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5"/>
  </p:notesMasterIdLst>
  <p:sldIdLst>
    <p:sldId id="256" r:id="rId2"/>
    <p:sldId id="262" r:id="rId3"/>
    <p:sldId id="258" r:id="rId4"/>
    <p:sldId id="260" r:id="rId5"/>
    <p:sldId id="269" r:id="rId6"/>
    <p:sldId id="303" r:id="rId7"/>
    <p:sldId id="304" r:id="rId8"/>
    <p:sldId id="324" r:id="rId9"/>
    <p:sldId id="297" r:id="rId10"/>
    <p:sldId id="310" r:id="rId11"/>
    <p:sldId id="313" r:id="rId12"/>
    <p:sldId id="308" r:id="rId13"/>
    <p:sldId id="309" r:id="rId14"/>
    <p:sldId id="305" r:id="rId15"/>
    <p:sldId id="312" r:id="rId16"/>
    <p:sldId id="311" r:id="rId17"/>
    <p:sldId id="306" r:id="rId18"/>
    <p:sldId id="307" r:id="rId19"/>
    <p:sldId id="314" r:id="rId20"/>
    <p:sldId id="325" r:id="rId21"/>
    <p:sldId id="298" r:id="rId22"/>
    <p:sldId id="316" r:id="rId23"/>
    <p:sldId id="317" r:id="rId24"/>
    <p:sldId id="318" r:id="rId25"/>
    <p:sldId id="319" r:id="rId26"/>
    <p:sldId id="323" r:id="rId27"/>
    <p:sldId id="299" r:id="rId28"/>
    <p:sldId id="326" r:id="rId29"/>
    <p:sldId id="300" r:id="rId30"/>
    <p:sldId id="264" r:id="rId31"/>
    <p:sldId id="301" r:id="rId32"/>
    <p:sldId id="257" r:id="rId33"/>
    <p:sldId id="266" r:id="rId34"/>
  </p:sldIdLst>
  <p:sldSz cx="9144000" cy="5143500" type="screen16x9"/>
  <p:notesSz cx="6858000" cy="9144000"/>
  <p:embeddedFontLst>
    <p:embeddedFont>
      <p:font typeface="Albert Sans ExtraBold" panose="020B0604020202020204" charset="0"/>
      <p:bold r:id="rId36"/>
      <p:boldItalic r:id="rId37"/>
    </p:embeddedFont>
    <p:embeddedFont>
      <p:font typeface="Outfit" panose="020B0604020202020204" charset="0"/>
      <p:regular r:id="rId38"/>
      <p:bold r:id="rId39"/>
    </p:embeddedFont>
    <p:embeddedFont>
      <p:font typeface="Roboto Condensed Light" panose="02000000000000000000" pitchFamily="2" charset="0"/>
      <p:regular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F3C11D-FA0C-49F0-AA53-4CAD3E63B502}">
  <a:tblStyle styleId="{01F3C11D-FA0C-49F0-AA53-4CAD3E63B5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1B9A90-C804-4B5A-839E-4290AAA7E91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44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287b68dfb7_0_28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287b68dfb7_0_28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608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704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078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220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589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693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863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893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397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297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248b4f6b5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248b4f6b5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>
          <a:extLst>
            <a:ext uri="{FF2B5EF4-FFF2-40B4-BE49-F238E27FC236}">
              <a16:creationId xmlns:a16="http://schemas.microsoft.com/office/drawing/2014/main" id="{4B74DC92-ED28-F3CC-E13A-B076F0E94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>
            <a:extLst>
              <a:ext uri="{FF2B5EF4-FFF2-40B4-BE49-F238E27FC236}">
                <a16:creationId xmlns:a16="http://schemas.microsoft.com/office/drawing/2014/main" id="{7479EE3B-2B15-CA71-1665-26F0D2D13D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>
            <a:extLst>
              <a:ext uri="{FF2B5EF4-FFF2-40B4-BE49-F238E27FC236}">
                <a16:creationId xmlns:a16="http://schemas.microsoft.com/office/drawing/2014/main" id="{214BDE3E-846D-397F-E723-1C44D60E31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58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972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873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693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172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970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310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761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996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639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48b4f6b5c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48b4f6b5c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3329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48b4f6b5c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248b4f6b5c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556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408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422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269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100" y="787094"/>
            <a:ext cx="4304400" cy="22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122" y="3030406"/>
            <a:ext cx="43068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" y="3736600"/>
            <a:ext cx="9144000" cy="1407000"/>
            <a:chOff x="50" y="3736600"/>
            <a:chExt cx="9144000" cy="1407000"/>
          </a:xfrm>
        </p:grpSpPr>
        <p:sp>
          <p:nvSpPr>
            <p:cNvPr id="12" name="Google Shape;12;p2"/>
            <p:cNvSpPr/>
            <p:nvPr/>
          </p:nvSpPr>
          <p:spPr>
            <a:xfrm>
              <a:off x="50" y="3736600"/>
              <a:ext cx="9144000" cy="1407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utfit"/>
                <a:ea typeface="Outfit"/>
                <a:cs typeface="Outfit"/>
                <a:sym typeface="Outfit"/>
              </a:endParaRPr>
            </a:p>
          </p:txBody>
        </p:sp>
        <p:cxnSp>
          <p:nvCxnSpPr>
            <p:cNvPr id="13" name="Google Shape;13;p2"/>
            <p:cNvCxnSpPr/>
            <p:nvPr/>
          </p:nvCxnSpPr>
          <p:spPr>
            <a:xfrm rot="10800000">
              <a:off x="4729275" y="3736600"/>
              <a:ext cx="4205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" name="Google Shape;14;p2"/>
          <p:cNvGrpSpPr/>
          <p:nvPr/>
        </p:nvGrpSpPr>
        <p:grpSpPr>
          <a:xfrm flipH="1">
            <a:off x="33744" y="2908541"/>
            <a:ext cx="618903" cy="828066"/>
            <a:chOff x="150500" y="3822988"/>
            <a:chExt cx="569630" cy="762141"/>
          </a:xfrm>
        </p:grpSpPr>
        <p:sp>
          <p:nvSpPr>
            <p:cNvPr id="15" name="Google Shape;15;p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6"/>
          <p:cNvSpPr txBox="1">
            <a:spLocks noGrp="1"/>
          </p:cNvSpPr>
          <p:nvPr>
            <p:ph type="subTitle" idx="1"/>
          </p:nvPr>
        </p:nvSpPr>
        <p:spPr>
          <a:xfrm>
            <a:off x="3473598" y="2083885"/>
            <a:ext cx="4314300" cy="18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20" name="Google Shape;420;p16"/>
          <p:cNvSpPr txBox="1">
            <a:spLocks noGrp="1"/>
          </p:cNvSpPr>
          <p:nvPr>
            <p:ph type="title"/>
          </p:nvPr>
        </p:nvSpPr>
        <p:spPr>
          <a:xfrm>
            <a:off x="3473599" y="1016015"/>
            <a:ext cx="43173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16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22" name="Google Shape;422;p16"/>
          <p:cNvCxnSpPr/>
          <p:nvPr/>
        </p:nvCxnSpPr>
        <p:spPr>
          <a:xfrm rot="10800000">
            <a:off x="493865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3" name="Google Shape;423;p16"/>
          <p:cNvGrpSpPr/>
          <p:nvPr/>
        </p:nvGrpSpPr>
        <p:grpSpPr>
          <a:xfrm>
            <a:off x="8466294" y="3771366"/>
            <a:ext cx="618903" cy="828066"/>
            <a:chOff x="150500" y="3822988"/>
            <a:chExt cx="569630" cy="762141"/>
          </a:xfrm>
        </p:grpSpPr>
        <p:sp>
          <p:nvSpPr>
            <p:cNvPr id="424" name="Google Shape;424;p16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16"/>
          <p:cNvGrpSpPr/>
          <p:nvPr/>
        </p:nvGrpSpPr>
        <p:grpSpPr>
          <a:xfrm>
            <a:off x="57000" y="2195750"/>
            <a:ext cx="569636" cy="387603"/>
            <a:chOff x="6884625" y="563500"/>
            <a:chExt cx="569636" cy="387603"/>
          </a:xfrm>
        </p:grpSpPr>
        <p:sp>
          <p:nvSpPr>
            <p:cNvPr id="434" name="Google Shape;434;p16"/>
            <p:cNvSpPr/>
            <p:nvPr/>
          </p:nvSpPr>
          <p:spPr>
            <a:xfrm>
              <a:off x="6886133" y="634494"/>
              <a:ext cx="566620" cy="316609"/>
            </a:xfrm>
            <a:custGeom>
              <a:avLst/>
              <a:gdLst/>
              <a:ahLst/>
              <a:cxnLst/>
              <a:rect l="l" t="t" r="r" b="b"/>
              <a:pathLst>
                <a:path w="13528" h="7559" extrusionOk="0">
                  <a:moveTo>
                    <a:pt x="13528" y="1"/>
                  </a:moveTo>
                  <a:lnTo>
                    <a:pt x="11534" y="502"/>
                  </a:lnTo>
                  <a:lnTo>
                    <a:pt x="8836" y="4347"/>
                  </a:lnTo>
                  <a:lnTo>
                    <a:pt x="6185" y="1577"/>
                  </a:lnTo>
                  <a:lnTo>
                    <a:pt x="3343" y="4848"/>
                  </a:lnTo>
                  <a:lnTo>
                    <a:pt x="2866" y="4287"/>
                  </a:lnTo>
                  <a:lnTo>
                    <a:pt x="1803" y="3045"/>
                  </a:lnTo>
                  <a:lnTo>
                    <a:pt x="1206" y="2376"/>
                  </a:lnTo>
                  <a:lnTo>
                    <a:pt x="669" y="1780"/>
                  </a:lnTo>
                  <a:lnTo>
                    <a:pt x="442" y="1529"/>
                  </a:lnTo>
                  <a:lnTo>
                    <a:pt x="239" y="1338"/>
                  </a:lnTo>
                  <a:lnTo>
                    <a:pt x="96" y="1206"/>
                  </a:lnTo>
                  <a:lnTo>
                    <a:pt x="36" y="1159"/>
                  </a:lnTo>
                  <a:lnTo>
                    <a:pt x="0" y="1135"/>
                  </a:lnTo>
                  <a:lnTo>
                    <a:pt x="0" y="6734"/>
                  </a:lnTo>
                  <a:lnTo>
                    <a:pt x="0" y="6818"/>
                  </a:lnTo>
                  <a:lnTo>
                    <a:pt x="12" y="6902"/>
                  </a:lnTo>
                  <a:lnTo>
                    <a:pt x="36" y="6973"/>
                  </a:lnTo>
                  <a:lnTo>
                    <a:pt x="60" y="7057"/>
                  </a:lnTo>
                  <a:lnTo>
                    <a:pt x="96" y="7128"/>
                  </a:lnTo>
                  <a:lnTo>
                    <a:pt x="132" y="7188"/>
                  </a:lnTo>
                  <a:lnTo>
                    <a:pt x="179" y="7260"/>
                  </a:lnTo>
                  <a:lnTo>
                    <a:pt x="239" y="7308"/>
                  </a:lnTo>
                  <a:lnTo>
                    <a:pt x="299" y="7367"/>
                  </a:lnTo>
                  <a:lnTo>
                    <a:pt x="359" y="7415"/>
                  </a:lnTo>
                  <a:lnTo>
                    <a:pt x="430" y="7451"/>
                  </a:lnTo>
                  <a:lnTo>
                    <a:pt x="502" y="7487"/>
                  </a:lnTo>
                  <a:lnTo>
                    <a:pt x="573" y="7522"/>
                  </a:lnTo>
                  <a:lnTo>
                    <a:pt x="645" y="7534"/>
                  </a:lnTo>
                  <a:lnTo>
                    <a:pt x="729" y="7546"/>
                  </a:lnTo>
                  <a:lnTo>
                    <a:pt x="812" y="7558"/>
                  </a:lnTo>
                  <a:lnTo>
                    <a:pt x="12728" y="7558"/>
                  </a:lnTo>
                  <a:lnTo>
                    <a:pt x="12812" y="7546"/>
                  </a:lnTo>
                  <a:lnTo>
                    <a:pt x="12883" y="7534"/>
                  </a:lnTo>
                  <a:lnTo>
                    <a:pt x="12967" y="7522"/>
                  </a:lnTo>
                  <a:lnTo>
                    <a:pt x="13038" y="7487"/>
                  </a:lnTo>
                  <a:lnTo>
                    <a:pt x="13110" y="7451"/>
                  </a:lnTo>
                  <a:lnTo>
                    <a:pt x="13182" y="7415"/>
                  </a:lnTo>
                  <a:lnTo>
                    <a:pt x="13241" y="7367"/>
                  </a:lnTo>
                  <a:lnTo>
                    <a:pt x="13301" y="7319"/>
                  </a:lnTo>
                  <a:lnTo>
                    <a:pt x="13349" y="7260"/>
                  </a:lnTo>
                  <a:lnTo>
                    <a:pt x="13397" y="7200"/>
                  </a:lnTo>
                  <a:lnTo>
                    <a:pt x="13432" y="7128"/>
                  </a:lnTo>
                  <a:lnTo>
                    <a:pt x="13468" y="7057"/>
                  </a:lnTo>
                  <a:lnTo>
                    <a:pt x="13492" y="6985"/>
                  </a:lnTo>
                  <a:lnTo>
                    <a:pt x="13516" y="6902"/>
                  </a:lnTo>
                  <a:lnTo>
                    <a:pt x="13528" y="6830"/>
                  </a:lnTo>
                  <a:lnTo>
                    <a:pt x="13528" y="6746"/>
                  </a:lnTo>
                  <a:lnTo>
                    <a:pt x="13528" y="1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6886133" y="634494"/>
              <a:ext cx="566620" cy="316609"/>
            </a:xfrm>
            <a:custGeom>
              <a:avLst/>
              <a:gdLst/>
              <a:ahLst/>
              <a:cxnLst/>
              <a:rect l="l" t="t" r="r" b="b"/>
              <a:pathLst>
                <a:path w="13528" h="7559" fill="none" extrusionOk="0">
                  <a:moveTo>
                    <a:pt x="0" y="1135"/>
                  </a:moveTo>
                  <a:lnTo>
                    <a:pt x="0" y="1135"/>
                  </a:lnTo>
                  <a:lnTo>
                    <a:pt x="36" y="1159"/>
                  </a:lnTo>
                  <a:lnTo>
                    <a:pt x="96" y="1206"/>
                  </a:lnTo>
                  <a:lnTo>
                    <a:pt x="239" y="1338"/>
                  </a:lnTo>
                  <a:lnTo>
                    <a:pt x="442" y="1529"/>
                  </a:lnTo>
                  <a:lnTo>
                    <a:pt x="669" y="1780"/>
                  </a:lnTo>
                  <a:lnTo>
                    <a:pt x="1206" y="2376"/>
                  </a:lnTo>
                  <a:lnTo>
                    <a:pt x="1803" y="3045"/>
                  </a:lnTo>
                  <a:lnTo>
                    <a:pt x="2866" y="4287"/>
                  </a:lnTo>
                  <a:lnTo>
                    <a:pt x="3343" y="4848"/>
                  </a:lnTo>
                  <a:lnTo>
                    <a:pt x="6185" y="1577"/>
                  </a:lnTo>
                  <a:lnTo>
                    <a:pt x="8836" y="4347"/>
                  </a:lnTo>
                  <a:lnTo>
                    <a:pt x="11534" y="502"/>
                  </a:lnTo>
                  <a:lnTo>
                    <a:pt x="13528" y="1"/>
                  </a:lnTo>
                  <a:lnTo>
                    <a:pt x="13528" y="1"/>
                  </a:lnTo>
                  <a:lnTo>
                    <a:pt x="13528" y="6746"/>
                  </a:lnTo>
                  <a:lnTo>
                    <a:pt x="13528" y="6746"/>
                  </a:lnTo>
                  <a:lnTo>
                    <a:pt x="13528" y="6830"/>
                  </a:lnTo>
                  <a:lnTo>
                    <a:pt x="13516" y="6902"/>
                  </a:lnTo>
                  <a:lnTo>
                    <a:pt x="13492" y="6985"/>
                  </a:lnTo>
                  <a:lnTo>
                    <a:pt x="13468" y="7057"/>
                  </a:lnTo>
                  <a:lnTo>
                    <a:pt x="13432" y="7128"/>
                  </a:lnTo>
                  <a:lnTo>
                    <a:pt x="13397" y="7200"/>
                  </a:lnTo>
                  <a:lnTo>
                    <a:pt x="13349" y="7260"/>
                  </a:lnTo>
                  <a:lnTo>
                    <a:pt x="13301" y="7319"/>
                  </a:lnTo>
                  <a:lnTo>
                    <a:pt x="13241" y="7367"/>
                  </a:lnTo>
                  <a:lnTo>
                    <a:pt x="13182" y="7415"/>
                  </a:lnTo>
                  <a:lnTo>
                    <a:pt x="13110" y="7451"/>
                  </a:lnTo>
                  <a:lnTo>
                    <a:pt x="13038" y="7487"/>
                  </a:lnTo>
                  <a:lnTo>
                    <a:pt x="12967" y="7522"/>
                  </a:lnTo>
                  <a:lnTo>
                    <a:pt x="12883" y="7534"/>
                  </a:lnTo>
                  <a:lnTo>
                    <a:pt x="12812" y="7546"/>
                  </a:lnTo>
                  <a:lnTo>
                    <a:pt x="12728" y="7558"/>
                  </a:lnTo>
                  <a:lnTo>
                    <a:pt x="812" y="7558"/>
                  </a:lnTo>
                  <a:lnTo>
                    <a:pt x="812" y="7558"/>
                  </a:lnTo>
                  <a:lnTo>
                    <a:pt x="729" y="7546"/>
                  </a:lnTo>
                  <a:lnTo>
                    <a:pt x="645" y="7534"/>
                  </a:lnTo>
                  <a:lnTo>
                    <a:pt x="573" y="7522"/>
                  </a:lnTo>
                  <a:lnTo>
                    <a:pt x="502" y="7487"/>
                  </a:lnTo>
                  <a:lnTo>
                    <a:pt x="430" y="7451"/>
                  </a:lnTo>
                  <a:lnTo>
                    <a:pt x="359" y="7415"/>
                  </a:lnTo>
                  <a:lnTo>
                    <a:pt x="299" y="7367"/>
                  </a:lnTo>
                  <a:lnTo>
                    <a:pt x="239" y="7308"/>
                  </a:lnTo>
                  <a:lnTo>
                    <a:pt x="179" y="7260"/>
                  </a:lnTo>
                  <a:lnTo>
                    <a:pt x="132" y="7188"/>
                  </a:lnTo>
                  <a:lnTo>
                    <a:pt x="96" y="7128"/>
                  </a:lnTo>
                  <a:lnTo>
                    <a:pt x="60" y="7057"/>
                  </a:lnTo>
                  <a:lnTo>
                    <a:pt x="36" y="6973"/>
                  </a:lnTo>
                  <a:lnTo>
                    <a:pt x="12" y="6902"/>
                  </a:lnTo>
                  <a:lnTo>
                    <a:pt x="0" y="6818"/>
                  </a:lnTo>
                  <a:lnTo>
                    <a:pt x="0" y="6734"/>
                  </a:lnTo>
                  <a:lnTo>
                    <a:pt x="0" y="113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6884625" y="633489"/>
              <a:ext cx="569636" cy="205069"/>
            </a:xfrm>
            <a:custGeom>
              <a:avLst/>
              <a:gdLst/>
              <a:ahLst/>
              <a:cxnLst/>
              <a:rect l="l" t="t" r="r" b="b"/>
              <a:pathLst>
                <a:path w="13600" h="4896" extrusionOk="0">
                  <a:moveTo>
                    <a:pt x="13564" y="1"/>
                  </a:moveTo>
                  <a:lnTo>
                    <a:pt x="12143" y="347"/>
                  </a:lnTo>
                  <a:lnTo>
                    <a:pt x="11761" y="442"/>
                  </a:lnTo>
                  <a:lnTo>
                    <a:pt x="11665" y="466"/>
                  </a:lnTo>
                  <a:lnTo>
                    <a:pt x="11570" y="490"/>
                  </a:lnTo>
                  <a:lnTo>
                    <a:pt x="11546" y="514"/>
                  </a:lnTo>
                  <a:lnTo>
                    <a:pt x="11534" y="538"/>
                  </a:lnTo>
                  <a:lnTo>
                    <a:pt x="11439" y="657"/>
                  </a:lnTo>
                  <a:lnTo>
                    <a:pt x="10591" y="1875"/>
                  </a:lnTo>
                  <a:lnTo>
                    <a:pt x="9481" y="3439"/>
                  </a:lnTo>
                  <a:lnTo>
                    <a:pt x="9063" y="4036"/>
                  </a:lnTo>
                  <a:lnTo>
                    <a:pt x="8919" y="4239"/>
                  </a:lnTo>
                  <a:lnTo>
                    <a:pt x="8884" y="4287"/>
                  </a:lnTo>
                  <a:lnTo>
                    <a:pt x="8862" y="4324"/>
                  </a:lnTo>
                  <a:lnTo>
                    <a:pt x="8862" y="4324"/>
                  </a:lnTo>
                  <a:lnTo>
                    <a:pt x="7988" y="3415"/>
                  </a:lnTo>
                  <a:lnTo>
                    <a:pt x="6567" y="1923"/>
                  </a:lnTo>
                  <a:lnTo>
                    <a:pt x="6245" y="1577"/>
                  </a:lnTo>
                  <a:lnTo>
                    <a:pt x="6221" y="1565"/>
                  </a:lnTo>
                  <a:lnTo>
                    <a:pt x="6209" y="1577"/>
                  </a:lnTo>
                  <a:lnTo>
                    <a:pt x="5242" y="2687"/>
                  </a:lnTo>
                  <a:lnTo>
                    <a:pt x="3714" y="4442"/>
                  </a:lnTo>
                  <a:lnTo>
                    <a:pt x="3380" y="4820"/>
                  </a:lnTo>
                  <a:lnTo>
                    <a:pt x="3105" y="4490"/>
                  </a:lnTo>
                  <a:lnTo>
                    <a:pt x="2365" y="3630"/>
                  </a:lnTo>
                  <a:lnTo>
                    <a:pt x="1445" y="2580"/>
                  </a:lnTo>
                  <a:lnTo>
                    <a:pt x="1027" y="2102"/>
                  </a:lnTo>
                  <a:lnTo>
                    <a:pt x="597" y="1648"/>
                  </a:lnTo>
                  <a:lnTo>
                    <a:pt x="275" y="1326"/>
                  </a:lnTo>
                  <a:lnTo>
                    <a:pt x="180" y="1230"/>
                  </a:lnTo>
                  <a:lnTo>
                    <a:pt x="72" y="1147"/>
                  </a:lnTo>
                  <a:lnTo>
                    <a:pt x="36" y="1135"/>
                  </a:lnTo>
                  <a:lnTo>
                    <a:pt x="12" y="1135"/>
                  </a:lnTo>
                  <a:lnTo>
                    <a:pt x="1" y="1159"/>
                  </a:lnTo>
                  <a:lnTo>
                    <a:pt x="12" y="1171"/>
                  </a:lnTo>
                  <a:lnTo>
                    <a:pt x="24" y="1195"/>
                  </a:lnTo>
                  <a:lnTo>
                    <a:pt x="60" y="1218"/>
                  </a:lnTo>
                  <a:lnTo>
                    <a:pt x="108" y="1254"/>
                  </a:lnTo>
                  <a:lnTo>
                    <a:pt x="192" y="1326"/>
                  </a:lnTo>
                  <a:lnTo>
                    <a:pt x="347" y="1469"/>
                  </a:lnTo>
                  <a:lnTo>
                    <a:pt x="490" y="1624"/>
                  </a:lnTo>
                  <a:lnTo>
                    <a:pt x="908" y="2066"/>
                  </a:lnTo>
                  <a:lnTo>
                    <a:pt x="1314" y="2508"/>
                  </a:lnTo>
                  <a:lnTo>
                    <a:pt x="2221" y="3559"/>
                  </a:lnTo>
                  <a:lnTo>
                    <a:pt x="2985" y="4454"/>
                  </a:lnTo>
                  <a:lnTo>
                    <a:pt x="3236" y="4741"/>
                  </a:lnTo>
                  <a:lnTo>
                    <a:pt x="3296" y="4812"/>
                  </a:lnTo>
                  <a:lnTo>
                    <a:pt x="3356" y="4884"/>
                  </a:lnTo>
                  <a:lnTo>
                    <a:pt x="3356" y="4896"/>
                  </a:lnTo>
                  <a:lnTo>
                    <a:pt x="3403" y="4896"/>
                  </a:lnTo>
                  <a:lnTo>
                    <a:pt x="4370" y="3785"/>
                  </a:lnTo>
                  <a:lnTo>
                    <a:pt x="5899" y="2018"/>
                  </a:lnTo>
                  <a:lnTo>
                    <a:pt x="6228" y="1644"/>
                  </a:lnTo>
                  <a:lnTo>
                    <a:pt x="6228" y="1644"/>
                  </a:lnTo>
                  <a:lnTo>
                    <a:pt x="7093" y="2556"/>
                  </a:lnTo>
                  <a:lnTo>
                    <a:pt x="8525" y="4048"/>
                  </a:lnTo>
                  <a:lnTo>
                    <a:pt x="8848" y="4394"/>
                  </a:lnTo>
                  <a:lnTo>
                    <a:pt x="8872" y="4394"/>
                  </a:lnTo>
                  <a:lnTo>
                    <a:pt x="8896" y="4382"/>
                  </a:lnTo>
                  <a:lnTo>
                    <a:pt x="9409" y="3642"/>
                  </a:lnTo>
                  <a:lnTo>
                    <a:pt x="10495" y="2114"/>
                  </a:lnTo>
                  <a:lnTo>
                    <a:pt x="11415" y="801"/>
                  </a:lnTo>
                  <a:lnTo>
                    <a:pt x="11534" y="621"/>
                  </a:lnTo>
                  <a:lnTo>
                    <a:pt x="11570" y="586"/>
                  </a:lnTo>
                  <a:lnTo>
                    <a:pt x="11594" y="562"/>
                  </a:lnTo>
                  <a:lnTo>
                    <a:pt x="11594" y="550"/>
                  </a:lnTo>
                  <a:lnTo>
                    <a:pt x="11630" y="538"/>
                  </a:lnTo>
                  <a:lnTo>
                    <a:pt x="11665" y="538"/>
                  </a:lnTo>
                  <a:lnTo>
                    <a:pt x="11964" y="454"/>
                  </a:lnTo>
                  <a:lnTo>
                    <a:pt x="13540" y="60"/>
                  </a:lnTo>
                  <a:lnTo>
                    <a:pt x="13576" y="48"/>
                  </a:lnTo>
                  <a:lnTo>
                    <a:pt x="13600" y="36"/>
                  </a:lnTo>
                  <a:lnTo>
                    <a:pt x="13600" y="13"/>
                  </a:lnTo>
                  <a:lnTo>
                    <a:pt x="135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6908122" y="563500"/>
              <a:ext cx="21571" cy="21026"/>
            </a:xfrm>
            <a:custGeom>
              <a:avLst/>
              <a:gdLst/>
              <a:ahLst/>
              <a:cxnLst/>
              <a:rect l="l" t="t" r="r" b="b"/>
              <a:pathLst>
                <a:path w="515" h="502" extrusionOk="0">
                  <a:moveTo>
                    <a:pt x="204" y="0"/>
                  </a:moveTo>
                  <a:lnTo>
                    <a:pt x="156" y="12"/>
                  </a:lnTo>
                  <a:lnTo>
                    <a:pt x="120" y="36"/>
                  </a:lnTo>
                  <a:lnTo>
                    <a:pt x="84" y="72"/>
                  </a:lnTo>
                  <a:lnTo>
                    <a:pt x="48" y="108"/>
                  </a:lnTo>
                  <a:lnTo>
                    <a:pt x="25" y="155"/>
                  </a:lnTo>
                  <a:lnTo>
                    <a:pt x="13" y="203"/>
                  </a:lnTo>
                  <a:lnTo>
                    <a:pt x="1" y="251"/>
                  </a:lnTo>
                  <a:lnTo>
                    <a:pt x="13" y="299"/>
                  </a:lnTo>
                  <a:lnTo>
                    <a:pt x="25" y="346"/>
                  </a:lnTo>
                  <a:lnTo>
                    <a:pt x="48" y="394"/>
                  </a:lnTo>
                  <a:lnTo>
                    <a:pt x="84" y="430"/>
                  </a:lnTo>
                  <a:lnTo>
                    <a:pt x="120" y="466"/>
                  </a:lnTo>
                  <a:lnTo>
                    <a:pt x="156" y="490"/>
                  </a:lnTo>
                  <a:lnTo>
                    <a:pt x="204" y="502"/>
                  </a:lnTo>
                  <a:lnTo>
                    <a:pt x="311" y="502"/>
                  </a:lnTo>
                  <a:lnTo>
                    <a:pt x="359" y="490"/>
                  </a:lnTo>
                  <a:lnTo>
                    <a:pt x="407" y="466"/>
                  </a:lnTo>
                  <a:lnTo>
                    <a:pt x="442" y="430"/>
                  </a:lnTo>
                  <a:lnTo>
                    <a:pt x="466" y="394"/>
                  </a:lnTo>
                  <a:lnTo>
                    <a:pt x="490" y="346"/>
                  </a:lnTo>
                  <a:lnTo>
                    <a:pt x="514" y="299"/>
                  </a:lnTo>
                  <a:lnTo>
                    <a:pt x="514" y="251"/>
                  </a:lnTo>
                  <a:lnTo>
                    <a:pt x="514" y="203"/>
                  </a:lnTo>
                  <a:lnTo>
                    <a:pt x="490" y="155"/>
                  </a:lnTo>
                  <a:lnTo>
                    <a:pt x="466" y="108"/>
                  </a:lnTo>
                  <a:lnTo>
                    <a:pt x="442" y="72"/>
                  </a:lnTo>
                  <a:lnTo>
                    <a:pt x="407" y="36"/>
                  </a:lnTo>
                  <a:lnTo>
                    <a:pt x="359" y="12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6939117" y="563500"/>
              <a:ext cx="21068" cy="21026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04" y="0"/>
                  </a:moveTo>
                  <a:lnTo>
                    <a:pt x="156" y="12"/>
                  </a:lnTo>
                  <a:lnTo>
                    <a:pt x="108" y="36"/>
                  </a:lnTo>
                  <a:lnTo>
                    <a:pt x="73" y="72"/>
                  </a:lnTo>
                  <a:lnTo>
                    <a:pt x="37" y="108"/>
                  </a:lnTo>
                  <a:lnTo>
                    <a:pt x="13" y="155"/>
                  </a:lnTo>
                  <a:lnTo>
                    <a:pt x="1" y="203"/>
                  </a:lnTo>
                  <a:lnTo>
                    <a:pt x="1" y="251"/>
                  </a:lnTo>
                  <a:lnTo>
                    <a:pt x="1" y="299"/>
                  </a:lnTo>
                  <a:lnTo>
                    <a:pt x="13" y="346"/>
                  </a:lnTo>
                  <a:lnTo>
                    <a:pt x="37" y="394"/>
                  </a:lnTo>
                  <a:lnTo>
                    <a:pt x="73" y="430"/>
                  </a:lnTo>
                  <a:lnTo>
                    <a:pt x="108" y="466"/>
                  </a:lnTo>
                  <a:lnTo>
                    <a:pt x="156" y="490"/>
                  </a:lnTo>
                  <a:lnTo>
                    <a:pt x="204" y="502"/>
                  </a:lnTo>
                  <a:lnTo>
                    <a:pt x="299" y="502"/>
                  </a:lnTo>
                  <a:lnTo>
                    <a:pt x="347" y="490"/>
                  </a:lnTo>
                  <a:lnTo>
                    <a:pt x="395" y="466"/>
                  </a:lnTo>
                  <a:lnTo>
                    <a:pt x="431" y="430"/>
                  </a:lnTo>
                  <a:lnTo>
                    <a:pt x="467" y="394"/>
                  </a:lnTo>
                  <a:lnTo>
                    <a:pt x="490" y="346"/>
                  </a:lnTo>
                  <a:lnTo>
                    <a:pt x="502" y="299"/>
                  </a:lnTo>
                  <a:lnTo>
                    <a:pt x="502" y="251"/>
                  </a:lnTo>
                  <a:lnTo>
                    <a:pt x="502" y="203"/>
                  </a:lnTo>
                  <a:lnTo>
                    <a:pt x="490" y="155"/>
                  </a:lnTo>
                  <a:lnTo>
                    <a:pt x="467" y="108"/>
                  </a:lnTo>
                  <a:lnTo>
                    <a:pt x="431" y="72"/>
                  </a:lnTo>
                  <a:lnTo>
                    <a:pt x="395" y="36"/>
                  </a:lnTo>
                  <a:lnTo>
                    <a:pt x="347" y="12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6969651" y="563500"/>
              <a:ext cx="21529" cy="21026"/>
            </a:xfrm>
            <a:custGeom>
              <a:avLst/>
              <a:gdLst/>
              <a:ahLst/>
              <a:cxnLst/>
              <a:rect l="l" t="t" r="r" b="b"/>
              <a:pathLst>
                <a:path w="514" h="502" extrusionOk="0">
                  <a:moveTo>
                    <a:pt x="203" y="0"/>
                  </a:moveTo>
                  <a:lnTo>
                    <a:pt x="155" y="12"/>
                  </a:lnTo>
                  <a:lnTo>
                    <a:pt x="108" y="36"/>
                  </a:lnTo>
                  <a:lnTo>
                    <a:pt x="72" y="72"/>
                  </a:lnTo>
                  <a:lnTo>
                    <a:pt x="48" y="108"/>
                  </a:lnTo>
                  <a:lnTo>
                    <a:pt x="24" y="155"/>
                  </a:lnTo>
                  <a:lnTo>
                    <a:pt x="0" y="203"/>
                  </a:lnTo>
                  <a:lnTo>
                    <a:pt x="0" y="251"/>
                  </a:lnTo>
                  <a:lnTo>
                    <a:pt x="0" y="299"/>
                  </a:lnTo>
                  <a:lnTo>
                    <a:pt x="24" y="346"/>
                  </a:lnTo>
                  <a:lnTo>
                    <a:pt x="48" y="394"/>
                  </a:lnTo>
                  <a:lnTo>
                    <a:pt x="72" y="430"/>
                  </a:lnTo>
                  <a:lnTo>
                    <a:pt x="108" y="466"/>
                  </a:lnTo>
                  <a:lnTo>
                    <a:pt x="155" y="490"/>
                  </a:lnTo>
                  <a:lnTo>
                    <a:pt x="203" y="502"/>
                  </a:lnTo>
                  <a:lnTo>
                    <a:pt x="311" y="502"/>
                  </a:lnTo>
                  <a:lnTo>
                    <a:pt x="358" y="490"/>
                  </a:lnTo>
                  <a:lnTo>
                    <a:pt x="394" y="466"/>
                  </a:lnTo>
                  <a:lnTo>
                    <a:pt x="430" y="430"/>
                  </a:lnTo>
                  <a:lnTo>
                    <a:pt x="466" y="394"/>
                  </a:lnTo>
                  <a:lnTo>
                    <a:pt x="490" y="346"/>
                  </a:lnTo>
                  <a:lnTo>
                    <a:pt x="502" y="299"/>
                  </a:lnTo>
                  <a:lnTo>
                    <a:pt x="514" y="251"/>
                  </a:lnTo>
                  <a:lnTo>
                    <a:pt x="502" y="203"/>
                  </a:lnTo>
                  <a:lnTo>
                    <a:pt x="490" y="155"/>
                  </a:lnTo>
                  <a:lnTo>
                    <a:pt x="466" y="108"/>
                  </a:lnTo>
                  <a:lnTo>
                    <a:pt x="430" y="72"/>
                  </a:lnTo>
                  <a:lnTo>
                    <a:pt x="394" y="36"/>
                  </a:lnTo>
                  <a:lnTo>
                    <a:pt x="358" y="12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7009651" y="814514"/>
              <a:ext cx="33550" cy="33550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394" y="1"/>
                  </a:moveTo>
                  <a:lnTo>
                    <a:pt x="311" y="13"/>
                  </a:lnTo>
                  <a:lnTo>
                    <a:pt x="239" y="37"/>
                  </a:lnTo>
                  <a:lnTo>
                    <a:pt x="168" y="72"/>
                  </a:lnTo>
                  <a:lnTo>
                    <a:pt x="108" y="120"/>
                  </a:lnTo>
                  <a:lnTo>
                    <a:pt x="60" y="180"/>
                  </a:lnTo>
                  <a:lnTo>
                    <a:pt x="24" y="240"/>
                  </a:lnTo>
                  <a:lnTo>
                    <a:pt x="0" y="323"/>
                  </a:lnTo>
                  <a:lnTo>
                    <a:pt x="0" y="407"/>
                  </a:lnTo>
                  <a:lnTo>
                    <a:pt x="0" y="478"/>
                  </a:lnTo>
                  <a:lnTo>
                    <a:pt x="24" y="562"/>
                  </a:lnTo>
                  <a:lnTo>
                    <a:pt x="60" y="622"/>
                  </a:lnTo>
                  <a:lnTo>
                    <a:pt x="108" y="681"/>
                  </a:lnTo>
                  <a:lnTo>
                    <a:pt x="168" y="729"/>
                  </a:lnTo>
                  <a:lnTo>
                    <a:pt x="239" y="765"/>
                  </a:lnTo>
                  <a:lnTo>
                    <a:pt x="311" y="789"/>
                  </a:lnTo>
                  <a:lnTo>
                    <a:pt x="394" y="801"/>
                  </a:lnTo>
                  <a:lnTo>
                    <a:pt x="478" y="789"/>
                  </a:lnTo>
                  <a:lnTo>
                    <a:pt x="550" y="765"/>
                  </a:lnTo>
                  <a:lnTo>
                    <a:pt x="621" y="729"/>
                  </a:lnTo>
                  <a:lnTo>
                    <a:pt x="681" y="681"/>
                  </a:lnTo>
                  <a:lnTo>
                    <a:pt x="729" y="622"/>
                  </a:lnTo>
                  <a:lnTo>
                    <a:pt x="765" y="562"/>
                  </a:lnTo>
                  <a:lnTo>
                    <a:pt x="788" y="478"/>
                  </a:lnTo>
                  <a:lnTo>
                    <a:pt x="800" y="407"/>
                  </a:lnTo>
                  <a:lnTo>
                    <a:pt x="788" y="323"/>
                  </a:lnTo>
                  <a:lnTo>
                    <a:pt x="765" y="240"/>
                  </a:lnTo>
                  <a:lnTo>
                    <a:pt x="729" y="180"/>
                  </a:lnTo>
                  <a:lnTo>
                    <a:pt x="681" y="120"/>
                  </a:lnTo>
                  <a:lnTo>
                    <a:pt x="621" y="72"/>
                  </a:lnTo>
                  <a:lnTo>
                    <a:pt x="550" y="37"/>
                  </a:lnTo>
                  <a:lnTo>
                    <a:pt x="478" y="13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7240183" y="797509"/>
              <a:ext cx="33550" cy="33550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311" y="1"/>
                  </a:moveTo>
                  <a:lnTo>
                    <a:pt x="239" y="25"/>
                  </a:lnTo>
                  <a:lnTo>
                    <a:pt x="168" y="61"/>
                  </a:lnTo>
                  <a:lnTo>
                    <a:pt x="108" y="120"/>
                  </a:lnTo>
                  <a:lnTo>
                    <a:pt x="60" y="180"/>
                  </a:lnTo>
                  <a:lnTo>
                    <a:pt x="24" y="240"/>
                  </a:lnTo>
                  <a:lnTo>
                    <a:pt x="1" y="323"/>
                  </a:lnTo>
                  <a:lnTo>
                    <a:pt x="1" y="395"/>
                  </a:lnTo>
                  <a:lnTo>
                    <a:pt x="1" y="478"/>
                  </a:lnTo>
                  <a:lnTo>
                    <a:pt x="24" y="550"/>
                  </a:lnTo>
                  <a:lnTo>
                    <a:pt x="60" y="622"/>
                  </a:lnTo>
                  <a:lnTo>
                    <a:pt x="108" y="681"/>
                  </a:lnTo>
                  <a:lnTo>
                    <a:pt x="168" y="729"/>
                  </a:lnTo>
                  <a:lnTo>
                    <a:pt x="239" y="765"/>
                  </a:lnTo>
                  <a:lnTo>
                    <a:pt x="311" y="789"/>
                  </a:lnTo>
                  <a:lnTo>
                    <a:pt x="395" y="801"/>
                  </a:lnTo>
                  <a:lnTo>
                    <a:pt x="478" y="789"/>
                  </a:lnTo>
                  <a:lnTo>
                    <a:pt x="550" y="765"/>
                  </a:lnTo>
                  <a:lnTo>
                    <a:pt x="621" y="729"/>
                  </a:lnTo>
                  <a:lnTo>
                    <a:pt x="681" y="681"/>
                  </a:lnTo>
                  <a:lnTo>
                    <a:pt x="729" y="622"/>
                  </a:lnTo>
                  <a:lnTo>
                    <a:pt x="765" y="550"/>
                  </a:lnTo>
                  <a:lnTo>
                    <a:pt x="789" y="478"/>
                  </a:lnTo>
                  <a:lnTo>
                    <a:pt x="801" y="395"/>
                  </a:lnTo>
                  <a:lnTo>
                    <a:pt x="789" y="323"/>
                  </a:lnTo>
                  <a:lnTo>
                    <a:pt x="765" y="240"/>
                  </a:lnTo>
                  <a:lnTo>
                    <a:pt x="729" y="180"/>
                  </a:lnTo>
                  <a:lnTo>
                    <a:pt x="681" y="120"/>
                  </a:lnTo>
                  <a:lnTo>
                    <a:pt x="621" y="61"/>
                  </a:lnTo>
                  <a:lnTo>
                    <a:pt x="550" y="25"/>
                  </a:lnTo>
                  <a:lnTo>
                    <a:pt x="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7130655" y="684504"/>
              <a:ext cx="31539" cy="31539"/>
            </a:xfrm>
            <a:custGeom>
              <a:avLst/>
              <a:gdLst/>
              <a:ahLst/>
              <a:cxnLst/>
              <a:rect l="l" t="t" r="r" b="b"/>
              <a:pathLst>
                <a:path w="753" h="753" extrusionOk="0">
                  <a:moveTo>
                    <a:pt x="299" y="0"/>
                  </a:moveTo>
                  <a:lnTo>
                    <a:pt x="228" y="24"/>
                  </a:lnTo>
                  <a:lnTo>
                    <a:pt x="168" y="60"/>
                  </a:lnTo>
                  <a:lnTo>
                    <a:pt x="108" y="108"/>
                  </a:lnTo>
                  <a:lnTo>
                    <a:pt x="60" y="168"/>
                  </a:lnTo>
                  <a:lnTo>
                    <a:pt x="25" y="227"/>
                  </a:lnTo>
                  <a:lnTo>
                    <a:pt x="13" y="299"/>
                  </a:lnTo>
                  <a:lnTo>
                    <a:pt x="1" y="371"/>
                  </a:lnTo>
                  <a:lnTo>
                    <a:pt x="13" y="454"/>
                  </a:lnTo>
                  <a:lnTo>
                    <a:pt x="25" y="526"/>
                  </a:lnTo>
                  <a:lnTo>
                    <a:pt x="60" y="586"/>
                  </a:lnTo>
                  <a:lnTo>
                    <a:pt x="108" y="645"/>
                  </a:lnTo>
                  <a:lnTo>
                    <a:pt x="168" y="681"/>
                  </a:lnTo>
                  <a:lnTo>
                    <a:pt x="228" y="717"/>
                  </a:lnTo>
                  <a:lnTo>
                    <a:pt x="299" y="741"/>
                  </a:lnTo>
                  <a:lnTo>
                    <a:pt x="383" y="753"/>
                  </a:lnTo>
                  <a:lnTo>
                    <a:pt x="454" y="741"/>
                  </a:lnTo>
                  <a:lnTo>
                    <a:pt x="526" y="717"/>
                  </a:lnTo>
                  <a:lnTo>
                    <a:pt x="586" y="681"/>
                  </a:lnTo>
                  <a:lnTo>
                    <a:pt x="646" y="645"/>
                  </a:lnTo>
                  <a:lnTo>
                    <a:pt x="693" y="586"/>
                  </a:lnTo>
                  <a:lnTo>
                    <a:pt x="729" y="526"/>
                  </a:lnTo>
                  <a:lnTo>
                    <a:pt x="741" y="454"/>
                  </a:lnTo>
                  <a:lnTo>
                    <a:pt x="753" y="371"/>
                  </a:lnTo>
                  <a:lnTo>
                    <a:pt x="741" y="299"/>
                  </a:lnTo>
                  <a:lnTo>
                    <a:pt x="729" y="227"/>
                  </a:lnTo>
                  <a:lnTo>
                    <a:pt x="693" y="168"/>
                  </a:lnTo>
                  <a:lnTo>
                    <a:pt x="646" y="108"/>
                  </a:lnTo>
                  <a:lnTo>
                    <a:pt x="586" y="60"/>
                  </a:lnTo>
                  <a:lnTo>
                    <a:pt x="526" y="24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7353691" y="639479"/>
              <a:ext cx="31581" cy="31581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71" y="1"/>
                  </a:moveTo>
                  <a:lnTo>
                    <a:pt x="299" y="13"/>
                  </a:lnTo>
                  <a:lnTo>
                    <a:pt x="228" y="37"/>
                  </a:lnTo>
                  <a:lnTo>
                    <a:pt x="168" y="73"/>
                  </a:lnTo>
                  <a:lnTo>
                    <a:pt x="108" y="108"/>
                  </a:lnTo>
                  <a:lnTo>
                    <a:pt x="61" y="168"/>
                  </a:lnTo>
                  <a:lnTo>
                    <a:pt x="25" y="228"/>
                  </a:lnTo>
                  <a:lnTo>
                    <a:pt x="1" y="299"/>
                  </a:lnTo>
                  <a:lnTo>
                    <a:pt x="1" y="383"/>
                  </a:lnTo>
                  <a:lnTo>
                    <a:pt x="1" y="455"/>
                  </a:lnTo>
                  <a:lnTo>
                    <a:pt x="25" y="526"/>
                  </a:lnTo>
                  <a:lnTo>
                    <a:pt x="61" y="586"/>
                  </a:lnTo>
                  <a:lnTo>
                    <a:pt x="108" y="646"/>
                  </a:lnTo>
                  <a:lnTo>
                    <a:pt x="168" y="693"/>
                  </a:lnTo>
                  <a:lnTo>
                    <a:pt x="228" y="729"/>
                  </a:lnTo>
                  <a:lnTo>
                    <a:pt x="299" y="753"/>
                  </a:lnTo>
                  <a:lnTo>
                    <a:pt x="455" y="753"/>
                  </a:lnTo>
                  <a:lnTo>
                    <a:pt x="526" y="729"/>
                  </a:lnTo>
                  <a:lnTo>
                    <a:pt x="586" y="693"/>
                  </a:lnTo>
                  <a:lnTo>
                    <a:pt x="646" y="646"/>
                  </a:lnTo>
                  <a:lnTo>
                    <a:pt x="693" y="586"/>
                  </a:lnTo>
                  <a:lnTo>
                    <a:pt x="717" y="526"/>
                  </a:lnTo>
                  <a:lnTo>
                    <a:pt x="741" y="455"/>
                  </a:lnTo>
                  <a:lnTo>
                    <a:pt x="753" y="383"/>
                  </a:lnTo>
                  <a:lnTo>
                    <a:pt x="741" y="299"/>
                  </a:lnTo>
                  <a:lnTo>
                    <a:pt x="717" y="228"/>
                  </a:lnTo>
                  <a:lnTo>
                    <a:pt x="693" y="168"/>
                  </a:lnTo>
                  <a:lnTo>
                    <a:pt x="646" y="108"/>
                  </a:lnTo>
                  <a:lnTo>
                    <a:pt x="586" y="73"/>
                  </a:lnTo>
                  <a:lnTo>
                    <a:pt x="526" y="37"/>
                  </a:lnTo>
                  <a:lnTo>
                    <a:pt x="455" y="1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6884625" y="599479"/>
              <a:ext cx="567123" cy="2555"/>
            </a:xfrm>
            <a:custGeom>
              <a:avLst/>
              <a:gdLst/>
              <a:ahLst/>
              <a:cxnLst/>
              <a:rect l="l" t="t" r="r" b="b"/>
              <a:pathLst>
                <a:path w="13540" h="61" extrusionOk="0">
                  <a:moveTo>
                    <a:pt x="36" y="1"/>
                  </a:moveTo>
                  <a:lnTo>
                    <a:pt x="12" y="13"/>
                  </a:lnTo>
                  <a:lnTo>
                    <a:pt x="1" y="37"/>
                  </a:lnTo>
                  <a:lnTo>
                    <a:pt x="12" y="49"/>
                  </a:lnTo>
                  <a:lnTo>
                    <a:pt x="36" y="60"/>
                  </a:lnTo>
                  <a:lnTo>
                    <a:pt x="13504" y="60"/>
                  </a:lnTo>
                  <a:lnTo>
                    <a:pt x="13528" y="49"/>
                  </a:lnTo>
                  <a:lnTo>
                    <a:pt x="13540" y="37"/>
                  </a:lnTo>
                  <a:lnTo>
                    <a:pt x="13528" y="13"/>
                  </a:lnTo>
                  <a:lnTo>
                    <a:pt x="13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18"/>
          <p:cNvSpPr txBox="1">
            <a:spLocks noGrp="1"/>
          </p:cNvSpPr>
          <p:nvPr>
            <p:ph type="subTitle" idx="1"/>
          </p:nvPr>
        </p:nvSpPr>
        <p:spPr>
          <a:xfrm>
            <a:off x="1010940" y="2451800"/>
            <a:ext cx="2029800" cy="19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7" name="Google Shape;477;p18"/>
          <p:cNvSpPr txBox="1">
            <a:spLocks noGrp="1"/>
          </p:cNvSpPr>
          <p:nvPr>
            <p:ph type="subTitle" idx="2"/>
          </p:nvPr>
        </p:nvSpPr>
        <p:spPr>
          <a:xfrm>
            <a:off x="3557100" y="2451800"/>
            <a:ext cx="2029800" cy="19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8" name="Google Shape;478;p18"/>
          <p:cNvSpPr txBox="1">
            <a:spLocks noGrp="1"/>
          </p:cNvSpPr>
          <p:nvPr>
            <p:ph type="subTitle" idx="3"/>
          </p:nvPr>
        </p:nvSpPr>
        <p:spPr>
          <a:xfrm>
            <a:off x="6103260" y="2451800"/>
            <a:ext cx="2029800" cy="19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9" name="Google Shape;479;p18"/>
          <p:cNvSpPr txBox="1">
            <a:spLocks noGrp="1"/>
          </p:cNvSpPr>
          <p:nvPr>
            <p:ph type="title" idx="4"/>
          </p:nvPr>
        </p:nvSpPr>
        <p:spPr>
          <a:xfrm>
            <a:off x="1009290" y="2050800"/>
            <a:ext cx="20331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18"/>
          <p:cNvSpPr txBox="1">
            <a:spLocks noGrp="1"/>
          </p:cNvSpPr>
          <p:nvPr>
            <p:ph type="title" idx="5"/>
          </p:nvPr>
        </p:nvSpPr>
        <p:spPr>
          <a:xfrm>
            <a:off x="3555450" y="2050800"/>
            <a:ext cx="20331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18"/>
          <p:cNvSpPr txBox="1">
            <a:spLocks noGrp="1"/>
          </p:cNvSpPr>
          <p:nvPr>
            <p:ph type="title" idx="6"/>
          </p:nvPr>
        </p:nvSpPr>
        <p:spPr>
          <a:xfrm>
            <a:off x="6101610" y="2050800"/>
            <a:ext cx="20331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18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83" name="Google Shape;483;p18"/>
          <p:cNvCxnSpPr/>
          <p:nvPr/>
        </p:nvCxnSpPr>
        <p:spPr>
          <a:xfrm rot="10800000">
            <a:off x="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4" name="Google Shape;484;p18"/>
          <p:cNvGrpSpPr/>
          <p:nvPr/>
        </p:nvGrpSpPr>
        <p:grpSpPr>
          <a:xfrm flipH="1">
            <a:off x="52375" y="1128050"/>
            <a:ext cx="9490022" cy="3471382"/>
            <a:chOff x="-404825" y="1128050"/>
            <a:chExt cx="9490022" cy="3471382"/>
          </a:xfrm>
        </p:grpSpPr>
        <p:grpSp>
          <p:nvGrpSpPr>
            <p:cNvPr id="485" name="Google Shape;485;p18"/>
            <p:cNvGrpSpPr/>
            <p:nvPr/>
          </p:nvGrpSpPr>
          <p:grpSpPr>
            <a:xfrm>
              <a:off x="-404825" y="1128050"/>
              <a:ext cx="1124813" cy="885613"/>
              <a:chOff x="5284625" y="-234825"/>
              <a:chExt cx="1124813" cy="885613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8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8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8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8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8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8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8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8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8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8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8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8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8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8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8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8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8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8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8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8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8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8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8466294" y="3771366"/>
              <a:ext cx="618903" cy="828066"/>
              <a:chOff x="150500" y="3822988"/>
              <a:chExt cx="569630" cy="762141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461248" y="3822988"/>
                <a:ext cx="258881" cy="40453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699" extrusionOk="0">
                    <a:moveTo>
                      <a:pt x="3332" y="0"/>
                    </a:moveTo>
                    <a:lnTo>
                      <a:pt x="3224" y="12"/>
                    </a:lnTo>
                    <a:lnTo>
                      <a:pt x="3105" y="24"/>
                    </a:lnTo>
                    <a:lnTo>
                      <a:pt x="2997" y="48"/>
                    </a:lnTo>
                    <a:lnTo>
                      <a:pt x="2890" y="84"/>
                    </a:lnTo>
                    <a:lnTo>
                      <a:pt x="2794" y="131"/>
                    </a:lnTo>
                    <a:lnTo>
                      <a:pt x="2687" y="179"/>
                    </a:lnTo>
                    <a:lnTo>
                      <a:pt x="2591" y="239"/>
                    </a:lnTo>
                    <a:lnTo>
                      <a:pt x="2388" y="382"/>
                    </a:lnTo>
                    <a:lnTo>
                      <a:pt x="2209" y="549"/>
                    </a:lnTo>
                    <a:lnTo>
                      <a:pt x="2030" y="716"/>
                    </a:lnTo>
                    <a:lnTo>
                      <a:pt x="1875" y="907"/>
                    </a:lnTo>
                    <a:lnTo>
                      <a:pt x="1720" y="1099"/>
                    </a:lnTo>
                    <a:lnTo>
                      <a:pt x="1553" y="1325"/>
                    </a:lnTo>
                    <a:lnTo>
                      <a:pt x="1398" y="1564"/>
                    </a:lnTo>
                    <a:lnTo>
                      <a:pt x="1242" y="1803"/>
                    </a:lnTo>
                    <a:lnTo>
                      <a:pt x="1099" y="2042"/>
                    </a:lnTo>
                    <a:lnTo>
                      <a:pt x="956" y="2292"/>
                    </a:lnTo>
                    <a:lnTo>
                      <a:pt x="824" y="2531"/>
                    </a:lnTo>
                    <a:lnTo>
                      <a:pt x="705" y="2782"/>
                    </a:lnTo>
                    <a:lnTo>
                      <a:pt x="598" y="3033"/>
                    </a:lnTo>
                    <a:lnTo>
                      <a:pt x="490" y="3283"/>
                    </a:lnTo>
                    <a:lnTo>
                      <a:pt x="407" y="3546"/>
                    </a:lnTo>
                    <a:lnTo>
                      <a:pt x="323" y="3797"/>
                    </a:lnTo>
                    <a:lnTo>
                      <a:pt x="239" y="4048"/>
                    </a:lnTo>
                    <a:lnTo>
                      <a:pt x="180" y="4310"/>
                    </a:lnTo>
                    <a:lnTo>
                      <a:pt x="120" y="4561"/>
                    </a:lnTo>
                    <a:lnTo>
                      <a:pt x="72" y="4824"/>
                    </a:lnTo>
                    <a:lnTo>
                      <a:pt x="36" y="5074"/>
                    </a:lnTo>
                    <a:lnTo>
                      <a:pt x="13" y="5349"/>
                    </a:lnTo>
                    <a:lnTo>
                      <a:pt x="1" y="5624"/>
                    </a:lnTo>
                    <a:lnTo>
                      <a:pt x="13" y="5767"/>
                    </a:lnTo>
                    <a:lnTo>
                      <a:pt x="24" y="5886"/>
                    </a:lnTo>
                    <a:lnTo>
                      <a:pt x="60" y="6018"/>
                    </a:lnTo>
                    <a:lnTo>
                      <a:pt x="96" y="6137"/>
                    </a:lnTo>
                    <a:lnTo>
                      <a:pt x="144" y="6256"/>
                    </a:lnTo>
                    <a:lnTo>
                      <a:pt x="215" y="6364"/>
                    </a:lnTo>
                    <a:lnTo>
                      <a:pt x="299" y="6459"/>
                    </a:lnTo>
                    <a:lnTo>
                      <a:pt x="395" y="6543"/>
                    </a:lnTo>
                    <a:lnTo>
                      <a:pt x="502" y="6603"/>
                    </a:lnTo>
                    <a:lnTo>
                      <a:pt x="621" y="6662"/>
                    </a:lnTo>
                    <a:lnTo>
                      <a:pt x="753" y="6686"/>
                    </a:lnTo>
                    <a:lnTo>
                      <a:pt x="884" y="6698"/>
                    </a:lnTo>
                    <a:lnTo>
                      <a:pt x="956" y="6686"/>
                    </a:lnTo>
                    <a:lnTo>
                      <a:pt x="1039" y="6662"/>
                    </a:lnTo>
                    <a:lnTo>
                      <a:pt x="1123" y="6615"/>
                    </a:lnTo>
                    <a:lnTo>
                      <a:pt x="1206" y="6567"/>
                    </a:lnTo>
                    <a:lnTo>
                      <a:pt x="1398" y="6424"/>
                    </a:lnTo>
                    <a:lnTo>
                      <a:pt x="1589" y="6244"/>
                    </a:lnTo>
                    <a:lnTo>
                      <a:pt x="1803" y="6030"/>
                    </a:lnTo>
                    <a:lnTo>
                      <a:pt x="2018" y="5779"/>
                    </a:lnTo>
                    <a:lnTo>
                      <a:pt x="2245" y="5504"/>
                    </a:lnTo>
                    <a:lnTo>
                      <a:pt x="2460" y="5206"/>
                    </a:lnTo>
                    <a:lnTo>
                      <a:pt x="2687" y="4895"/>
                    </a:lnTo>
                    <a:lnTo>
                      <a:pt x="2902" y="4573"/>
                    </a:lnTo>
                    <a:lnTo>
                      <a:pt x="3105" y="4239"/>
                    </a:lnTo>
                    <a:lnTo>
                      <a:pt x="3296" y="3904"/>
                    </a:lnTo>
                    <a:lnTo>
                      <a:pt x="3487" y="3570"/>
                    </a:lnTo>
                    <a:lnTo>
                      <a:pt x="3642" y="3248"/>
                    </a:lnTo>
                    <a:lnTo>
                      <a:pt x="3785" y="2937"/>
                    </a:lnTo>
                    <a:lnTo>
                      <a:pt x="3917" y="2651"/>
                    </a:lnTo>
                    <a:lnTo>
                      <a:pt x="4072" y="2221"/>
                    </a:lnTo>
                    <a:lnTo>
                      <a:pt x="4144" y="2006"/>
                    </a:lnTo>
                    <a:lnTo>
                      <a:pt x="4203" y="1791"/>
                    </a:lnTo>
                    <a:lnTo>
                      <a:pt x="4251" y="1576"/>
                    </a:lnTo>
                    <a:lnTo>
                      <a:pt x="4275" y="1373"/>
                    </a:lnTo>
                    <a:lnTo>
                      <a:pt x="4287" y="1158"/>
                    </a:lnTo>
                    <a:lnTo>
                      <a:pt x="4287" y="955"/>
                    </a:lnTo>
                    <a:lnTo>
                      <a:pt x="4263" y="860"/>
                    </a:lnTo>
                    <a:lnTo>
                      <a:pt x="4239" y="764"/>
                    </a:lnTo>
                    <a:lnTo>
                      <a:pt x="4215" y="669"/>
                    </a:lnTo>
                    <a:lnTo>
                      <a:pt x="4167" y="573"/>
                    </a:lnTo>
                    <a:lnTo>
                      <a:pt x="4132" y="490"/>
                    </a:lnTo>
                    <a:lnTo>
                      <a:pt x="4072" y="406"/>
                    </a:lnTo>
                    <a:lnTo>
                      <a:pt x="4012" y="322"/>
                    </a:lnTo>
                    <a:lnTo>
                      <a:pt x="3953" y="263"/>
                    </a:lnTo>
                    <a:lnTo>
                      <a:pt x="3881" y="191"/>
                    </a:lnTo>
                    <a:lnTo>
                      <a:pt x="3797" y="143"/>
                    </a:lnTo>
                    <a:lnTo>
                      <a:pt x="3714" y="96"/>
                    </a:lnTo>
                    <a:lnTo>
                      <a:pt x="3630" y="60"/>
                    </a:lnTo>
                    <a:lnTo>
                      <a:pt x="3535" y="24"/>
                    </a:lnTo>
                    <a:lnTo>
                      <a:pt x="3427" y="12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8"/>
              <p:cNvSpPr/>
              <p:nvPr/>
            </p:nvSpPr>
            <p:spPr>
              <a:xfrm>
                <a:off x="465596" y="3936877"/>
                <a:ext cx="165884" cy="523499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69" extrusionOk="0">
                    <a:moveTo>
                      <a:pt x="2734" y="1"/>
                    </a:moveTo>
                    <a:lnTo>
                      <a:pt x="2722" y="12"/>
                    </a:lnTo>
                    <a:lnTo>
                      <a:pt x="2448" y="454"/>
                    </a:lnTo>
                    <a:lnTo>
                      <a:pt x="2185" y="896"/>
                    </a:lnTo>
                    <a:lnTo>
                      <a:pt x="1934" y="1350"/>
                    </a:lnTo>
                    <a:lnTo>
                      <a:pt x="1696" y="1803"/>
                    </a:lnTo>
                    <a:lnTo>
                      <a:pt x="1469" y="2269"/>
                    </a:lnTo>
                    <a:lnTo>
                      <a:pt x="1254" y="2735"/>
                    </a:lnTo>
                    <a:lnTo>
                      <a:pt x="1051" y="3200"/>
                    </a:lnTo>
                    <a:lnTo>
                      <a:pt x="860" y="3678"/>
                    </a:lnTo>
                    <a:lnTo>
                      <a:pt x="717" y="4084"/>
                    </a:lnTo>
                    <a:lnTo>
                      <a:pt x="573" y="4490"/>
                    </a:lnTo>
                    <a:lnTo>
                      <a:pt x="454" y="4896"/>
                    </a:lnTo>
                    <a:lnTo>
                      <a:pt x="335" y="5314"/>
                    </a:lnTo>
                    <a:lnTo>
                      <a:pt x="239" y="5732"/>
                    </a:lnTo>
                    <a:lnTo>
                      <a:pt x="155" y="6149"/>
                    </a:lnTo>
                    <a:lnTo>
                      <a:pt x="96" y="6567"/>
                    </a:lnTo>
                    <a:lnTo>
                      <a:pt x="36" y="6997"/>
                    </a:lnTo>
                    <a:lnTo>
                      <a:pt x="12" y="7403"/>
                    </a:lnTo>
                    <a:lnTo>
                      <a:pt x="0" y="7821"/>
                    </a:lnTo>
                    <a:lnTo>
                      <a:pt x="12" y="8239"/>
                    </a:lnTo>
                    <a:lnTo>
                      <a:pt x="36" y="8645"/>
                    </a:lnTo>
                    <a:lnTo>
                      <a:pt x="48" y="8657"/>
                    </a:lnTo>
                    <a:lnTo>
                      <a:pt x="60" y="8669"/>
                    </a:lnTo>
                    <a:lnTo>
                      <a:pt x="72" y="8657"/>
                    </a:lnTo>
                    <a:lnTo>
                      <a:pt x="72" y="8645"/>
                    </a:lnTo>
                    <a:lnTo>
                      <a:pt x="48" y="8263"/>
                    </a:lnTo>
                    <a:lnTo>
                      <a:pt x="36" y="7881"/>
                    </a:lnTo>
                    <a:lnTo>
                      <a:pt x="36" y="7499"/>
                    </a:lnTo>
                    <a:lnTo>
                      <a:pt x="72" y="7105"/>
                    </a:lnTo>
                    <a:lnTo>
                      <a:pt x="108" y="6722"/>
                    </a:lnTo>
                    <a:lnTo>
                      <a:pt x="155" y="6340"/>
                    </a:lnTo>
                    <a:lnTo>
                      <a:pt x="227" y="5970"/>
                    </a:lnTo>
                    <a:lnTo>
                      <a:pt x="311" y="5588"/>
                    </a:lnTo>
                    <a:lnTo>
                      <a:pt x="418" y="5146"/>
                    </a:lnTo>
                    <a:lnTo>
                      <a:pt x="549" y="4693"/>
                    </a:lnTo>
                    <a:lnTo>
                      <a:pt x="693" y="4251"/>
                    </a:lnTo>
                    <a:lnTo>
                      <a:pt x="848" y="3821"/>
                    </a:lnTo>
                    <a:lnTo>
                      <a:pt x="1015" y="3379"/>
                    </a:lnTo>
                    <a:lnTo>
                      <a:pt x="1194" y="2962"/>
                    </a:lnTo>
                    <a:lnTo>
                      <a:pt x="1385" y="2532"/>
                    </a:lnTo>
                    <a:lnTo>
                      <a:pt x="1588" y="2114"/>
                    </a:lnTo>
                    <a:lnTo>
                      <a:pt x="1851" y="1577"/>
                    </a:lnTo>
                    <a:lnTo>
                      <a:pt x="2137" y="1051"/>
                    </a:lnTo>
                    <a:lnTo>
                      <a:pt x="2436" y="538"/>
                    </a:lnTo>
                    <a:lnTo>
                      <a:pt x="2746" y="24"/>
                    </a:lnTo>
                    <a:lnTo>
                      <a:pt x="2746" y="12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8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extrusionOk="0">
                    <a:moveTo>
                      <a:pt x="1827" y="0"/>
                    </a:move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8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fill="none" extrusionOk="0">
                    <a:moveTo>
                      <a:pt x="1995" y="0"/>
                    </a:moveTo>
                    <a:lnTo>
                      <a:pt x="1995" y="0"/>
                    </a:lnTo>
                    <a:lnTo>
                      <a:pt x="1827" y="0"/>
                    </a:ln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8"/>
              <p:cNvSpPr/>
              <p:nvPr/>
            </p:nvSpPr>
            <p:spPr>
              <a:xfrm>
                <a:off x="156297" y="4084703"/>
                <a:ext cx="269691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77" extrusionOk="0">
                    <a:moveTo>
                      <a:pt x="2281" y="0"/>
                    </a:moveTo>
                    <a:lnTo>
                      <a:pt x="2149" y="24"/>
                    </a:lnTo>
                    <a:lnTo>
                      <a:pt x="2018" y="48"/>
                    </a:lnTo>
                    <a:lnTo>
                      <a:pt x="1899" y="72"/>
                    </a:lnTo>
                    <a:lnTo>
                      <a:pt x="1767" y="108"/>
                    </a:lnTo>
                    <a:lnTo>
                      <a:pt x="1648" y="155"/>
                    </a:lnTo>
                    <a:lnTo>
                      <a:pt x="1528" y="215"/>
                    </a:lnTo>
                    <a:lnTo>
                      <a:pt x="1409" y="263"/>
                    </a:lnTo>
                    <a:lnTo>
                      <a:pt x="1290" y="334"/>
                    </a:lnTo>
                    <a:lnTo>
                      <a:pt x="1075" y="478"/>
                    </a:lnTo>
                    <a:lnTo>
                      <a:pt x="872" y="621"/>
                    </a:lnTo>
                    <a:lnTo>
                      <a:pt x="681" y="788"/>
                    </a:lnTo>
                    <a:lnTo>
                      <a:pt x="502" y="967"/>
                    </a:lnTo>
                    <a:lnTo>
                      <a:pt x="346" y="1158"/>
                    </a:lnTo>
                    <a:lnTo>
                      <a:pt x="275" y="1266"/>
                    </a:lnTo>
                    <a:lnTo>
                      <a:pt x="203" y="1385"/>
                    </a:lnTo>
                    <a:lnTo>
                      <a:pt x="143" y="1493"/>
                    </a:lnTo>
                    <a:lnTo>
                      <a:pt x="96" y="1624"/>
                    </a:lnTo>
                    <a:lnTo>
                      <a:pt x="36" y="1755"/>
                    </a:lnTo>
                    <a:lnTo>
                      <a:pt x="0" y="1899"/>
                    </a:lnTo>
                    <a:lnTo>
                      <a:pt x="36" y="1827"/>
                    </a:lnTo>
                    <a:lnTo>
                      <a:pt x="72" y="1755"/>
                    </a:lnTo>
                    <a:lnTo>
                      <a:pt x="179" y="1636"/>
                    </a:lnTo>
                    <a:lnTo>
                      <a:pt x="299" y="1540"/>
                    </a:lnTo>
                    <a:lnTo>
                      <a:pt x="430" y="1457"/>
                    </a:lnTo>
                    <a:lnTo>
                      <a:pt x="573" y="1385"/>
                    </a:lnTo>
                    <a:lnTo>
                      <a:pt x="728" y="1337"/>
                    </a:lnTo>
                    <a:lnTo>
                      <a:pt x="884" y="1302"/>
                    </a:lnTo>
                    <a:lnTo>
                      <a:pt x="1039" y="1290"/>
                    </a:lnTo>
                    <a:lnTo>
                      <a:pt x="1194" y="1290"/>
                    </a:lnTo>
                    <a:lnTo>
                      <a:pt x="1349" y="1313"/>
                    </a:lnTo>
                    <a:lnTo>
                      <a:pt x="1493" y="1349"/>
                    </a:lnTo>
                    <a:lnTo>
                      <a:pt x="1636" y="1397"/>
                    </a:lnTo>
                    <a:lnTo>
                      <a:pt x="1779" y="1469"/>
                    </a:lnTo>
                    <a:lnTo>
                      <a:pt x="1910" y="1540"/>
                    </a:lnTo>
                    <a:lnTo>
                      <a:pt x="2030" y="1624"/>
                    </a:lnTo>
                    <a:lnTo>
                      <a:pt x="2149" y="1719"/>
                    </a:lnTo>
                    <a:lnTo>
                      <a:pt x="2269" y="1827"/>
                    </a:lnTo>
                    <a:lnTo>
                      <a:pt x="2376" y="1934"/>
                    </a:lnTo>
                    <a:lnTo>
                      <a:pt x="2567" y="2173"/>
                    </a:lnTo>
                    <a:lnTo>
                      <a:pt x="2758" y="2412"/>
                    </a:lnTo>
                    <a:lnTo>
                      <a:pt x="2937" y="2663"/>
                    </a:lnTo>
                    <a:lnTo>
                      <a:pt x="3033" y="2806"/>
                    </a:lnTo>
                    <a:lnTo>
                      <a:pt x="3152" y="2949"/>
                    </a:lnTo>
                    <a:lnTo>
                      <a:pt x="3212" y="3009"/>
                    </a:lnTo>
                    <a:lnTo>
                      <a:pt x="3284" y="3069"/>
                    </a:lnTo>
                    <a:lnTo>
                      <a:pt x="3355" y="3104"/>
                    </a:lnTo>
                    <a:lnTo>
                      <a:pt x="3439" y="3140"/>
                    </a:lnTo>
                    <a:lnTo>
                      <a:pt x="3510" y="3164"/>
                    </a:lnTo>
                    <a:lnTo>
                      <a:pt x="3594" y="3176"/>
                    </a:lnTo>
                    <a:lnTo>
                      <a:pt x="3749" y="3176"/>
                    </a:lnTo>
                    <a:lnTo>
                      <a:pt x="3821" y="3164"/>
                    </a:lnTo>
                    <a:lnTo>
                      <a:pt x="3892" y="3140"/>
                    </a:lnTo>
                    <a:lnTo>
                      <a:pt x="3964" y="3104"/>
                    </a:lnTo>
                    <a:lnTo>
                      <a:pt x="4036" y="3069"/>
                    </a:lnTo>
                    <a:lnTo>
                      <a:pt x="4131" y="2985"/>
                    </a:lnTo>
                    <a:lnTo>
                      <a:pt x="4215" y="2901"/>
                    </a:lnTo>
                    <a:lnTo>
                      <a:pt x="4286" y="2806"/>
                    </a:lnTo>
                    <a:lnTo>
                      <a:pt x="4346" y="2698"/>
                    </a:lnTo>
                    <a:lnTo>
                      <a:pt x="4394" y="2579"/>
                    </a:lnTo>
                    <a:lnTo>
                      <a:pt x="4430" y="2460"/>
                    </a:lnTo>
                    <a:lnTo>
                      <a:pt x="4454" y="2340"/>
                    </a:lnTo>
                    <a:lnTo>
                      <a:pt x="4466" y="2221"/>
                    </a:lnTo>
                    <a:lnTo>
                      <a:pt x="4466" y="2102"/>
                    </a:lnTo>
                    <a:lnTo>
                      <a:pt x="4454" y="1982"/>
                    </a:lnTo>
                    <a:lnTo>
                      <a:pt x="4430" y="1851"/>
                    </a:lnTo>
                    <a:lnTo>
                      <a:pt x="4394" y="1743"/>
                    </a:lnTo>
                    <a:lnTo>
                      <a:pt x="4322" y="1505"/>
                    </a:lnTo>
                    <a:lnTo>
                      <a:pt x="4227" y="1278"/>
                    </a:lnTo>
                    <a:lnTo>
                      <a:pt x="4143" y="1111"/>
                    </a:lnTo>
                    <a:lnTo>
                      <a:pt x="4048" y="955"/>
                    </a:lnTo>
                    <a:lnTo>
                      <a:pt x="3940" y="800"/>
                    </a:lnTo>
                    <a:lnTo>
                      <a:pt x="3833" y="657"/>
                    </a:lnTo>
                    <a:lnTo>
                      <a:pt x="3713" y="525"/>
                    </a:lnTo>
                    <a:lnTo>
                      <a:pt x="3582" y="394"/>
                    </a:lnTo>
                    <a:lnTo>
                      <a:pt x="3439" y="287"/>
                    </a:lnTo>
                    <a:lnTo>
                      <a:pt x="3284" y="191"/>
                    </a:lnTo>
                    <a:lnTo>
                      <a:pt x="3164" y="131"/>
                    </a:lnTo>
                    <a:lnTo>
                      <a:pt x="3045" y="84"/>
                    </a:lnTo>
                    <a:lnTo>
                      <a:pt x="2913" y="48"/>
                    </a:lnTo>
                    <a:lnTo>
                      <a:pt x="2794" y="24"/>
                    </a:lnTo>
                    <a:lnTo>
                      <a:pt x="2663" y="12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8"/>
              <p:cNvSpPr/>
              <p:nvPr/>
            </p:nvSpPr>
            <p:spPr>
              <a:xfrm>
                <a:off x="283894" y="4115681"/>
                <a:ext cx="184605" cy="227178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3762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39" y="144"/>
                    </a:lnTo>
                    <a:lnTo>
                      <a:pt x="466" y="263"/>
                    </a:lnTo>
                    <a:lnTo>
                      <a:pt x="681" y="395"/>
                    </a:lnTo>
                    <a:lnTo>
                      <a:pt x="884" y="550"/>
                    </a:lnTo>
                    <a:lnTo>
                      <a:pt x="1087" y="717"/>
                    </a:lnTo>
                    <a:lnTo>
                      <a:pt x="1266" y="884"/>
                    </a:lnTo>
                    <a:lnTo>
                      <a:pt x="1445" y="1075"/>
                    </a:lnTo>
                    <a:lnTo>
                      <a:pt x="1612" y="1266"/>
                    </a:lnTo>
                    <a:lnTo>
                      <a:pt x="1756" y="1457"/>
                    </a:lnTo>
                    <a:lnTo>
                      <a:pt x="1899" y="1660"/>
                    </a:lnTo>
                    <a:lnTo>
                      <a:pt x="2030" y="1863"/>
                    </a:lnTo>
                    <a:lnTo>
                      <a:pt x="2150" y="2066"/>
                    </a:lnTo>
                    <a:lnTo>
                      <a:pt x="2388" y="2484"/>
                    </a:lnTo>
                    <a:lnTo>
                      <a:pt x="2603" y="2914"/>
                    </a:lnTo>
                    <a:lnTo>
                      <a:pt x="2818" y="3332"/>
                    </a:lnTo>
                    <a:lnTo>
                      <a:pt x="3033" y="3750"/>
                    </a:lnTo>
                    <a:lnTo>
                      <a:pt x="3045" y="3761"/>
                    </a:lnTo>
                    <a:lnTo>
                      <a:pt x="3057" y="3761"/>
                    </a:lnTo>
                    <a:lnTo>
                      <a:pt x="3057" y="3750"/>
                    </a:lnTo>
                    <a:lnTo>
                      <a:pt x="3057" y="3738"/>
                    </a:lnTo>
                    <a:lnTo>
                      <a:pt x="2854" y="3332"/>
                    </a:lnTo>
                    <a:lnTo>
                      <a:pt x="2651" y="2938"/>
                    </a:lnTo>
                    <a:lnTo>
                      <a:pt x="2448" y="2532"/>
                    </a:lnTo>
                    <a:lnTo>
                      <a:pt x="2233" y="2138"/>
                    </a:lnTo>
                    <a:lnTo>
                      <a:pt x="2114" y="1923"/>
                    </a:lnTo>
                    <a:lnTo>
                      <a:pt x="1982" y="1720"/>
                    </a:lnTo>
                    <a:lnTo>
                      <a:pt x="1839" y="1517"/>
                    </a:lnTo>
                    <a:lnTo>
                      <a:pt x="1684" y="1314"/>
                    </a:lnTo>
                    <a:lnTo>
                      <a:pt x="1529" y="1123"/>
                    </a:lnTo>
                    <a:lnTo>
                      <a:pt x="1362" y="932"/>
                    </a:lnTo>
                    <a:lnTo>
                      <a:pt x="1194" y="753"/>
                    </a:lnTo>
                    <a:lnTo>
                      <a:pt x="1003" y="598"/>
                    </a:lnTo>
                    <a:lnTo>
                      <a:pt x="777" y="418"/>
                    </a:lnTo>
                    <a:lnTo>
                      <a:pt x="538" y="251"/>
                    </a:lnTo>
                    <a:lnTo>
                      <a:pt x="275" y="12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8"/>
              <p:cNvSpPr/>
              <p:nvPr/>
            </p:nvSpPr>
            <p:spPr>
              <a:xfrm>
                <a:off x="300500" y="4370210"/>
                <a:ext cx="330259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559" extrusionOk="0">
                    <a:moveTo>
                      <a:pt x="0" y="0"/>
                    </a:moveTo>
                    <a:lnTo>
                      <a:pt x="1098" y="3558"/>
                    </a:lnTo>
                    <a:lnTo>
                      <a:pt x="4442" y="3558"/>
                    </a:ln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8"/>
              <p:cNvSpPr/>
              <p:nvPr/>
            </p:nvSpPr>
            <p:spPr>
              <a:xfrm>
                <a:off x="284618" y="4370210"/>
                <a:ext cx="359849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848" extrusionOk="0">
                    <a:moveTo>
                      <a:pt x="0" y="0"/>
                    </a:moveTo>
                    <a:lnTo>
                      <a:pt x="0" y="848"/>
                    </a:lnTo>
                    <a:lnTo>
                      <a:pt x="5958" y="84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8"/>
              <p:cNvSpPr/>
              <p:nvPr/>
            </p:nvSpPr>
            <p:spPr>
              <a:xfrm>
                <a:off x="288241" y="4418519"/>
                <a:ext cx="359064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6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5946" y="36"/>
                    </a:lnTo>
                    <a:lnTo>
                      <a:pt x="5946" y="24"/>
                    </a:lnTo>
                    <a:lnTo>
                      <a:pt x="5946" y="12"/>
                    </a:lnTo>
                    <a:lnTo>
                      <a:pt x="5934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9" name="Google Shape;519;p18"/>
            <p:cNvGrpSpPr/>
            <p:nvPr/>
          </p:nvGrpSpPr>
          <p:grpSpPr>
            <a:xfrm flipH="1">
              <a:off x="101100" y="3293930"/>
              <a:ext cx="618900" cy="1305496"/>
              <a:chOff x="-2244625" y="2465880"/>
              <a:chExt cx="618900" cy="1305496"/>
            </a:xfrm>
          </p:grpSpPr>
          <p:sp>
            <p:nvSpPr>
              <p:cNvPr id="520" name="Google Shape;520;p18"/>
              <p:cNvSpPr/>
              <p:nvPr/>
            </p:nvSpPr>
            <p:spPr>
              <a:xfrm>
                <a:off x="-2197797" y="3142830"/>
                <a:ext cx="483826" cy="39301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872" extrusionOk="0">
                    <a:moveTo>
                      <a:pt x="430" y="0"/>
                    </a:moveTo>
                    <a:lnTo>
                      <a:pt x="347" y="12"/>
                    </a:lnTo>
                    <a:lnTo>
                      <a:pt x="263" y="36"/>
                    </a:lnTo>
                    <a:lnTo>
                      <a:pt x="192" y="72"/>
                    </a:lnTo>
                    <a:lnTo>
                      <a:pt x="120" y="132"/>
                    </a:lnTo>
                    <a:lnTo>
                      <a:pt x="72" y="191"/>
                    </a:lnTo>
                    <a:lnTo>
                      <a:pt x="36" y="263"/>
                    </a:lnTo>
                    <a:lnTo>
                      <a:pt x="12" y="347"/>
                    </a:lnTo>
                    <a:lnTo>
                      <a:pt x="1" y="430"/>
                    </a:lnTo>
                    <a:lnTo>
                      <a:pt x="12" y="526"/>
                    </a:lnTo>
                    <a:lnTo>
                      <a:pt x="36" y="609"/>
                    </a:lnTo>
                    <a:lnTo>
                      <a:pt x="72" y="681"/>
                    </a:lnTo>
                    <a:lnTo>
                      <a:pt x="120" y="741"/>
                    </a:lnTo>
                    <a:lnTo>
                      <a:pt x="192" y="800"/>
                    </a:lnTo>
                    <a:lnTo>
                      <a:pt x="263" y="836"/>
                    </a:lnTo>
                    <a:lnTo>
                      <a:pt x="347" y="860"/>
                    </a:lnTo>
                    <a:lnTo>
                      <a:pt x="430" y="872"/>
                    </a:lnTo>
                    <a:lnTo>
                      <a:pt x="10304" y="872"/>
                    </a:lnTo>
                    <a:lnTo>
                      <a:pt x="10388" y="860"/>
                    </a:lnTo>
                    <a:lnTo>
                      <a:pt x="10472" y="836"/>
                    </a:lnTo>
                    <a:lnTo>
                      <a:pt x="10543" y="800"/>
                    </a:lnTo>
                    <a:lnTo>
                      <a:pt x="10615" y="741"/>
                    </a:lnTo>
                    <a:lnTo>
                      <a:pt x="10663" y="681"/>
                    </a:lnTo>
                    <a:lnTo>
                      <a:pt x="10710" y="609"/>
                    </a:lnTo>
                    <a:lnTo>
                      <a:pt x="10734" y="526"/>
                    </a:lnTo>
                    <a:lnTo>
                      <a:pt x="10734" y="430"/>
                    </a:lnTo>
                    <a:lnTo>
                      <a:pt x="10734" y="347"/>
                    </a:lnTo>
                    <a:lnTo>
                      <a:pt x="10710" y="263"/>
                    </a:lnTo>
                    <a:lnTo>
                      <a:pt x="10663" y="191"/>
                    </a:lnTo>
                    <a:lnTo>
                      <a:pt x="10615" y="132"/>
                    </a:lnTo>
                    <a:lnTo>
                      <a:pt x="10543" y="72"/>
                    </a:lnTo>
                    <a:lnTo>
                      <a:pt x="10472" y="36"/>
                    </a:lnTo>
                    <a:lnTo>
                      <a:pt x="10388" y="12"/>
                    </a:lnTo>
                    <a:lnTo>
                      <a:pt x="10304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8"/>
              <p:cNvSpPr/>
              <p:nvPr/>
            </p:nvSpPr>
            <p:spPr>
              <a:xfrm>
                <a:off x="-1747414" y="2465880"/>
                <a:ext cx="116821" cy="714134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15845" extrusionOk="0">
                    <a:moveTo>
                      <a:pt x="2102" y="0"/>
                    </a:moveTo>
                    <a:lnTo>
                      <a:pt x="2019" y="12"/>
                    </a:lnTo>
                    <a:lnTo>
                      <a:pt x="1935" y="48"/>
                    </a:lnTo>
                    <a:lnTo>
                      <a:pt x="1864" y="96"/>
                    </a:lnTo>
                    <a:lnTo>
                      <a:pt x="1792" y="156"/>
                    </a:lnTo>
                    <a:lnTo>
                      <a:pt x="1744" y="227"/>
                    </a:lnTo>
                    <a:lnTo>
                      <a:pt x="1708" y="311"/>
                    </a:lnTo>
                    <a:lnTo>
                      <a:pt x="1696" y="394"/>
                    </a:lnTo>
                    <a:lnTo>
                      <a:pt x="1" y="15343"/>
                    </a:lnTo>
                    <a:lnTo>
                      <a:pt x="1" y="15426"/>
                    </a:lnTo>
                    <a:lnTo>
                      <a:pt x="25" y="15522"/>
                    </a:lnTo>
                    <a:lnTo>
                      <a:pt x="49" y="15605"/>
                    </a:lnTo>
                    <a:lnTo>
                      <a:pt x="96" y="15677"/>
                    </a:lnTo>
                    <a:lnTo>
                      <a:pt x="156" y="15737"/>
                    </a:lnTo>
                    <a:lnTo>
                      <a:pt x="228" y="15784"/>
                    </a:lnTo>
                    <a:lnTo>
                      <a:pt x="311" y="15820"/>
                    </a:lnTo>
                    <a:lnTo>
                      <a:pt x="407" y="15844"/>
                    </a:lnTo>
                    <a:lnTo>
                      <a:pt x="502" y="15844"/>
                    </a:lnTo>
                    <a:lnTo>
                      <a:pt x="586" y="15820"/>
                    </a:lnTo>
                    <a:lnTo>
                      <a:pt x="670" y="15796"/>
                    </a:lnTo>
                    <a:lnTo>
                      <a:pt x="741" y="15749"/>
                    </a:lnTo>
                    <a:lnTo>
                      <a:pt x="801" y="15689"/>
                    </a:lnTo>
                    <a:lnTo>
                      <a:pt x="849" y="15617"/>
                    </a:lnTo>
                    <a:lnTo>
                      <a:pt x="884" y="15534"/>
                    </a:lnTo>
                    <a:lnTo>
                      <a:pt x="908" y="15438"/>
                    </a:lnTo>
                    <a:lnTo>
                      <a:pt x="2592" y="502"/>
                    </a:lnTo>
                    <a:lnTo>
                      <a:pt x="2592" y="406"/>
                    </a:lnTo>
                    <a:lnTo>
                      <a:pt x="2580" y="323"/>
                    </a:lnTo>
                    <a:lnTo>
                      <a:pt x="2544" y="239"/>
                    </a:lnTo>
                    <a:lnTo>
                      <a:pt x="2496" y="168"/>
                    </a:lnTo>
                    <a:lnTo>
                      <a:pt x="2437" y="108"/>
                    </a:lnTo>
                    <a:lnTo>
                      <a:pt x="2365" y="48"/>
                    </a:lnTo>
                    <a:lnTo>
                      <a:pt x="2281" y="12"/>
                    </a:lnTo>
                    <a:lnTo>
                      <a:pt x="219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8"/>
              <p:cNvSpPr/>
              <p:nvPr/>
            </p:nvSpPr>
            <p:spPr>
              <a:xfrm>
                <a:off x="-1750614" y="3183708"/>
                <a:ext cx="124889" cy="586586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13015" extrusionOk="0">
                    <a:moveTo>
                      <a:pt x="12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72" y="371"/>
                    </a:lnTo>
                    <a:lnTo>
                      <a:pt x="275" y="1314"/>
                    </a:lnTo>
                    <a:lnTo>
                      <a:pt x="573" y="2711"/>
                    </a:lnTo>
                    <a:lnTo>
                      <a:pt x="932" y="4418"/>
                    </a:lnTo>
                    <a:lnTo>
                      <a:pt x="1326" y="6281"/>
                    </a:lnTo>
                    <a:lnTo>
                      <a:pt x="1720" y="8167"/>
                    </a:lnTo>
                    <a:lnTo>
                      <a:pt x="2090" y="9923"/>
                    </a:lnTo>
                    <a:lnTo>
                      <a:pt x="2400" y="11403"/>
                    </a:lnTo>
                    <a:lnTo>
                      <a:pt x="2627" y="12478"/>
                    </a:lnTo>
                    <a:lnTo>
                      <a:pt x="2723" y="12979"/>
                    </a:lnTo>
                    <a:lnTo>
                      <a:pt x="2734" y="13003"/>
                    </a:lnTo>
                    <a:lnTo>
                      <a:pt x="2734" y="13015"/>
                    </a:lnTo>
                    <a:lnTo>
                      <a:pt x="2758" y="13015"/>
                    </a:lnTo>
                    <a:lnTo>
                      <a:pt x="2758" y="13003"/>
                    </a:lnTo>
                    <a:lnTo>
                      <a:pt x="2770" y="12991"/>
                    </a:lnTo>
                    <a:lnTo>
                      <a:pt x="2699" y="12645"/>
                    </a:lnTo>
                    <a:lnTo>
                      <a:pt x="2496" y="11702"/>
                    </a:lnTo>
                    <a:lnTo>
                      <a:pt x="2197" y="10305"/>
                    </a:lnTo>
                    <a:lnTo>
                      <a:pt x="1839" y="8597"/>
                    </a:lnTo>
                    <a:lnTo>
                      <a:pt x="1445" y="6735"/>
                    </a:lnTo>
                    <a:lnTo>
                      <a:pt x="1051" y="4848"/>
                    </a:lnTo>
                    <a:lnTo>
                      <a:pt x="681" y="3093"/>
                    </a:lnTo>
                    <a:lnTo>
                      <a:pt x="370" y="1613"/>
                    </a:lnTo>
                    <a:lnTo>
                      <a:pt x="156" y="538"/>
                    </a:lnTo>
                    <a:lnTo>
                      <a:pt x="48" y="3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8"/>
              <p:cNvSpPr/>
              <p:nvPr/>
            </p:nvSpPr>
            <p:spPr>
              <a:xfrm>
                <a:off x="-2244625" y="3184249"/>
                <a:ext cx="109836" cy="587127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13027" extrusionOk="0">
                    <a:moveTo>
                      <a:pt x="2413" y="1"/>
                    </a:moveTo>
                    <a:lnTo>
                      <a:pt x="2401" y="13"/>
                    </a:lnTo>
                    <a:lnTo>
                      <a:pt x="2341" y="359"/>
                    </a:lnTo>
                    <a:lnTo>
                      <a:pt x="2162" y="1302"/>
                    </a:lnTo>
                    <a:lnTo>
                      <a:pt x="1899" y="2699"/>
                    </a:lnTo>
                    <a:lnTo>
                      <a:pt x="1589" y="4406"/>
                    </a:lnTo>
                    <a:lnTo>
                      <a:pt x="1242" y="6281"/>
                    </a:lnTo>
                    <a:lnTo>
                      <a:pt x="896" y="8167"/>
                    </a:lnTo>
                    <a:lnTo>
                      <a:pt x="574" y="9922"/>
                    </a:lnTo>
                    <a:lnTo>
                      <a:pt x="299" y="11415"/>
                    </a:lnTo>
                    <a:lnTo>
                      <a:pt x="96" y="12478"/>
                    </a:lnTo>
                    <a:lnTo>
                      <a:pt x="13" y="12991"/>
                    </a:lnTo>
                    <a:lnTo>
                      <a:pt x="1" y="13015"/>
                    </a:lnTo>
                    <a:lnTo>
                      <a:pt x="13" y="13027"/>
                    </a:lnTo>
                    <a:lnTo>
                      <a:pt x="37" y="13027"/>
                    </a:lnTo>
                    <a:lnTo>
                      <a:pt x="37" y="13015"/>
                    </a:lnTo>
                    <a:lnTo>
                      <a:pt x="108" y="12669"/>
                    </a:lnTo>
                    <a:lnTo>
                      <a:pt x="275" y="11725"/>
                    </a:lnTo>
                    <a:lnTo>
                      <a:pt x="538" y="10328"/>
                    </a:lnTo>
                    <a:lnTo>
                      <a:pt x="848" y="8621"/>
                    </a:lnTo>
                    <a:lnTo>
                      <a:pt x="1195" y="6747"/>
                    </a:lnTo>
                    <a:lnTo>
                      <a:pt x="1541" y="4860"/>
                    </a:lnTo>
                    <a:lnTo>
                      <a:pt x="1863" y="3105"/>
                    </a:lnTo>
                    <a:lnTo>
                      <a:pt x="2138" y="1613"/>
                    </a:lnTo>
                    <a:lnTo>
                      <a:pt x="2341" y="550"/>
                    </a:lnTo>
                    <a:lnTo>
                      <a:pt x="2424" y="37"/>
                    </a:lnTo>
                    <a:lnTo>
                      <a:pt x="2436" y="13"/>
                    </a:lnTo>
                    <a:lnTo>
                      <a:pt x="24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0"/>
          <p:cNvSpPr txBox="1">
            <a:spLocks noGrp="1"/>
          </p:cNvSpPr>
          <p:nvPr>
            <p:ph type="title"/>
          </p:nvPr>
        </p:nvSpPr>
        <p:spPr>
          <a:xfrm>
            <a:off x="1749407" y="1029265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8" name="Google Shape;578;p20"/>
          <p:cNvSpPr txBox="1">
            <a:spLocks noGrp="1"/>
          </p:cNvSpPr>
          <p:nvPr>
            <p:ph type="subTitle" idx="1"/>
          </p:nvPr>
        </p:nvSpPr>
        <p:spPr>
          <a:xfrm>
            <a:off x="1749407" y="1240785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20"/>
          <p:cNvSpPr txBox="1">
            <a:spLocks noGrp="1"/>
          </p:cNvSpPr>
          <p:nvPr>
            <p:ph type="title" idx="2"/>
          </p:nvPr>
        </p:nvSpPr>
        <p:spPr>
          <a:xfrm>
            <a:off x="5580688" y="1029265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0" name="Google Shape;580;p20"/>
          <p:cNvSpPr txBox="1">
            <a:spLocks noGrp="1"/>
          </p:cNvSpPr>
          <p:nvPr>
            <p:ph type="subTitle" idx="3"/>
          </p:nvPr>
        </p:nvSpPr>
        <p:spPr>
          <a:xfrm>
            <a:off x="5580688" y="1240785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20"/>
          <p:cNvSpPr txBox="1">
            <a:spLocks noGrp="1"/>
          </p:cNvSpPr>
          <p:nvPr>
            <p:ph type="title" idx="4"/>
          </p:nvPr>
        </p:nvSpPr>
        <p:spPr>
          <a:xfrm>
            <a:off x="1749407" y="2211957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2" name="Google Shape;582;p20"/>
          <p:cNvSpPr txBox="1">
            <a:spLocks noGrp="1"/>
          </p:cNvSpPr>
          <p:nvPr>
            <p:ph type="subTitle" idx="5"/>
          </p:nvPr>
        </p:nvSpPr>
        <p:spPr>
          <a:xfrm>
            <a:off x="1749407" y="2422835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20"/>
          <p:cNvSpPr txBox="1">
            <a:spLocks noGrp="1"/>
          </p:cNvSpPr>
          <p:nvPr>
            <p:ph type="title" idx="6"/>
          </p:nvPr>
        </p:nvSpPr>
        <p:spPr>
          <a:xfrm>
            <a:off x="5580688" y="2211957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4" name="Google Shape;584;p20"/>
          <p:cNvSpPr txBox="1">
            <a:spLocks noGrp="1"/>
          </p:cNvSpPr>
          <p:nvPr>
            <p:ph type="subTitle" idx="7"/>
          </p:nvPr>
        </p:nvSpPr>
        <p:spPr>
          <a:xfrm>
            <a:off x="5580688" y="2422835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20"/>
          <p:cNvSpPr txBox="1">
            <a:spLocks noGrp="1"/>
          </p:cNvSpPr>
          <p:nvPr>
            <p:ph type="title" idx="8"/>
          </p:nvPr>
        </p:nvSpPr>
        <p:spPr>
          <a:xfrm>
            <a:off x="5580688" y="3395801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6" name="Google Shape;586;p20"/>
          <p:cNvSpPr txBox="1">
            <a:spLocks noGrp="1"/>
          </p:cNvSpPr>
          <p:nvPr>
            <p:ph type="subTitle" idx="9"/>
          </p:nvPr>
        </p:nvSpPr>
        <p:spPr>
          <a:xfrm>
            <a:off x="5580688" y="3604840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20"/>
          <p:cNvSpPr txBox="1">
            <a:spLocks noGrp="1"/>
          </p:cNvSpPr>
          <p:nvPr>
            <p:ph type="title" idx="13"/>
          </p:nvPr>
        </p:nvSpPr>
        <p:spPr>
          <a:xfrm>
            <a:off x="1749407" y="3395801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8" name="Google Shape;588;p20"/>
          <p:cNvSpPr txBox="1">
            <a:spLocks noGrp="1"/>
          </p:cNvSpPr>
          <p:nvPr>
            <p:ph type="subTitle" idx="14"/>
          </p:nvPr>
        </p:nvSpPr>
        <p:spPr>
          <a:xfrm>
            <a:off x="1749407" y="3604840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20"/>
          <p:cNvSpPr txBox="1">
            <a:spLocks noGrp="1"/>
          </p:cNvSpPr>
          <p:nvPr>
            <p:ph type="title" idx="15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20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591" name="Google Shape;591;p20"/>
          <p:cNvCxnSpPr/>
          <p:nvPr/>
        </p:nvCxnSpPr>
        <p:spPr>
          <a:xfrm rot="10800000">
            <a:off x="246930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2" name="Google Shape;592;p20"/>
          <p:cNvGrpSpPr/>
          <p:nvPr/>
        </p:nvGrpSpPr>
        <p:grpSpPr>
          <a:xfrm>
            <a:off x="94319" y="3771366"/>
            <a:ext cx="8990878" cy="828066"/>
            <a:chOff x="94319" y="3771366"/>
            <a:chExt cx="8990878" cy="828066"/>
          </a:xfrm>
        </p:grpSpPr>
        <p:grpSp>
          <p:nvGrpSpPr>
            <p:cNvPr id="593" name="Google Shape;593;p20"/>
            <p:cNvGrpSpPr/>
            <p:nvPr/>
          </p:nvGrpSpPr>
          <p:grpSpPr>
            <a:xfrm>
              <a:off x="8466294" y="3771366"/>
              <a:ext cx="618903" cy="828066"/>
              <a:chOff x="150500" y="3822988"/>
              <a:chExt cx="569630" cy="762141"/>
            </a:xfrm>
          </p:grpSpPr>
          <p:sp>
            <p:nvSpPr>
              <p:cNvPr id="594" name="Google Shape;594;p20"/>
              <p:cNvSpPr/>
              <p:nvPr/>
            </p:nvSpPr>
            <p:spPr>
              <a:xfrm>
                <a:off x="461248" y="3822988"/>
                <a:ext cx="258881" cy="40453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699" extrusionOk="0">
                    <a:moveTo>
                      <a:pt x="3332" y="0"/>
                    </a:moveTo>
                    <a:lnTo>
                      <a:pt x="3224" y="12"/>
                    </a:lnTo>
                    <a:lnTo>
                      <a:pt x="3105" y="24"/>
                    </a:lnTo>
                    <a:lnTo>
                      <a:pt x="2997" y="48"/>
                    </a:lnTo>
                    <a:lnTo>
                      <a:pt x="2890" y="84"/>
                    </a:lnTo>
                    <a:lnTo>
                      <a:pt x="2794" y="131"/>
                    </a:lnTo>
                    <a:lnTo>
                      <a:pt x="2687" y="179"/>
                    </a:lnTo>
                    <a:lnTo>
                      <a:pt x="2591" y="239"/>
                    </a:lnTo>
                    <a:lnTo>
                      <a:pt x="2388" y="382"/>
                    </a:lnTo>
                    <a:lnTo>
                      <a:pt x="2209" y="549"/>
                    </a:lnTo>
                    <a:lnTo>
                      <a:pt x="2030" y="716"/>
                    </a:lnTo>
                    <a:lnTo>
                      <a:pt x="1875" y="907"/>
                    </a:lnTo>
                    <a:lnTo>
                      <a:pt x="1720" y="1099"/>
                    </a:lnTo>
                    <a:lnTo>
                      <a:pt x="1553" y="1325"/>
                    </a:lnTo>
                    <a:lnTo>
                      <a:pt x="1398" y="1564"/>
                    </a:lnTo>
                    <a:lnTo>
                      <a:pt x="1242" y="1803"/>
                    </a:lnTo>
                    <a:lnTo>
                      <a:pt x="1099" y="2042"/>
                    </a:lnTo>
                    <a:lnTo>
                      <a:pt x="956" y="2292"/>
                    </a:lnTo>
                    <a:lnTo>
                      <a:pt x="824" y="2531"/>
                    </a:lnTo>
                    <a:lnTo>
                      <a:pt x="705" y="2782"/>
                    </a:lnTo>
                    <a:lnTo>
                      <a:pt x="598" y="3033"/>
                    </a:lnTo>
                    <a:lnTo>
                      <a:pt x="490" y="3283"/>
                    </a:lnTo>
                    <a:lnTo>
                      <a:pt x="407" y="3546"/>
                    </a:lnTo>
                    <a:lnTo>
                      <a:pt x="323" y="3797"/>
                    </a:lnTo>
                    <a:lnTo>
                      <a:pt x="239" y="4048"/>
                    </a:lnTo>
                    <a:lnTo>
                      <a:pt x="180" y="4310"/>
                    </a:lnTo>
                    <a:lnTo>
                      <a:pt x="120" y="4561"/>
                    </a:lnTo>
                    <a:lnTo>
                      <a:pt x="72" y="4824"/>
                    </a:lnTo>
                    <a:lnTo>
                      <a:pt x="36" y="5074"/>
                    </a:lnTo>
                    <a:lnTo>
                      <a:pt x="13" y="5349"/>
                    </a:lnTo>
                    <a:lnTo>
                      <a:pt x="1" y="5624"/>
                    </a:lnTo>
                    <a:lnTo>
                      <a:pt x="13" y="5767"/>
                    </a:lnTo>
                    <a:lnTo>
                      <a:pt x="24" y="5886"/>
                    </a:lnTo>
                    <a:lnTo>
                      <a:pt x="60" y="6018"/>
                    </a:lnTo>
                    <a:lnTo>
                      <a:pt x="96" y="6137"/>
                    </a:lnTo>
                    <a:lnTo>
                      <a:pt x="144" y="6256"/>
                    </a:lnTo>
                    <a:lnTo>
                      <a:pt x="215" y="6364"/>
                    </a:lnTo>
                    <a:lnTo>
                      <a:pt x="299" y="6459"/>
                    </a:lnTo>
                    <a:lnTo>
                      <a:pt x="395" y="6543"/>
                    </a:lnTo>
                    <a:lnTo>
                      <a:pt x="502" y="6603"/>
                    </a:lnTo>
                    <a:lnTo>
                      <a:pt x="621" y="6662"/>
                    </a:lnTo>
                    <a:lnTo>
                      <a:pt x="753" y="6686"/>
                    </a:lnTo>
                    <a:lnTo>
                      <a:pt x="884" y="6698"/>
                    </a:lnTo>
                    <a:lnTo>
                      <a:pt x="956" y="6686"/>
                    </a:lnTo>
                    <a:lnTo>
                      <a:pt x="1039" y="6662"/>
                    </a:lnTo>
                    <a:lnTo>
                      <a:pt x="1123" y="6615"/>
                    </a:lnTo>
                    <a:lnTo>
                      <a:pt x="1206" y="6567"/>
                    </a:lnTo>
                    <a:lnTo>
                      <a:pt x="1398" y="6424"/>
                    </a:lnTo>
                    <a:lnTo>
                      <a:pt x="1589" y="6244"/>
                    </a:lnTo>
                    <a:lnTo>
                      <a:pt x="1803" y="6030"/>
                    </a:lnTo>
                    <a:lnTo>
                      <a:pt x="2018" y="5779"/>
                    </a:lnTo>
                    <a:lnTo>
                      <a:pt x="2245" y="5504"/>
                    </a:lnTo>
                    <a:lnTo>
                      <a:pt x="2460" y="5206"/>
                    </a:lnTo>
                    <a:lnTo>
                      <a:pt x="2687" y="4895"/>
                    </a:lnTo>
                    <a:lnTo>
                      <a:pt x="2902" y="4573"/>
                    </a:lnTo>
                    <a:lnTo>
                      <a:pt x="3105" y="4239"/>
                    </a:lnTo>
                    <a:lnTo>
                      <a:pt x="3296" y="3904"/>
                    </a:lnTo>
                    <a:lnTo>
                      <a:pt x="3487" y="3570"/>
                    </a:lnTo>
                    <a:lnTo>
                      <a:pt x="3642" y="3248"/>
                    </a:lnTo>
                    <a:lnTo>
                      <a:pt x="3785" y="2937"/>
                    </a:lnTo>
                    <a:lnTo>
                      <a:pt x="3917" y="2651"/>
                    </a:lnTo>
                    <a:lnTo>
                      <a:pt x="4072" y="2221"/>
                    </a:lnTo>
                    <a:lnTo>
                      <a:pt x="4144" y="2006"/>
                    </a:lnTo>
                    <a:lnTo>
                      <a:pt x="4203" y="1791"/>
                    </a:lnTo>
                    <a:lnTo>
                      <a:pt x="4251" y="1576"/>
                    </a:lnTo>
                    <a:lnTo>
                      <a:pt x="4275" y="1373"/>
                    </a:lnTo>
                    <a:lnTo>
                      <a:pt x="4287" y="1158"/>
                    </a:lnTo>
                    <a:lnTo>
                      <a:pt x="4287" y="955"/>
                    </a:lnTo>
                    <a:lnTo>
                      <a:pt x="4263" y="860"/>
                    </a:lnTo>
                    <a:lnTo>
                      <a:pt x="4239" y="764"/>
                    </a:lnTo>
                    <a:lnTo>
                      <a:pt x="4215" y="669"/>
                    </a:lnTo>
                    <a:lnTo>
                      <a:pt x="4167" y="573"/>
                    </a:lnTo>
                    <a:lnTo>
                      <a:pt x="4132" y="490"/>
                    </a:lnTo>
                    <a:lnTo>
                      <a:pt x="4072" y="406"/>
                    </a:lnTo>
                    <a:lnTo>
                      <a:pt x="4012" y="322"/>
                    </a:lnTo>
                    <a:lnTo>
                      <a:pt x="3953" y="263"/>
                    </a:lnTo>
                    <a:lnTo>
                      <a:pt x="3881" y="191"/>
                    </a:lnTo>
                    <a:lnTo>
                      <a:pt x="3797" y="143"/>
                    </a:lnTo>
                    <a:lnTo>
                      <a:pt x="3714" y="96"/>
                    </a:lnTo>
                    <a:lnTo>
                      <a:pt x="3630" y="60"/>
                    </a:lnTo>
                    <a:lnTo>
                      <a:pt x="3535" y="24"/>
                    </a:lnTo>
                    <a:lnTo>
                      <a:pt x="3427" y="12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0"/>
              <p:cNvSpPr/>
              <p:nvPr/>
            </p:nvSpPr>
            <p:spPr>
              <a:xfrm>
                <a:off x="465596" y="3936877"/>
                <a:ext cx="165884" cy="523499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69" extrusionOk="0">
                    <a:moveTo>
                      <a:pt x="2734" y="1"/>
                    </a:moveTo>
                    <a:lnTo>
                      <a:pt x="2722" y="12"/>
                    </a:lnTo>
                    <a:lnTo>
                      <a:pt x="2448" y="454"/>
                    </a:lnTo>
                    <a:lnTo>
                      <a:pt x="2185" y="896"/>
                    </a:lnTo>
                    <a:lnTo>
                      <a:pt x="1934" y="1350"/>
                    </a:lnTo>
                    <a:lnTo>
                      <a:pt x="1696" y="1803"/>
                    </a:lnTo>
                    <a:lnTo>
                      <a:pt x="1469" y="2269"/>
                    </a:lnTo>
                    <a:lnTo>
                      <a:pt x="1254" y="2735"/>
                    </a:lnTo>
                    <a:lnTo>
                      <a:pt x="1051" y="3200"/>
                    </a:lnTo>
                    <a:lnTo>
                      <a:pt x="860" y="3678"/>
                    </a:lnTo>
                    <a:lnTo>
                      <a:pt x="717" y="4084"/>
                    </a:lnTo>
                    <a:lnTo>
                      <a:pt x="573" y="4490"/>
                    </a:lnTo>
                    <a:lnTo>
                      <a:pt x="454" y="4896"/>
                    </a:lnTo>
                    <a:lnTo>
                      <a:pt x="335" y="5314"/>
                    </a:lnTo>
                    <a:lnTo>
                      <a:pt x="239" y="5732"/>
                    </a:lnTo>
                    <a:lnTo>
                      <a:pt x="155" y="6149"/>
                    </a:lnTo>
                    <a:lnTo>
                      <a:pt x="96" y="6567"/>
                    </a:lnTo>
                    <a:lnTo>
                      <a:pt x="36" y="6997"/>
                    </a:lnTo>
                    <a:lnTo>
                      <a:pt x="12" y="7403"/>
                    </a:lnTo>
                    <a:lnTo>
                      <a:pt x="0" y="7821"/>
                    </a:lnTo>
                    <a:lnTo>
                      <a:pt x="12" y="8239"/>
                    </a:lnTo>
                    <a:lnTo>
                      <a:pt x="36" y="8645"/>
                    </a:lnTo>
                    <a:lnTo>
                      <a:pt x="48" y="8657"/>
                    </a:lnTo>
                    <a:lnTo>
                      <a:pt x="60" y="8669"/>
                    </a:lnTo>
                    <a:lnTo>
                      <a:pt x="72" y="8657"/>
                    </a:lnTo>
                    <a:lnTo>
                      <a:pt x="72" y="8645"/>
                    </a:lnTo>
                    <a:lnTo>
                      <a:pt x="48" y="8263"/>
                    </a:lnTo>
                    <a:lnTo>
                      <a:pt x="36" y="7881"/>
                    </a:lnTo>
                    <a:lnTo>
                      <a:pt x="36" y="7499"/>
                    </a:lnTo>
                    <a:lnTo>
                      <a:pt x="72" y="7105"/>
                    </a:lnTo>
                    <a:lnTo>
                      <a:pt x="108" y="6722"/>
                    </a:lnTo>
                    <a:lnTo>
                      <a:pt x="155" y="6340"/>
                    </a:lnTo>
                    <a:lnTo>
                      <a:pt x="227" y="5970"/>
                    </a:lnTo>
                    <a:lnTo>
                      <a:pt x="311" y="5588"/>
                    </a:lnTo>
                    <a:lnTo>
                      <a:pt x="418" y="5146"/>
                    </a:lnTo>
                    <a:lnTo>
                      <a:pt x="549" y="4693"/>
                    </a:lnTo>
                    <a:lnTo>
                      <a:pt x="693" y="4251"/>
                    </a:lnTo>
                    <a:lnTo>
                      <a:pt x="848" y="3821"/>
                    </a:lnTo>
                    <a:lnTo>
                      <a:pt x="1015" y="3379"/>
                    </a:lnTo>
                    <a:lnTo>
                      <a:pt x="1194" y="2962"/>
                    </a:lnTo>
                    <a:lnTo>
                      <a:pt x="1385" y="2532"/>
                    </a:lnTo>
                    <a:lnTo>
                      <a:pt x="1588" y="2114"/>
                    </a:lnTo>
                    <a:lnTo>
                      <a:pt x="1851" y="1577"/>
                    </a:lnTo>
                    <a:lnTo>
                      <a:pt x="2137" y="1051"/>
                    </a:lnTo>
                    <a:lnTo>
                      <a:pt x="2436" y="538"/>
                    </a:lnTo>
                    <a:lnTo>
                      <a:pt x="2746" y="24"/>
                    </a:lnTo>
                    <a:lnTo>
                      <a:pt x="2746" y="12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0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extrusionOk="0">
                    <a:moveTo>
                      <a:pt x="1827" y="0"/>
                    </a:move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0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fill="none" extrusionOk="0">
                    <a:moveTo>
                      <a:pt x="1995" y="0"/>
                    </a:moveTo>
                    <a:lnTo>
                      <a:pt x="1995" y="0"/>
                    </a:lnTo>
                    <a:lnTo>
                      <a:pt x="1827" y="0"/>
                    </a:ln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0"/>
              <p:cNvSpPr/>
              <p:nvPr/>
            </p:nvSpPr>
            <p:spPr>
              <a:xfrm>
                <a:off x="156297" y="4084703"/>
                <a:ext cx="269691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77" extrusionOk="0">
                    <a:moveTo>
                      <a:pt x="2281" y="0"/>
                    </a:moveTo>
                    <a:lnTo>
                      <a:pt x="2149" y="24"/>
                    </a:lnTo>
                    <a:lnTo>
                      <a:pt x="2018" y="48"/>
                    </a:lnTo>
                    <a:lnTo>
                      <a:pt x="1899" y="72"/>
                    </a:lnTo>
                    <a:lnTo>
                      <a:pt x="1767" y="108"/>
                    </a:lnTo>
                    <a:lnTo>
                      <a:pt x="1648" y="155"/>
                    </a:lnTo>
                    <a:lnTo>
                      <a:pt x="1528" y="215"/>
                    </a:lnTo>
                    <a:lnTo>
                      <a:pt x="1409" y="263"/>
                    </a:lnTo>
                    <a:lnTo>
                      <a:pt x="1290" y="334"/>
                    </a:lnTo>
                    <a:lnTo>
                      <a:pt x="1075" y="478"/>
                    </a:lnTo>
                    <a:lnTo>
                      <a:pt x="872" y="621"/>
                    </a:lnTo>
                    <a:lnTo>
                      <a:pt x="681" y="788"/>
                    </a:lnTo>
                    <a:lnTo>
                      <a:pt x="502" y="967"/>
                    </a:lnTo>
                    <a:lnTo>
                      <a:pt x="346" y="1158"/>
                    </a:lnTo>
                    <a:lnTo>
                      <a:pt x="275" y="1266"/>
                    </a:lnTo>
                    <a:lnTo>
                      <a:pt x="203" y="1385"/>
                    </a:lnTo>
                    <a:lnTo>
                      <a:pt x="143" y="1493"/>
                    </a:lnTo>
                    <a:lnTo>
                      <a:pt x="96" y="1624"/>
                    </a:lnTo>
                    <a:lnTo>
                      <a:pt x="36" y="1755"/>
                    </a:lnTo>
                    <a:lnTo>
                      <a:pt x="0" y="1899"/>
                    </a:lnTo>
                    <a:lnTo>
                      <a:pt x="36" y="1827"/>
                    </a:lnTo>
                    <a:lnTo>
                      <a:pt x="72" y="1755"/>
                    </a:lnTo>
                    <a:lnTo>
                      <a:pt x="179" y="1636"/>
                    </a:lnTo>
                    <a:lnTo>
                      <a:pt x="299" y="1540"/>
                    </a:lnTo>
                    <a:lnTo>
                      <a:pt x="430" y="1457"/>
                    </a:lnTo>
                    <a:lnTo>
                      <a:pt x="573" y="1385"/>
                    </a:lnTo>
                    <a:lnTo>
                      <a:pt x="728" y="1337"/>
                    </a:lnTo>
                    <a:lnTo>
                      <a:pt x="884" y="1302"/>
                    </a:lnTo>
                    <a:lnTo>
                      <a:pt x="1039" y="1290"/>
                    </a:lnTo>
                    <a:lnTo>
                      <a:pt x="1194" y="1290"/>
                    </a:lnTo>
                    <a:lnTo>
                      <a:pt x="1349" y="1313"/>
                    </a:lnTo>
                    <a:lnTo>
                      <a:pt x="1493" y="1349"/>
                    </a:lnTo>
                    <a:lnTo>
                      <a:pt x="1636" y="1397"/>
                    </a:lnTo>
                    <a:lnTo>
                      <a:pt x="1779" y="1469"/>
                    </a:lnTo>
                    <a:lnTo>
                      <a:pt x="1910" y="1540"/>
                    </a:lnTo>
                    <a:lnTo>
                      <a:pt x="2030" y="1624"/>
                    </a:lnTo>
                    <a:lnTo>
                      <a:pt x="2149" y="1719"/>
                    </a:lnTo>
                    <a:lnTo>
                      <a:pt x="2269" y="1827"/>
                    </a:lnTo>
                    <a:lnTo>
                      <a:pt x="2376" y="1934"/>
                    </a:lnTo>
                    <a:lnTo>
                      <a:pt x="2567" y="2173"/>
                    </a:lnTo>
                    <a:lnTo>
                      <a:pt x="2758" y="2412"/>
                    </a:lnTo>
                    <a:lnTo>
                      <a:pt x="2937" y="2663"/>
                    </a:lnTo>
                    <a:lnTo>
                      <a:pt x="3033" y="2806"/>
                    </a:lnTo>
                    <a:lnTo>
                      <a:pt x="3152" y="2949"/>
                    </a:lnTo>
                    <a:lnTo>
                      <a:pt x="3212" y="3009"/>
                    </a:lnTo>
                    <a:lnTo>
                      <a:pt x="3284" y="3069"/>
                    </a:lnTo>
                    <a:lnTo>
                      <a:pt x="3355" y="3104"/>
                    </a:lnTo>
                    <a:lnTo>
                      <a:pt x="3439" y="3140"/>
                    </a:lnTo>
                    <a:lnTo>
                      <a:pt x="3510" y="3164"/>
                    </a:lnTo>
                    <a:lnTo>
                      <a:pt x="3594" y="3176"/>
                    </a:lnTo>
                    <a:lnTo>
                      <a:pt x="3749" y="3176"/>
                    </a:lnTo>
                    <a:lnTo>
                      <a:pt x="3821" y="3164"/>
                    </a:lnTo>
                    <a:lnTo>
                      <a:pt x="3892" y="3140"/>
                    </a:lnTo>
                    <a:lnTo>
                      <a:pt x="3964" y="3104"/>
                    </a:lnTo>
                    <a:lnTo>
                      <a:pt x="4036" y="3069"/>
                    </a:lnTo>
                    <a:lnTo>
                      <a:pt x="4131" y="2985"/>
                    </a:lnTo>
                    <a:lnTo>
                      <a:pt x="4215" y="2901"/>
                    </a:lnTo>
                    <a:lnTo>
                      <a:pt x="4286" y="2806"/>
                    </a:lnTo>
                    <a:lnTo>
                      <a:pt x="4346" y="2698"/>
                    </a:lnTo>
                    <a:lnTo>
                      <a:pt x="4394" y="2579"/>
                    </a:lnTo>
                    <a:lnTo>
                      <a:pt x="4430" y="2460"/>
                    </a:lnTo>
                    <a:lnTo>
                      <a:pt x="4454" y="2340"/>
                    </a:lnTo>
                    <a:lnTo>
                      <a:pt x="4466" y="2221"/>
                    </a:lnTo>
                    <a:lnTo>
                      <a:pt x="4466" y="2102"/>
                    </a:lnTo>
                    <a:lnTo>
                      <a:pt x="4454" y="1982"/>
                    </a:lnTo>
                    <a:lnTo>
                      <a:pt x="4430" y="1851"/>
                    </a:lnTo>
                    <a:lnTo>
                      <a:pt x="4394" y="1743"/>
                    </a:lnTo>
                    <a:lnTo>
                      <a:pt x="4322" y="1505"/>
                    </a:lnTo>
                    <a:lnTo>
                      <a:pt x="4227" y="1278"/>
                    </a:lnTo>
                    <a:lnTo>
                      <a:pt x="4143" y="1111"/>
                    </a:lnTo>
                    <a:lnTo>
                      <a:pt x="4048" y="955"/>
                    </a:lnTo>
                    <a:lnTo>
                      <a:pt x="3940" y="800"/>
                    </a:lnTo>
                    <a:lnTo>
                      <a:pt x="3833" y="657"/>
                    </a:lnTo>
                    <a:lnTo>
                      <a:pt x="3713" y="525"/>
                    </a:lnTo>
                    <a:lnTo>
                      <a:pt x="3582" y="394"/>
                    </a:lnTo>
                    <a:lnTo>
                      <a:pt x="3439" y="287"/>
                    </a:lnTo>
                    <a:lnTo>
                      <a:pt x="3284" y="191"/>
                    </a:lnTo>
                    <a:lnTo>
                      <a:pt x="3164" y="131"/>
                    </a:lnTo>
                    <a:lnTo>
                      <a:pt x="3045" y="84"/>
                    </a:lnTo>
                    <a:lnTo>
                      <a:pt x="2913" y="48"/>
                    </a:lnTo>
                    <a:lnTo>
                      <a:pt x="2794" y="24"/>
                    </a:lnTo>
                    <a:lnTo>
                      <a:pt x="2663" y="12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0"/>
              <p:cNvSpPr/>
              <p:nvPr/>
            </p:nvSpPr>
            <p:spPr>
              <a:xfrm>
                <a:off x="283894" y="4115681"/>
                <a:ext cx="184605" cy="227178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3762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39" y="144"/>
                    </a:lnTo>
                    <a:lnTo>
                      <a:pt x="466" y="263"/>
                    </a:lnTo>
                    <a:lnTo>
                      <a:pt x="681" y="395"/>
                    </a:lnTo>
                    <a:lnTo>
                      <a:pt x="884" y="550"/>
                    </a:lnTo>
                    <a:lnTo>
                      <a:pt x="1087" y="717"/>
                    </a:lnTo>
                    <a:lnTo>
                      <a:pt x="1266" y="884"/>
                    </a:lnTo>
                    <a:lnTo>
                      <a:pt x="1445" y="1075"/>
                    </a:lnTo>
                    <a:lnTo>
                      <a:pt x="1612" y="1266"/>
                    </a:lnTo>
                    <a:lnTo>
                      <a:pt x="1756" y="1457"/>
                    </a:lnTo>
                    <a:lnTo>
                      <a:pt x="1899" y="1660"/>
                    </a:lnTo>
                    <a:lnTo>
                      <a:pt x="2030" y="1863"/>
                    </a:lnTo>
                    <a:lnTo>
                      <a:pt x="2150" y="2066"/>
                    </a:lnTo>
                    <a:lnTo>
                      <a:pt x="2388" y="2484"/>
                    </a:lnTo>
                    <a:lnTo>
                      <a:pt x="2603" y="2914"/>
                    </a:lnTo>
                    <a:lnTo>
                      <a:pt x="2818" y="3332"/>
                    </a:lnTo>
                    <a:lnTo>
                      <a:pt x="3033" y="3750"/>
                    </a:lnTo>
                    <a:lnTo>
                      <a:pt x="3045" y="3761"/>
                    </a:lnTo>
                    <a:lnTo>
                      <a:pt x="3057" y="3761"/>
                    </a:lnTo>
                    <a:lnTo>
                      <a:pt x="3057" y="3750"/>
                    </a:lnTo>
                    <a:lnTo>
                      <a:pt x="3057" y="3738"/>
                    </a:lnTo>
                    <a:lnTo>
                      <a:pt x="2854" y="3332"/>
                    </a:lnTo>
                    <a:lnTo>
                      <a:pt x="2651" y="2938"/>
                    </a:lnTo>
                    <a:lnTo>
                      <a:pt x="2448" y="2532"/>
                    </a:lnTo>
                    <a:lnTo>
                      <a:pt x="2233" y="2138"/>
                    </a:lnTo>
                    <a:lnTo>
                      <a:pt x="2114" y="1923"/>
                    </a:lnTo>
                    <a:lnTo>
                      <a:pt x="1982" y="1720"/>
                    </a:lnTo>
                    <a:lnTo>
                      <a:pt x="1839" y="1517"/>
                    </a:lnTo>
                    <a:lnTo>
                      <a:pt x="1684" y="1314"/>
                    </a:lnTo>
                    <a:lnTo>
                      <a:pt x="1529" y="1123"/>
                    </a:lnTo>
                    <a:lnTo>
                      <a:pt x="1362" y="932"/>
                    </a:lnTo>
                    <a:lnTo>
                      <a:pt x="1194" y="753"/>
                    </a:lnTo>
                    <a:lnTo>
                      <a:pt x="1003" y="598"/>
                    </a:lnTo>
                    <a:lnTo>
                      <a:pt x="777" y="418"/>
                    </a:lnTo>
                    <a:lnTo>
                      <a:pt x="538" y="251"/>
                    </a:lnTo>
                    <a:lnTo>
                      <a:pt x="275" y="12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0"/>
              <p:cNvSpPr/>
              <p:nvPr/>
            </p:nvSpPr>
            <p:spPr>
              <a:xfrm>
                <a:off x="300500" y="4370210"/>
                <a:ext cx="330259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559" extrusionOk="0">
                    <a:moveTo>
                      <a:pt x="0" y="0"/>
                    </a:moveTo>
                    <a:lnTo>
                      <a:pt x="1098" y="3558"/>
                    </a:lnTo>
                    <a:lnTo>
                      <a:pt x="4442" y="3558"/>
                    </a:ln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0"/>
              <p:cNvSpPr/>
              <p:nvPr/>
            </p:nvSpPr>
            <p:spPr>
              <a:xfrm>
                <a:off x="284618" y="4370210"/>
                <a:ext cx="359849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848" extrusionOk="0">
                    <a:moveTo>
                      <a:pt x="0" y="0"/>
                    </a:moveTo>
                    <a:lnTo>
                      <a:pt x="0" y="848"/>
                    </a:lnTo>
                    <a:lnTo>
                      <a:pt x="5958" y="84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0"/>
              <p:cNvSpPr/>
              <p:nvPr/>
            </p:nvSpPr>
            <p:spPr>
              <a:xfrm>
                <a:off x="288241" y="4418519"/>
                <a:ext cx="359064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6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5946" y="36"/>
                    </a:lnTo>
                    <a:lnTo>
                      <a:pt x="5946" y="24"/>
                    </a:lnTo>
                    <a:lnTo>
                      <a:pt x="5946" y="12"/>
                    </a:lnTo>
                    <a:lnTo>
                      <a:pt x="5934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" name="Google Shape;603;p20"/>
            <p:cNvGrpSpPr/>
            <p:nvPr/>
          </p:nvGrpSpPr>
          <p:grpSpPr>
            <a:xfrm flipH="1">
              <a:off x="94319" y="3771366"/>
              <a:ext cx="618903" cy="828066"/>
              <a:chOff x="150500" y="3822988"/>
              <a:chExt cx="569630" cy="762141"/>
            </a:xfrm>
          </p:grpSpPr>
          <p:sp>
            <p:nvSpPr>
              <p:cNvPr id="604" name="Google Shape;604;p20"/>
              <p:cNvSpPr/>
              <p:nvPr/>
            </p:nvSpPr>
            <p:spPr>
              <a:xfrm>
                <a:off x="461248" y="3822988"/>
                <a:ext cx="258881" cy="40453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699" extrusionOk="0">
                    <a:moveTo>
                      <a:pt x="3332" y="0"/>
                    </a:moveTo>
                    <a:lnTo>
                      <a:pt x="3224" y="12"/>
                    </a:lnTo>
                    <a:lnTo>
                      <a:pt x="3105" y="24"/>
                    </a:lnTo>
                    <a:lnTo>
                      <a:pt x="2997" y="48"/>
                    </a:lnTo>
                    <a:lnTo>
                      <a:pt x="2890" y="84"/>
                    </a:lnTo>
                    <a:lnTo>
                      <a:pt x="2794" y="131"/>
                    </a:lnTo>
                    <a:lnTo>
                      <a:pt x="2687" y="179"/>
                    </a:lnTo>
                    <a:lnTo>
                      <a:pt x="2591" y="239"/>
                    </a:lnTo>
                    <a:lnTo>
                      <a:pt x="2388" y="382"/>
                    </a:lnTo>
                    <a:lnTo>
                      <a:pt x="2209" y="549"/>
                    </a:lnTo>
                    <a:lnTo>
                      <a:pt x="2030" y="716"/>
                    </a:lnTo>
                    <a:lnTo>
                      <a:pt x="1875" y="907"/>
                    </a:lnTo>
                    <a:lnTo>
                      <a:pt x="1720" y="1099"/>
                    </a:lnTo>
                    <a:lnTo>
                      <a:pt x="1553" y="1325"/>
                    </a:lnTo>
                    <a:lnTo>
                      <a:pt x="1398" y="1564"/>
                    </a:lnTo>
                    <a:lnTo>
                      <a:pt x="1242" y="1803"/>
                    </a:lnTo>
                    <a:lnTo>
                      <a:pt x="1099" y="2042"/>
                    </a:lnTo>
                    <a:lnTo>
                      <a:pt x="956" y="2292"/>
                    </a:lnTo>
                    <a:lnTo>
                      <a:pt x="824" y="2531"/>
                    </a:lnTo>
                    <a:lnTo>
                      <a:pt x="705" y="2782"/>
                    </a:lnTo>
                    <a:lnTo>
                      <a:pt x="598" y="3033"/>
                    </a:lnTo>
                    <a:lnTo>
                      <a:pt x="490" y="3283"/>
                    </a:lnTo>
                    <a:lnTo>
                      <a:pt x="407" y="3546"/>
                    </a:lnTo>
                    <a:lnTo>
                      <a:pt x="323" y="3797"/>
                    </a:lnTo>
                    <a:lnTo>
                      <a:pt x="239" y="4048"/>
                    </a:lnTo>
                    <a:lnTo>
                      <a:pt x="180" y="4310"/>
                    </a:lnTo>
                    <a:lnTo>
                      <a:pt x="120" y="4561"/>
                    </a:lnTo>
                    <a:lnTo>
                      <a:pt x="72" y="4824"/>
                    </a:lnTo>
                    <a:lnTo>
                      <a:pt x="36" y="5074"/>
                    </a:lnTo>
                    <a:lnTo>
                      <a:pt x="13" y="5349"/>
                    </a:lnTo>
                    <a:lnTo>
                      <a:pt x="1" y="5624"/>
                    </a:lnTo>
                    <a:lnTo>
                      <a:pt x="13" y="5767"/>
                    </a:lnTo>
                    <a:lnTo>
                      <a:pt x="24" y="5886"/>
                    </a:lnTo>
                    <a:lnTo>
                      <a:pt x="60" y="6018"/>
                    </a:lnTo>
                    <a:lnTo>
                      <a:pt x="96" y="6137"/>
                    </a:lnTo>
                    <a:lnTo>
                      <a:pt x="144" y="6256"/>
                    </a:lnTo>
                    <a:lnTo>
                      <a:pt x="215" y="6364"/>
                    </a:lnTo>
                    <a:lnTo>
                      <a:pt x="299" y="6459"/>
                    </a:lnTo>
                    <a:lnTo>
                      <a:pt x="395" y="6543"/>
                    </a:lnTo>
                    <a:lnTo>
                      <a:pt x="502" y="6603"/>
                    </a:lnTo>
                    <a:lnTo>
                      <a:pt x="621" y="6662"/>
                    </a:lnTo>
                    <a:lnTo>
                      <a:pt x="753" y="6686"/>
                    </a:lnTo>
                    <a:lnTo>
                      <a:pt x="884" y="6698"/>
                    </a:lnTo>
                    <a:lnTo>
                      <a:pt x="956" y="6686"/>
                    </a:lnTo>
                    <a:lnTo>
                      <a:pt x="1039" y="6662"/>
                    </a:lnTo>
                    <a:lnTo>
                      <a:pt x="1123" y="6615"/>
                    </a:lnTo>
                    <a:lnTo>
                      <a:pt x="1206" y="6567"/>
                    </a:lnTo>
                    <a:lnTo>
                      <a:pt x="1398" y="6424"/>
                    </a:lnTo>
                    <a:lnTo>
                      <a:pt x="1589" y="6244"/>
                    </a:lnTo>
                    <a:lnTo>
                      <a:pt x="1803" y="6030"/>
                    </a:lnTo>
                    <a:lnTo>
                      <a:pt x="2018" y="5779"/>
                    </a:lnTo>
                    <a:lnTo>
                      <a:pt x="2245" y="5504"/>
                    </a:lnTo>
                    <a:lnTo>
                      <a:pt x="2460" y="5206"/>
                    </a:lnTo>
                    <a:lnTo>
                      <a:pt x="2687" y="4895"/>
                    </a:lnTo>
                    <a:lnTo>
                      <a:pt x="2902" y="4573"/>
                    </a:lnTo>
                    <a:lnTo>
                      <a:pt x="3105" y="4239"/>
                    </a:lnTo>
                    <a:lnTo>
                      <a:pt x="3296" y="3904"/>
                    </a:lnTo>
                    <a:lnTo>
                      <a:pt x="3487" y="3570"/>
                    </a:lnTo>
                    <a:lnTo>
                      <a:pt x="3642" y="3248"/>
                    </a:lnTo>
                    <a:lnTo>
                      <a:pt x="3785" y="2937"/>
                    </a:lnTo>
                    <a:lnTo>
                      <a:pt x="3917" y="2651"/>
                    </a:lnTo>
                    <a:lnTo>
                      <a:pt x="4072" y="2221"/>
                    </a:lnTo>
                    <a:lnTo>
                      <a:pt x="4144" y="2006"/>
                    </a:lnTo>
                    <a:lnTo>
                      <a:pt x="4203" y="1791"/>
                    </a:lnTo>
                    <a:lnTo>
                      <a:pt x="4251" y="1576"/>
                    </a:lnTo>
                    <a:lnTo>
                      <a:pt x="4275" y="1373"/>
                    </a:lnTo>
                    <a:lnTo>
                      <a:pt x="4287" y="1158"/>
                    </a:lnTo>
                    <a:lnTo>
                      <a:pt x="4287" y="955"/>
                    </a:lnTo>
                    <a:lnTo>
                      <a:pt x="4263" y="860"/>
                    </a:lnTo>
                    <a:lnTo>
                      <a:pt x="4239" y="764"/>
                    </a:lnTo>
                    <a:lnTo>
                      <a:pt x="4215" y="669"/>
                    </a:lnTo>
                    <a:lnTo>
                      <a:pt x="4167" y="573"/>
                    </a:lnTo>
                    <a:lnTo>
                      <a:pt x="4132" y="490"/>
                    </a:lnTo>
                    <a:lnTo>
                      <a:pt x="4072" y="406"/>
                    </a:lnTo>
                    <a:lnTo>
                      <a:pt x="4012" y="322"/>
                    </a:lnTo>
                    <a:lnTo>
                      <a:pt x="3953" y="263"/>
                    </a:lnTo>
                    <a:lnTo>
                      <a:pt x="3881" y="191"/>
                    </a:lnTo>
                    <a:lnTo>
                      <a:pt x="3797" y="143"/>
                    </a:lnTo>
                    <a:lnTo>
                      <a:pt x="3714" y="96"/>
                    </a:lnTo>
                    <a:lnTo>
                      <a:pt x="3630" y="60"/>
                    </a:lnTo>
                    <a:lnTo>
                      <a:pt x="3535" y="24"/>
                    </a:lnTo>
                    <a:lnTo>
                      <a:pt x="3427" y="12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0"/>
              <p:cNvSpPr/>
              <p:nvPr/>
            </p:nvSpPr>
            <p:spPr>
              <a:xfrm>
                <a:off x="465596" y="3936877"/>
                <a:ext cx="165884" cy="523499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69" extrusionOk="0">
                    <a:moveTo>
                      <a:pt x="2734" y="1"/>
                    </a:moveTo>
                    <a:lnTo>
                      <a:pt x="2722" y="12"/>
                    </a:lnTo>
                    <a:lnTo>
                      <a:pt x="2448" y="454"/>
                    </a:lnTo>
                    <a:lnTo>
                      <a:pt x="2185" y="896"/>
                    </a:lnTo>
                    <a:lnTo>
                      <a:pt x="1934" y="1350"/>
                    </a:lnTo>
                    <a:lnTo>
                      <a:pt x="1696" y="1803"/>
                    </a:lnTo>
                    <a:lnTo>
                      <a:pt x="1469" y="2269"/>
                    </a:lnTo>
                    <a:lnTo>
                      <a:pt x="1254" y="2735"/>
                    </a:lnTo>
                    <a:lnTo>
                      <a:pt x="1051" y="3200"/>
                    </a:lnTo>
                    <a:lnTo>
                      <a:pt x="860" y="3678"/>
                    </a:lnTo>
                    <a:lnTo>
                      <a:pt x="717" y="4084"/>
                    </a:lnTo>
                    <a:lnTo>
                      <a:pt x="573" y="4490"/>
                    </a:lnTo>
                    <a:lnTo>
                      <a:pt x="454" y="4896"/>
                    </a:lnTo>
                    <a:lnTo>
                      <a:pt x="335" y="5314"/>
                    </a:lnTo>
                    <a:lnTo>
                      <a:pt x="239" y="5732"/>
                    </a:lnTo>
                    <a:lnTo>
                      <a:pt x="155" y="6149"/>
                    </a:lnTo>
                    <a:lnTo>
                      <a:pt x="96" y="6567"/>
                    </a:lnTo>
                    <a:lnTo>
                      <a:pt x="36" y="6997"/>
                    </a:lnTo>
                    <a:lnTo>
                      <a:pt x="12" y="7403"/>
                    </a:lnTo>
                    <a:lnTo>
                      <a:pt x="0" y="7821"/>
                    </a:lnTo>
                    <a:lnTo>
                      <a:pt x="12" y="8239"/>
                    </a:lnTo>
                    <a:lnTo>
                      <a:pt x="36" y="8645"/>
                    </a:lnTo>
                    <a:lnTo>
                      <a:pt x="48" y="8657"/>
                    </a:lnTo>
                    <a:lnTo>
                      <a:pt x="60" y="8669"/>
                    </a:lnTo>
                    <a:lnTo>
                      <a:pt x="72" y="8657"/>
                    </a:lnTo>
                    <a:lnTo>
                      <a:pt x="72" y="8645"/>
                    </a:lnTo>
                    <a:lnTo>
                      <a:pt x="48" y="8263"/>
                    </a:lnTo>
                    <a:lnTo>
                      <a:pt x="36" y="7881"/>
                    </a:lnTo>
                    <a:lnTo>
                      <a:pt x="36" y="7499"/>
                    </a:lnTo>
                    <a:lnTo>
                      <a:pt x="72" y="7105"/>
                    </a:lnTo>
                    <a:lnTo>
                      <a:pt x="108" y="6722"/>
                    </a:lnTo>
                    <a:lnTo>
                      <a:pt x="155" y="6340"/>
                    </a:lnTo>
                    <a:lnTo>
                      <a:pt x="227" y="5970"/>
                    </a:lnTo>
                    <a:lnTo>
                      <a:pt x="311" y="5588"/>
                    </a:lnTo>
                    <a:lnTo>
                      <a:pt x="418" y="5146"/>
                    </a:lnTo>
                    <a:lnTo>
                      <a:pt x="549" y="4693"/>
                    </a:lnTo>
                    <a:lnTo>
                      <a:pt x="693" y="4251"/>
                    </a:lnTo>
                    <a:lnTo>
                      <a:pt x="848" y="3821"/>
                    </a:lnTo>
                    <a:lnTo>
                      <a:pt x="1015" y="3379"/>
                    </a:lnTo>
                    <a:lnTo>
                      <a:pt x="1194" y="2962"/>
                    </a:lnTo>
                    <a:lnTo>
                      <a:pt x="1385" y="2532"/>
                    </a:lnTo>
                    <a:lnTo>
                      <a:pt x="1588" y="2114"/>
                    </a:lnTo>
                    <a:lnTo>
                      <a:pt x="1851" y="1577"/>
                    </a:lnTo>
                    <a:lnTo>
                      <a:pt x="2137" y="1051"/>
                    </a:lnTo>
                    <a:lnTo>
                      <a:pt x="2436" y="538"/>
                    </a:lnTo>
                    <a:lnTo>
                      <a:pt x="2746" y="24"/>
                    </a:lnTo>
                    <a:lnTo>
                      <a:pt x="2746" y="12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0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extrusionOk="0">
                    <a:moveTo>
                      <a:pt x="1827" y="0"/>
                    </a:move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0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fill="none" extrusionOk="0">
                    <a:moveTo>
                      <a:pt x="1995" y="0"/>
                    </a:moveTo>
                    <a:lnTo>
                      <a:pt x="1995" y="0"/>
                    </a:lnTo>
                    <a:lnTo>
                      <a:pt x="1827" y="0"/>
                    </a:ln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0"/>
              <p:cNvSpPr/>
              <p:nvPr/>
            </p:nvSpPr>
            <p:spPr>
              <a:xfrm>
                <a:off x="156297" y="4084703"/>
                <a:ext cx="269691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77" extrusionOk="0">
                    <a:moveTo>
                      <a:pt x="2281" y="0"/>
                    </a:moveTo>
                    <a:lnTo>
                      <a:pt x="2149" y="24"/>
                    </a:lnTo>
                    <a:lnTo>
                      <a:pt x="2018" y="48"/>
                    </a:lnTo>
                    <a:lnTo>
                      <a:pt x="1899" y="72"/>
                    </a:lnTo>
                    <a:lnTo>
                      <a:pt x="1767" y="108"/>
                    </a:lnTo>
                    <a:lnTo>
                      <a:pt x="1648" y="155"/>
                    </a:lnTo>
                    <a:lnTo>
                      <a:pt x="1528" y="215"/>
                    </a:lnTo>
                    <a:lnTo>
                      <a:pt x="1409" y="263"/>
                    </a:lnTo>
                    <a:lnTo>
                      <a:pt x="1290" y="334"/>
                    </a:lnTo>
                    <a:lnTo>
                      <a:pt x="1075" y="478"/>
                    </a:lnTo>
                    <a:lnTo>
                      <a:pt x="872" y="621"/>
                    </a:lnTo>
                    <a:lnTo>
                      <a:pt x="681" y="788"/>
                    </a:lnTo>
                    <a:lnTo>
                      <a:pt x="502" y="967"/>
                    </a:lnTo>
                    <a:lnTo>
                      <a:pt x="346" y="1158"/>
                    </a:lnTo>
                    <a:lnTo>
                      <a:pt x="275" y="1266"/>
                    </a:lnTo>
                    <a:lnTo>
                      <a:pt x="203" y="1385"/>
                    </a:lnTo>
                    <a:lnTo>
                      <a:pt x="143" y="1493"/>
                    </a:lnTo>
                    <a:lnTo>
                      <a:pt x="96" y="1624"/>
                    </a:lnTo>
                    <a:lnTo>
                      <a:pt x="36" y="1755"/>
                    </a:lnTo>
                    <a:lnTo>
                      <a:pt x="0" y="1899"/>
                    </a:lnTo>
                    <a:lnTo>
                      <a:pt x="36" y="1827"/>
                    </a:lnTo>
                    <a:lnTo>
                      <a:pt x="72" y="1755"/>
                    </a:lnTo>
                    <a:lnTo>
                      <a:pt x="179" y="1636"/>
                    </a:lnTo>
                    <a:lnTo>
                      <a:pt x="299" y="1540"/>
                    </a:lnTo>
                    <a:lnTo>
                      <a:pt x="430" y="1457"/>
                    </a:lnTo>
                    <a:lnTo>
                      <a:pt x="573" y="1385"/>
                    </a:lnTo>
                    <a:lnTo>
                      <a:pt x="728" y="1337"/>
                    </a:lnTo>
                    <a:lnTo>
                      <a:pt x="884" y="1302"/>
                    </a:lnTo>
                    <a:lnTo>
                      <a:pt x="1039" y="1290"/>
                    </a:lnTo>
                    <a:lnTo>
                      <a:pt x="1194" y="1290"/>
                    </a:lnTo>
                    <a:lnTo>
                      <a:pt x="1349" y="1313"/>
                    </a:lnTo>
                    <a:lnTo>
                      <a:pt x="1493" y="1349"/>
                    </a:lnTo>
                    <a:lnTo>
                      <a:pt x="1636" y="1397"/>
                    </a:lnTo>
                    <a:lnTo>
                      <a:pt x="1779" y="1469"/>
                    </a:lnTo>
                    <a:lnTo>
                      <a:pt x="1910" y="1540"/>
                    </a:lnTo>
                    <a:lnTo>
                      <a:pt x="2030" y="1624"/>
                    </a:lnTo>
                    <a:lnTo>
                      <a:pt x="2149" y="1719"/>
                    </a:lnTo>
                    <a:lnTo>
                      <a:pt x="2269" y="1827"/>
                    </a:lnTo>
                    <a:lnTo>
                      <a:pt x="2376" y="1934"/>
                    </a:lnTo>
                    <a:lnTo>
                      <a:pt x="2567" y="2173"/>
                    </a:lnTo>
                    <a:lnTo>
                      <a:pt x="2758" y="2412"/>
                    </a:lnTo>
                    <a:lnTo>
                      <a:pt x="2937" y="2663"/>
                    </a:lnTo>
                    <a:lnTo>
                      <a:pt x="3033" y="2806"/>
                    </a:lnTo>
                    <a:lnTo>
                      <a:pt x="3152" y="2949"/>
                    </a:lnTo>
                    <a:lnTo>
                      <a:pt x="3212" y="3009"/>
                    </a:lnTo>
                    <a:lnTo>
                      <a:pt x="3284" y="3069"/>
                    </a:lnTo>
                    <a:lnTo>
                      <a:pt x="3355" y="3104"/>
                    </a:lnTo>
                    <a:lnTo>
                      <a:pt x="3439" y="3140"/>
                    </a:lnTo>
                    <a:lnTo>
                      <a:pt x="3510" y="3164"/>
                    </a:lnTo>
                    <a:lnTo>
                      <a:pt x="3594" y="3176"/>
                    </a:lnTo>
                    <a:lnTo>
                      <a:pt x="3749" y="3176"/>
                    </a:lnTo>
                    <a:lnTo>
                      <a:pt x="3821" y="3164"/>
                    </a:lnTo>
                    <a:lnTo>
                      <a:pt x="3892" y="3140"/>
                    </a:lnTo>
                    <a:lnTo>
                      <a:pt x="3964" y="3104"/>
                    </a:lnTo>
                    <a:lnTo>
                      <a:pt x="4036" y="3069"/>
                    </a:lnTo>
                    <a:lnTo>
                      <a:pt x="4131" y="2985"/>
                    </a:lnTo>
                    <a:lnTo>
                      <a:pt x="4215" y="2901"/>
                    </a:lnTo>
                    <a:lnTo>
                      <a:pt x="4286" y="2806"/>
                    </a:lnTo>
                    <a:lnTo>
                      <a:pt x="4346" y="2698"/>
                    </a:lnTo>
                    <a:lnTo>
                      <a:pt x="4394" y="2579"/>
                    </a:lnTo>
                    <a:lnTo>
                      <a:pt x="4430" y="2460"/>
                    </a:lnTo>
                    <a:lnTo>
                      <a:pt x="4454" y="2340"/>
                    </a:lnTo>
                    <a:lnTo>
                      <a:pt x="4466" y="2221"/>
                    </a:lnTo>
                    <a:lnTo>
                      <a:pt x="4466" y="2102"/>
                    </a:lnTo>
                    <a:lnTo>
                      <a:pt x="4454" y="1982"/>
                    </a:lnTo>
                    <a:lnTo>
                      <a:pt x="4430" y="1851"/>
                    </a:lnTo>
                    <a:lnTo>
                      <a:pt x="4394" y="1743"/>
                    </a:lnTo>
                    <a:lnTo>
                      <a:pt x="4322" y="1505"/>
                    </a:lnTo>
                    <a:lnTo>
                      <a:pt x="4227" y="1278"/>
                    </a:lnTo>
                    <a:lnTo>
                      <a:pt x="4143" y="1111"/>
                    </a:lnTo>
                    <a:lnTo>
                      <a:pt x="4048" y="955"/>
                    </a:lnTo>
                    <a:lnTo>
                      <a:pt x="3940" y="800"/>
                    </a:lnTo>
                    <a:lnTo>
                      <a:pt x="3833" y="657"/>
                    </a:lnTo>
                    <a:lnTo>
                      <a:pt x="3713" y="525"/>
                    </a:lnTo>
                    <a:lnTo>
                      <a:pt x="3582" y="394"/>
                    </a:lnTo>
                    <a:lnTo>
                      <a:pt x="3439" y="287"/>
                    </a:lnTo>
                    <a:lnTo>
                      <a:pt x="3284" y="191"/>
                    </a:lnTo>
                    <a:lnTo>
                      <a:pt x="3164" y="131"/>
                    </a:lnTo>
                    <a:lnTo>
                      <a:pt x="3045" y="84"/>
                    </a:lnTo>
                    <a:lnTo>
                      <a:pt x="2913" y="48"/>
                    </a:lnTo>
                    <a:lnTo>
                      <a:pt x="2794" y="24"/>
                    </a:lnTo>
                    <a:lnTo>
                      <a:pt x="2663" y="12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0"/>
              <p:cNvSpPr/>
              <p:nvPr/>
            </p:nvSpPr>
            <p:spPr>
              <a:xfrm>
                <a:off x="283894" y="4115681"/>
                <a:ext cx="184605" cy="227178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3762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39" y="144"/>
                    </a:lnTo>
                    <a:lnTo>
                      <a:pt x="466" y="263"/>
                    </a:lnTo>
                    <a:lnTo>
                      <a:pt x="681" y="395"/>
                    </a:lnTo>
                    <a:lnTo>
                      <a:pt x="884" y="550"/>
                    </a:lnTo>
                    <a:lnTo>
                      <a:pt x="1087" y="717"/>
                    </a:lnTo>
                    <a:lnTo>
                      <a:pt x="1266" y="884"/>
                    </a:lnTo>
                    <a:lnTo>
                      <a:pt x="1445" y="1075"/>
                    </a:lnTo>
                    <a:lnTo>
                      <a:pt x="1612" y="1266"/>
                    </a:lnTo>
                    <a:lnTo>
                      <a:pt x="1756" y="1457"/>
                    </a:lnTo>
                    <a:lnTo>
                      <a:pt x="1899" y="1660"/>
                    </a:lnTo>
                    <a:lnTo>
                      <a:pt x="2030" y="1863"/>
                    </a:lnTo>
                    <a:lnTo>
                      <a:pt x="2150" y="2066"/>
                    </a:lnTo>
                    <a:lnTo>
                      <a:pt x="2388" y="2484"/>
                    </a:lnTo>
                    <a:lnTo>
                      <a:pt x="2603" y="2914"/>
                    </a:lnTo>
                    <a:lnTo>
                      <a:pt x="2818" y="3332"/>
                    </a:lnTo>
                    <a:lnTo>
                      <a:pt x="3033" y="3750"/>
                    </a:lnTo>
                    <a:lnTo>
                      <a:pt x="3045" y="3761"/>
                    </a:lnTo>
                    <a:lnTo>
                      <a:pt x="3057" y="3761"/>
                    </a:lnTo>
                    <a:lnTo>
                      <a:pt x="3057" y="3750"/>
                    </a:lnTo>
                    <a:lnTo>
                      <a:pt x="3057" y="3738"/>
                    </a:lnTo>
                    <a:lnTo>
                      <a:pt x="2854" y="3332"/>
                    </a:lnTo>
                    <a:lnTo>
                      <a:pt x="2651" y="2938"/>
                    </a:lnTo>
                    <a:lnTo>
                      <a:pt x="2448" y="2532"/>
                    </a:lnTo>
                    <a:lnTo>
                      <a:pt x="2233" y="2138"/>
                    </a:lnTo>
                    <a:lnTo>
                      <a:pt x="2114" y="1923"/>
                    </a:lnTo>
                    <a:lnTo>
                      <a:pt x="1982" y="1720"/>
                    </a:lnTo>
                    <a:lnTo>
                      <a:pt x="1839" y="1517"/>
                    </a:lnTo>
                    <a:lnTo>
                      <a:pt x="1684" y="1314"/>
                    </a:lnTo>
                    <a:lnTo>
                      <a:pt x="1529" y="1123"/>
                    </a:lnTo>
                    <a:lnTo>
                      <a:pt x="1362" y="932"/>
                    </a:lnTo>
                    <a:lnTo>
                      <a:pt x="1194" y="753"/>
                    </a:lnTo>
                    <a:lnTo>
                      <a:pt x="1003" y="598"/>
                    </a:lnTo>
                    <a:lnTo>
                      <a:pt x="777" y="418"/>
                    </a:lnTo>
                    <a:lnTo>
                      <a:pt x="538" y="251"/>
                    </a:lnTo>
                    <a:lnTo>
                      <a:pt x="275" y="12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0"/>
              <p:cNvSpPr/>
              <p:nvPr/>
            </p:nvSpPr>
            <p:spPr>
              <a:xfrm>
                <a:off x="300500" y="4370210"/>
                <a:ext cx="330259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559" extrusionOk="0">
                    <a:moveTo>
                      <a:pt x="0" y="0"/>
                    </a:moveTo>
                    <a:lnTo>
                      <a:pt x="1098" y="3558"/>
                    </a:lnTo>
                    <a:lnTo>
                      <a:pt x="4442" y="3558"/>
                    </a:ln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0"/>
              <p:cNvSpPr/>
              <p:nvPr/>
            </p:nvSpPr>
            <p:spPr>
              <a:xfrm>
                <a:off x="284618" y="4370210"/>
                <a:ext cx="359849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848" extrusionOk="0">
                    <a:moveTo>
                      <a:pt x="0" y="0"/>
                    </a:moveTo>
                    <a:lnTo>
                      <a:pt x="0" y="848"/>
                    </a:lnTo>
                    <a:lnTo>
                      <a:pt x="5958" y="84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0"/>
              <p:cNvSpPr/>
              <p:nvPr/>
            </p:nvSpPr>
            <p:spPr>
              <a:xfrm>
                <a:off x="288241" y="4418519"/>
                <a:ext cx="359064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6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5946" y="36"/>
                    </a:lnTo>
                    <a:lnTo>
                      <a:pt x="5946" y="24"/>
                    </a:lnTo>
                    <a:lnTo>
                      <a:pt x="5946" y="12"/>
                    </a:lnTo>
                    <a:lnTo>
                      <a:pt x="5934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3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675" name="Google Shape;675;p23"/>
          <p:cNvCxnSpPr/>
          <p:nvPr/>
        </p:nvCxnSpPr>
        <p:spPr>
          <a:xfrm rot="10800000">
            <a:off x="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6" name="Google Shape;676;p23"/>
          <p:cNvGrpSpPr/>
          <p:nvPr/>
        </p:nvGrpSpPr>
        <p:grpSpPr>
          <a:xfrm flipH="1">
            <a:off x="52375" y="1128050"/>
            <a:ext cx="9490022" cy="3471382"/>
            <a:chOff x="-404825" y="1128050"/>
            <a:chExt cx="9490022" cy="3471382"/>
          </a:xfrm>
        </p:grpSpPr>
        <p:grpSp>
          <p:nvGrpSpPr>
            <p:cNvPr id="677" name="Google Shape;677;p23"/>
            <p:cNvGrpSpPr/>
            <p:nvPr/>
          </p:nvGrpSpPr>
          <p:grpSpPr>
            <a:xfrm>
              <a:off x="-404825" y="1128050"/>
              <a:ext cx="1124813" cy="885613"/>
              <a:chOff x="5284625" y="-234825"/>
              <a:chExt cx="1124813" cy="885613"/>
            </a:xfrm>
          </p:grpSpPr>
          <p:sp>
            <p:nvSpPr>
              <p:cNvPr id="678" name="Google Shape;678;p23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3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3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3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3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3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3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3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3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3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3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3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3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3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3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3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3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3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3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1" name="Google Shape;701;p23"/>
            <p:cNvGrpSpPr/>
            <p:nvPr/>
          </p:nvGrpSpPr>
          <p:grpSpPr>
            <a:xfrm>
              <a:off x="8466294" y="3771366"/>
              <a:ext cx="618903" cy="828066"/>
              <a:chOff x="150500" y="3822988"/>
              <a:chExt cx="569630" cy="762141"/>
            </a:xfrm>
          </p:grpSpPr>
          <p:sp>
            <p:nvSpPr>
              <p:cNvPr id="702" name="Google Shape;702;p23"/>
              <p:cNvSpPr/>
              <p:nvPr/>
            </p:nvSpPr>
            <p:spPr>
              <a:xfrm>
                <a:off x="461248" y="3822988"/>
                <a:ext cx="258881" cy="40453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699" extrusionOk="0">
                    <a:moveTo>
                      <a:pt x="3332" y="0"/>
                    </a:moveTo>
                    <a:lnTo>
                      <a:pt x="3224" y="12"/>
                    </a:lnTo>
                    <a:lnTo>
                      <a:pt x="3105" y="24"/>
                    </a:lnTo>
                    <a:lnTo>
                      <a:pt x="2997" y="48"/>
                    </a:lnTo>
                    <a:lnTo>
                      <a:pt x="2890" y="84"/>
                    </a:lnTo>
                    <a:lnTo>
                      <a:pt x="2794" y="131"/>
                    </a:lnTo>
                    <a:lnTo>
                      <a:pt x="2687" y="179"/>
                    </a:lnTo>
                    <a:lnTo>
                      <a:pt x="2591" y="239"/>
                    </a:lnTo>
                    <a:lnTo>
                      <a:pt x="2388" y="382"/>
                    </a:lnTo>
                    <a:lnTo>
                      <a:pt x="2209" y="549"/>
                    </a:lnTo>
                    <a:lnTo>
                      <a:pt x="2030" y="716"/>
                    </a:lnTo>
                    <a:lnTo>
                      <a:pt x="1875" y="907"/>
                    </a:lnTo>
                    <a:lnTo>
                      <a:pt x="1720" y="1099"/>
                    </a:lnTo>
                    <a:lnTo>
                      <a:pt x="1553" y="1325"/>
                    </a:lnTo>
                    <a:lnTo>
                      <a:pt x="1398" y="1564"/>
                    </a:lnTo>
                    <a:lnTo>
                      <a:pt x="1242" y="1803"/>
                    </a:lnTo>
                    <a:lnTo>
                      <a:pt x="1099" y="2042"/>
                    </a:lnTo>
                    <a:lnTo>
                      <a:pt x="956" y="2292"/>
                    </a:lnTo>
                    <a:lnTo>
                      <a:pt x="824" y="2531"/>
                    </a:lnTo>
                    <a:lnTo>
                      <a:pt x="705" y="2782"/>
                    </a:lnTo>
                    <a:lnTo>
                      <a:pt x="598" y="3033"/>
                    </a:lnTo>
                    <a:lnTo>
                      <a:pt x="490" y="3283"/>
                    </a:lnTo>
                    <a:lnTo>
                      <a:pt x="407" y="3546"/>
                    </a:lnTo>
                    <a:lnTo>
                      <a:pt x="323" y="3797"/>
                    </a:lnTo>
                    <a:lnTo>
                      <a:pt x="239" y="4048"/>
                    </a:lnTo>
                    <a:lnTo>
                      <a:pt x="180" y="4310"/>
                    </a:lnTo>
                    <a:lnTo>
                      <a:pt x="120" y="4561"/>
                    </a:lnTo>
                    <a:lnTo>
                      <a:pt x="72" y="4824"/>
                    </a:lnTo>
                    <a:lnTo>
                      <a:pt x="36" y="5074"/>
                    </a:lnTo>
                    <a:lnTo>
                      <a:pt x="13" y="5349"/>
                    </a:lnTo>
                    <a:lnTo>
                      <a:pt x="1" y="5624"/>
                    </a:lnTo>
                    <a:lnTo>
                      <a:pt x="13" y="5767"/>
                    </a:lnTo>
                    <a:lnTo>
                      <a:pt x="24" y="5886"/>
                    </a:lnTo>
                    <a:lnTo>
                      <a:pt x="60" y="6018"/>
                    </a:lnTo>
                    <a:lnTo>
                      <a:pt x="96" y="6137"/>
                    </a:lnTo>
                    <a:lnTo>
                      <a:pt x="144" y="6256"/>
                    </a:lnTo>
                    <a:lnTo>
                      <a:pt x="215" y="6364"/>
                    </a:lnTo>
                    <a:lnTo>
                      <a:pt x="299" y="6459"/>
                    </a:lnTo>
                    <a:lnTo>
                      <a:pt x="395" y="6543"/>
                    </a:lnTo>
                    <a:lnTo>
                      <a:pt x="502" y="6603"/>
                    </a:lnTo>
                    <a:lnTo>
                      <a:pt x="621" y="6662"/>
                    </a:lnTo>
                    <a:lnTo>
                      <a:pt x="753" y="6686"/>
                    </a:lnTo>
                    <a:lnTo>
                      <a:pt x="884" y="6698"/>
                    </a:lnTo>
                    <a:lnTo>
                      <a:pt x="956" y="6686"/>
                    </a:lnTo>
                    <a:lnTo>
                      <a:pt x="1039" y="6662"/>
                    </a:lnTo>
                    <a:lnTo>
                      <a:pt x="1123" y="6615"/>
                    </a:lnTo>
                    <a:lnTo>
                      <a:pt x="1206" y="6567"/>
                    </a:lnTo>
                    <a:lnTo>
                      <a:pt x="1398" y="6424"/>
                    </a:lnTo>
                    <a:lnTo>
                      <a:pt x="1589" y="6244"/>
                    </a:lnTo>
                    <a:lnTo>
                      <a:pt x="1803" y="6030"/>
                    </a:lnTo>
                    <a:lnTo>
                      <a:pt x="2018" y="5779"/>
                    </a:lnTo>
                    <a:lnTo>
                      <a:pt x="2245" y="5504"/>
                    </a:lnTo>
                    <a:lnTo>
                      <a:pt x="2460" y="5206"/>
                    </a:lnTo>
                    <a:lnTo>
                      <a:pt x="2687" y="4895"/>
                    </a:lnTo>
                    <a:lnTo>
                      <a:pt x="2902" y="4573"/>
                    </a:lnTo>
                    <a:lnTo>
                      <a:pt x="3105" y="4239"/>
                    </a:lnTo>
                    <a:lnTo>
                      <a:pt x="3296" y="3904"/>
                    </a:lnTo>
                    <a:lnTo>
                      <a:pt x="3487" y="3570"/>
                    </a:lnTo>
                    <a:lnTo>
                      <a:pt x="3642" y="3248"/>
                    </a:lnTo>
                    <a:lnTo>
                      <a:pt x="3785" y="2937"/>
                    </a:lnTo>
                    <a:lnTo>
                      <a:pt x="3917" y="2651"/>
                    </a:lnTo>
                    <a:lnTo>
                      <a:pt x="4072" y="2221"/>
                    </a:lnTo>
                    <a:lnTo>
                      <a:pt x="4144" y="2006"/>
                    </a:lnTo>
                    <a:lnTo>
                      <a:pt x="4203" y="1791"/>
                    </a:lnTo>
                    <a:lnTo>
                      <a:pt x="4251" y="1576"/>
                    </a:lnTo>
                    <a:lnTo>
                      <a:pt x="4275" y="1373"/>
                    </a:lnTo>
                    <a:lnTo>
                      <a:pt x="4287" y="1158"/>
                    </a:lnTo>
                    <a:lnTo>
                      <a:pt x="4287" y="955"/>
                    </a:lnTo>
                    <a:lnTo>
                      <a:pt x="4263" y="860"/>
                    </a:lnTo>
                    <a:lnTo>
                      <a:pt x="4239" y="764"/>
                    </a:lnTo>
                    <a:lnTo>
                      <a:pt x="4215" y="669"/>
                    </a:lnTo>
                    <a:lnTo>
                      <a:pt x="4167" y="573"/>
                    </a:lnTo>
                    <a:lnTo>
                      <a:pt x="4132" y="490"/>
                    </a:lnTo>
                    <a:lnTo>
                      <a:pt x="4072" y="406"/>
                    </a:lnTo>
                    <a:lnTo>
                      <a:pt x="4012" y="322"/>
                    </a:lnTo>
                    <a:lnTo>
                      <a:pt x="3953" y="263"/>
                    </a:lnTo>
                    <a:lnTo>
                      <a:pt x="3881" y="191"/>
                    </a:lnTo>
                    <a:lnTo>
                      <a:pt x="3797" y="143"/>
                    </a:lnTo>
                    <a:lnTo>
                      <a:pt x="3714" y="96"/>
                    </a:lnTo>
                    <a:lnTo>
                      <a:pt x="3630" y="60"/>
                    </a:lnTo>
                    <a:lnTo>
                      <a:pt x="3535" y="24"/>
                    </a:lnTo>
                    <a:lnTo>
                      <a:pt x="3427" y="12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3"/>
              <p:cNvSpPr/>
              <p:nvPr/>
            </p:nvSpPr>
            <p:spPr>
              <a:xfrm>
                <a:off x="465596" y="3936877"/>
                <a:ext cx="165884" cy="523499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69" extrusionOk="0">
                    <a:moveTo>
                      <a:pt x="2734" y="1"/>
                    </a:moveTo>
                    <a:lnTo>
                      <a:pt x="2722" y="12"/>
                    </a:lnTo>
                    <a:lnTo>
                      <a:pt x="2448" y="454"/>
                    </a:lnTo>
                    <a:lnTo>
                      <a:pt x="2185" y="896"/>
                    </a:lnTo>
                    <a:lnTo>
                      <a:pt x="1934" y="1350"/>
                    </a:lnTo>
                    <a:lnTo>
                      <a:pt x="1696" y="1803"/>
                    </a:lnTo>
                    <a:lnTo>
                      <a:pt x="1469" y="2269"/>
                    </a:lnTo>
                    <a:lnTo>
                      <a:pt x="1254" y="2735"/>
                    </a:lnTo>
                    <a:lnTo>
                      <a:pt x="1051" y="3200"/>
                    </a:lnTo>
                    <a:lnTo>
                      <a:pt x="860" y="3678"/>
                    </a:lnTo>
                    <a:lnTo>
                      <a:pt x="717" y="4084"/>
                    </a:lnTo>
                    <a:lnTo>
                      <a:pt x="573" y="4490"/>
                    </a:lnTo>
                    <a:lnTo>
                      <a:pt x="454" y="4896"/>
                    </a:lnTo>
                    <a:lnTo>
                      <a:pt x="335" y="5314"/>
                    </a:lnTo>
                    <a:lnTo>
                      <a:pt x="239" y="5732"/>
                    </a:lnTo>
                    <a:lnTo>
                      <a:pt x="155" y="6149"/>
                    </a:lnTo>
                    <a:lnTo>
                      <a:pt x="96" y="6567"/>
                    </a:lnTo>
                    <a:lnTo>
                      <a:pt x="36" y="6997"/>
                    </a:lnTo>
                    <a:lnTo>
                      <a:pt x="12" y="7403"/>
                    </a:lnTo>
                    <a:lnTo>
                      <a:pt x="0" y="7821"/>
                    </a:lnTo>
                    <a:lnTo>
                      <a:pt x="12" y="8239"/>
                    </a:lnTo>
                    <a:lnTo>
                      <a:pt x="36" y="8645"/>
                    </a:lnTo>
                    <a:lnTo>
                      <a:pt x="48" y="8657"/>
                    </a:lnTo>
                    <a:lnTo>
                      <a:pt x="60" y="8669"/>
                    </a:lnTo>
                    <a:lnTo>
                      <a:pt x="72" y="8657"/>
                    </a:lnTo>
                    <a:lnTo>
                      <a:pt x="72" y="8645"/>
                    </a:lnTo>
                    <a:lnTo>
                      <a:pt x="48" y="8263"/>
                    </a:lnTo>
                    <a:lnTo>
                      <a:pt x="36" y="7881"/>
                    </a:lnTo>
                    <a:lnTo>
                      <a:pt x="36" y="7499"/>
                    </a:lnTo>
                    <a:lnTo>
                      <a:pt x="72" y="7105"/>
                    </a:lnTo>
                    <a:lnTo>
                      <a:pt x="108" y="6722"/>
                    </a:lnTo>
                    <a:lnTo>
                      <a:pt x="155" y="6340"/>
                    </a:lnTo>
                    <a:lnTo>
                      <a:pt x="227" y="5970"/>
                    </a:lnTo>
                    <a:lnTo>
                      <a:pt x="311" y="5588"/>
                    </a:lnTo>
                    <a:lnTo>
                      <a:pt x="418" y="5146"/>
                    </a:lnTo>
                    <a:lnTo>
                      <a:pt x="549" y="4693"/>
                    </a:lnTo>
                    <a:lnTo>
                      <a:pt x="693" y="4251"/>
                    </a:lnTo>
                    <a:lnTo>
                      <a:pt x="848" y="3821"/>
                    </a:lnTo>
                    <a:lnTo>
                      <a:pt x="1015" y="3379"/>
                    </a:lnTo>
                    <a:lnTo>
                      <a:pt x="1194" y="2962"/>
                    </a:lnTo>
                    <a:lnTo>
                      <a:pt x="1385" y="2532"/>
                    </a:lnTo>
                    <a:lnTo>
                      <a:pt x="1588" y="2114"/>
                    </a:lnTo>
                    <a:lnTo>
                      <a:pt x="1851" y="1577"/>
                    </a:lnTo>
                    <a:lnTo>
                      <a:pt x="2137" y="1051"/>
                    </a:lnTo>
                    <a:lnTo>
                      <a:pt x="2436" y="538"/>
                    </a:lnTo>
                    <a:lnTo>
                      <a:pt x="2746" y="24"/>
                    </a:lnTo>
                    <a:lnTo>
                      <a:pt x="2746" y="12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3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extrusionOk="0">
                    <a:moveTo>
                      <a:pt x="1827" y="0"/>
                    </a:move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3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fill="none" extrusionOk="0">
                    <a:moveTo>
                      <a:pt x="1995" y="0"/>
                    </a:moveTo>
                    <a:lnTo>
                      <a:pt x="1995" y="0"/>
                    </a:lnTo>
                    <a:lnTo>
                      <a:pt x="1827" y="0"/>
                    </a:ln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3"/>
              <p:cNvSpPr/>
              <p:nvPr/>
            </p:nvSpPr>
            <p:spPr>
              <a:xfrm>
                <a:off x="156297" y="4084703"/>
                <a:ext cx="269691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77" extrusionOk="0">
                    <a:moveTo>
                      <a:pt x="2281" y="0"/>
                    </a:moveTo>
                    <a:lnTo>
                      <a:pt x="2149" y="24"/>
                    </a:lnTo>
                    <a:lnTo>
                      <a:pt x="2018" y="48"/>
                    </a:lnTo>
                    <a:lnTo>
                      <a:pt x="1899" y="72"/>
                    </a:lnTo>
                    <a:lnTo>
                      <a:pt x="1767" y="108"/>
                    </a:lnTo>
                    <a:lnTo>
                      <a:pt x="1648" y="155"/>
                    </a:lnTo>
                    <a:lnTo>
                      <a:pt x="1528" y="215"/>
                    </a:lnTo>
                    <a:lnTo>
                      <a:pt x="1409" y="263"/>
                    </a:lnTo>
                    <a:lnTo>
                      <a:pt x="1290" y="334"/>
                    </a:lnTo>
                    <a:lnTo>
                      <a:pt x="1075" y="478"/>
                    </a:lnTo>
                    <a:lnTo>
                      <a:pt x="872" y="621"/>
                    </a:lnTo>
                    <a:lnTo>
                      <a:pt x="681" y="788"/>
                    </a:lnTo>
                    <a:lnTo>
                      <a:pt x="502" y="967"/>
                    </a:lnTo>
                    <a:lnTo>
                      <a:pt x="346" y="1158"/>
                    </a:lnTo>
                    <a:lnTo>
                      <a:pt x="275" y="1266"/>
                    </a:lnTo>
                    <a:lnTo>
                      <a:pt x="203" y="1385"/>
                    </a:lnTo>
                    <a:lnTo>
                      <a:pt x="143" y="1493"/>
                    </a:lnTo>
                    <a:lnTo>
                      <a:pt x="96" y="1624"/>
                    </a:lnTo>
                    <a:lnTo>
                      <a:pt x="36" y="1755"/>
                    </a:lnTo>
                    <a:lnTo>
                      <a:pt x="0" y="1899"/>
                    </a:lnTo>
                    <a:lnTo>
                      <a:pt x="36" y="1827"/>
                    </a:lnTo>
                    <a:lnTo>
                      <a:pt x="72" y="1755"/>
                    </a:lnTo>
                    <a:lnTo>
                      <a:pt x="179" y="1636"/>
                    </a:lnTo>
                    <a:lnTo>
                      <a:pt x="299" y="1540"/>
                    </a:lnTo>
                    <a:lnTo>
                      <a:pt x="430" y="1457"/>
                    </a:lnTo>
                    <a:lnTo>
                      <a:pt x="573" y="1385"/>
                    </a:lnTo>
                    <a:lnTo>
                      <a:pt x="728" y="1337"/>
                    </a:lnTo>
                    <a:lnTo>
                      <a:pt x="884" y="1302"/>
                    </a:lnTo>
                    <a:lnTo>
                      <a:pt x="1039" y="1290"/>
                    </a:lnTo>
                    <a:lnTo>
                      <a:pt x="1194" y="1290"/>
                    </a:lnTo>
                    <a:lnTo>
                      <a:pt x="1349" y="1313"/>
                    </a:lnTo>
                    <a:lnTo>
                      <a:pt x="1493" y="1349"/>
                    </a:lnTo>
                    <a:lnTo>
                      <a:pt x="1636" y="1397"/>
                    </a:lnTo>
                    <a:lnTo>
                      <a:pt x="1779" y="1469"/>
                    </a:lnTo>
                    <a:lnTo>
                      <a:pt x="1910" y="1540"/>
                    </a:lnTo>
                    <a:lnTo>
                      <a:pt x="2030" y="1624"/>
                    </a:lnTo>
                    <a:lnTo>
                      <a:pt x="2149" y="1719"/>
                    </a:lnTo>
                    <a:lnTo>
                      <a:pt x="2269" y="1827"/>
                    </a:lnTo>
                    <a:lnTo>
                      <a:pt x="2376" y="1934"/>
                    </a:lnTo>
                    <a:lnTo>
                      <a:pt x="2567" y="2173"/>
                    </a:lnTo>
                    <a:lnTo>
                      <a:pt x="2758" y="2412"/>
                    </a:lnTo>
                    <a:lnTo>
                      <a:pt x="2937" y="2663"/>
                    </a:lnTo>
                    <a:lnTo>
                      <a:pt x="3033" y="2806"/>
                    </a:lnTo>
                    <a:lnTo>
                      <a:pt x="3152" y="2949"/>
                    </a:lnTo>
                    <a:lnTo>
                      <a:pt x="3212" y="3009"/>
                    </a:lnTo>
                    <a:lnTo>
                      <a:pt x="3284" y="3069"/>
                    </a:lnTo>
                    <a:lnTo>
                      <a:pt x="3355" y="3104"/>
                    </a:lnTo>
                    <a:lnTo>
                      <a:pt x="3439" y="3140"/>
                    </a:lnTo>
                    <a:lnTo>
                      <a:pt x="3510" y="3164"/>
                    </a:lnTo>
                    <a:lnTo>
                      <a:pt x="3594" y="3176"/>
                    </a:lnTo>
                    <a:lnTo>
                      <a:pt x="3749" y="3176"/>
                    </a:lnTo>
                    <a:lnTo>
                      <a:pt x="3821" y="3164"/>
                    </a:lnTo>
                    <a:lnTo>
                      <a:pt x="3892" y="3140"/>
                    </a:lnTo>
                    <a:lnTo>
                      <a:pt x="3964" y="3104"/>
                    </a:lnTo>
                    <a:lnTo>
                      <a:pt x="4036" y="3069"/>
                    </a:lnTo>
                    <a:lnTo>
                      <a:pt x="4131" y="2985"/>
                    </a:lnTo>
                    <a:lnTo>
                      <a:pt x="4215" y="2901"/>
                    </a:lnTo>
                    <a:lnTo>
                      <a:pt x="4286" y="2806"/>
                    </a:lnTo>
                    <a:lnTo>
                      <a:pt x="4346" y="2698"/>
                    </a:lnTo>
                    <a:lnTo>
                      <a:pt x="4394" y="2579"/>
                    </a:lnTo>
                    <a:lnTo>
                      <a:pt x="4430" y="2460"/>
                    </a:lnTo>
                    <a:lnTo>
                      <a:pt x="4454" y="2340"/>
                    </a:lnTo>
                    <a:lnTo>
                      <a:pt x="4466" y="2221"/>
                    </a:lnTo>
                    <a:lnTo>
                      <a:pt x="4466" y="2102"/>
                    </a:lnTo>
                    <a:lnTo>
                      <a:pt x="4454" y="1982"/>
                    </a:lnTo>
                    <a:lnTo>
                      <a:pt x="4430" y="1851"/>
                    </a:lnTo>
                    <a:lnTo>
                      <a:pt x="4394" y="1743"/>
                    </a:lnTo>
                    <a:lnTo>
                      <a:pt x="4322" y="1505"/>
                    </a:lnTo>
                    <a:lnTo>
                      <a:pt x="4227" y="1278"/>
                    </a:lnTo>
                    <a:lnTo>
                      <a:pt x="4143" y="1111"/>
                    </a:lnTo>
                    <a:lnTo>
                      <a:pt x="4048" y="955"/>
                    </a:lnTo>
                    <a:lnTo>
                      <a:pt x="3940" y="800"/>
                    </a:lnTo>
                    <a:lnTo>
                      <a:pt x="3833" y="657"/>
                    </a:lnTo>
                    <a:lnTo>
                      <a:pt x="3713" y="525"/>
                    </a:lnTo>
                    <a:lnTo>
                      <a:pt x="3582" y="394"/>
                    </a:lnTo>
                    <a:lnTo>
                      <a:pt x="3439" y="287"/>
                    </a:lnTo>
                    <a:lnTo>
                      <a:pt x="3284" y="191"/>
                    </a:lnTo>
                    <a:lnTo>
                      <a:pt x="3164" y="131"/>
                    </a:lnTo>
                    <a:lnTo>
                      <a:pt x="3045" y="84"/>
                    </a:lnTo>
                    <a:lnTo>
                      <a:pt x="2913" y="48"/>
                    </a:lnTo>
                    <a:lnTo>
                      <a:pt x="2794" y="24"/>
                    </a:lnTo>
                    <a:lnTo>
                      <a:pt x="2663" y="12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>
                <a:off x="283894" y="4115681"/>
                <a:ext cx="184605" cy="227178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3762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39" y="144"/>
                    </a:lnTo>
                    <a:lnTo>
                      <a:pt x="466" y="263"/>
                    </a:lnTo>
                    <a:lnTo>
                      <a:pt x="681" y="395"/>
                    </a:lnTo>
                    <a:lnTo>
                      <a:pt x="884" y="550"/>
                    </a:lnTo>
                    <a:lnTo>
                      <a:pt x="1087" y="717"/>
                    </a:lnTo>
                    <a:lnTo>
                      <a:pt x="1266" y="884"/>
                    </a:lnTo>
                    <a:lnTo>
                      <a:pt x="1445" y="1075"/>
                    </a:lnTo>
                    <a:lnTo>
                      <a:pt x="1612" y="1266"/>
                    </a:lnTo>
                    <a:lnTo>
                      <a:pt x="1756" y="1457"/>
                    </a:lnTo>
                    <a:lnTo>
                      <a:pt x="1899" y="1660"/>
                    </a:lnTo>
                    <a:lnTo>
                      <a:pt x="2030" y="1863"/>
                    </a:lnTo>
                    <a:lnTo>
                      <a:pt x="2150" y="2066"/>
                    </a:lnTo>
                    <a:lnTo>
                      <a:pt x="2388" y="2484"/>
                    </a:lnTo>
                    <a:lnTo>
                      <a:pt x="2603" y="2914"/>
                    </a:lnTo>
                    <a:lnTo>
                      <a:pt x="2818" y="3332"/>
                    </a:lnTo>
                    <a:lnTo>
                      <a:pt x="3033" y="3750"/>
                    </a:lnTo>
                    <a:lnTo>
                      <a:pt x="3045" y="3761"/>
                    </a:lnTo>
                    <a:lnTo>
                      <a:pt x="3057" y="3761"/>
                    </a:lnTo>
                    <a:lnTo>
                      <a:pt x="3057" y="3750"/>
                    </a:lnTo>
                    <a:lnTo>
                      <a:pt x="3057" y="3738"/>
                    </a:lnTo>
                    <a:lnTo>
                      <a:pt x="2854" y="3332"/>
                    </a:lnTo>
                    <a:lnTo>
                      <a:pt x="2651" y="2938"/>
                    </a:lnTo>
                    <a:lnTo>
                      <a:pt x="2448" y="2532"/>
                    </a:lnTo>
                    <a:lnTo>
                      <a:pt x="2233" y="2138"/>
                    </a:lnTo>
                    <a:lnTo>
                      <a:pt x="2114" y="1923"/>
                    </a:lnTo>
                    <a:lnTo>
                      <a:pt x="1982" y="1720"/>
                    </a:lnTo>
                    <a:lnTo>
                      <a:pt x="1839" y="1517"/>
                    </a:lnTo>
                    <a:lnTo>
                      <a:pt x="1684" y="1314"/>
                    </a:lnTo>
                    <a:lnTo>
                      <a:pt x="1529" y="1123"/>
                    </a:lnTo>
                    <a:lnTo>
                      <a:pt x="1362" y="932"/>
                    </a:lnTo>
                    <a:lnTo>
                      <a:pt x="1194" y="753"/>
                    </a:lnTo>
                    <a:lnTo>
                      <a:pt x="1003" y="598"/>
                    </a:lnTo>
                    <a:lnTo>
                      <a:pt x="777" y="418"/>
                    </a:lnTo>
                    <a:lnTo>
                      <a:pt x="538" y="251"/>
                    </a:lnTo>
                    <a:lnTo>
                      <a:pt x="275" y="12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>
                <a:off x="300500" y="4370210"/>
                <a:ext cx="330259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559" extrusionOk="0">
                    <a:moveTo>
                      <a:pt x="0" y="0"/>
                    </a:moveTo>
                    <a:lnTo>
                      <a:pt x="1098" y="3558"/>
                    </a:lnTo>
                    <a:lnTo>
                      <a:pt x="4442" y="3558"/>
                    </a:ln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>
                <a:off x="284618" y="4370210"/>
                <a:ext cx="359849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848" extrusionOk="0">
                    <a:moveTo>
                      <a:pt x="0" y="0"/>
                    </a:moveTo>
                    <a:lnTo>
                      <a:pt x="0" y="848"/>
                    </a:lnTo>
                    <a:lnTo>
                      <a:pt x="5958" y="84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3"/>
              <p:cNvSpPr/>
              <p:nvPr/>
            </p:nvSpPr>
            <p:spPr>
              <a:xfrm>
                <a:off x="288241" y="4418519"/>
                <a:ext cx="359064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6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5946" y="36"/>
                    </a:lnTo>
                    <a:lnTo>
                      <a:pt x="5946" y="24"/>
                    </a:lnTo>
                    <a:lnTo>
                      <a:pt x="5946" y="12"/>
                    </a:lnTo>
                    <a:lnTo>
                      <a:pt x="5934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1" name="Google Shape;711;p23"/>
            <p:cNvGrpSpPr/>
            <p:nvPr/>
          </p:nvGrpSpPr>
          <p:grpSpPr>
            <a:xfrm flipH="1">
              <a:off x="101100" y="3293930"/>
              <a:ext cx="618900" cy="1305496"/>
              <a:chOff x="-2244625" y="2465880"/>
              <a:chExt cx="618900" cy="1305496"/>
            </a:xfrm>
          </p:grpSpPr>
          <p:sp>
            <p:nvSpPr>
              <p:cNvPr id="712" name="Google Shape;712;p23"/>
              <p:cNvSpPr/>
              <p:nvPr/>
            </p:nvSpPr>
            <p:spPr>
              <a:xfrm>
                <a:off x="-2197797" y="3142830"/>
                <a:ext cx="483826" cy="39301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872" extrusionOk="0">
                    <a:moveTo>
                      <a:pt x="430" y="0"/>
                    </a:moveTo>
                    <a:lnTo>
                      <a:pt x="347" y="12"/>
                    </a:lnTo>
                    <a:lnTo>
                      <a:pt x="263" y="36"/>
                    </a:lnTo>
                    <a:lnTo>
                      <a:pt x="192" y="72"/>
                    </a:lnTo>
                    <a:lnTo>
                      <a:pt x="120" y="132"/>
                    </a:lnTo>
                    <a:lnTo>
                      <a:pt x="72" y="191"/>
                    </a:lnTo>
                    <a:lnTo>
                      <a:pt x="36" y="263"/>
                    </a:lnTo>
                    <a:lnTo>
                      <a:pt x="12" y="347"/>
                    </a:lnTo>
                    <a:lnTo>
                      <a:pt x="1" y="430"/>
                    </a:lnTo>
                    <a:lnTo>
                      <a:pt x="12" y="526"/>
                    </a:lnTo>
                    <a:lnTo>
                      <a:pt x="36" y="609"/>
                    </a:lnTo>
                    <a:lnTo>
                      <a:pt x="72" y="681"/>
                    </a:lnTo>
                    <a:lnTo>
                      <a:pt x="120" y="741"/>
                    </a:lnTo>
                    <a:lnTo>
                      <a:pt x="192" y="800"/>
                    </a:lnTo>
                    <a:lnTo>
                      <a:pt x="263" y="836"/>
                    </a:lnTo>
                    <a:lnTo>
                      <a:pt x="347" y="860"/>
                    </a:lnTo>
                    <a:lnTo>
                      <a:pt x="430" y="872"/>
                    </a:lnTo>
                    <a:lnTo>
                      <a:pt x="10304" y="872"/>
                    </a:lnTo>
                    <a:lnTo>
                      <a:pt x="10388" y="860"/>
                    </a:lnTo>
                    <a:lnTo>
                      <a:pt x="10472" y="836"/>
                    </a:lnTo>
                    <a:lnTo>
                      <a:pt x="10543" y="800"/>
                    </a:lnTo>
                    <a:lnTo>
                      <a:pt x="10615" y="741"/>
                    </a:lnTo>
                    <a:lnTo>
                      <a:pt x="10663" y="681"/>
                    </a:lnTo>
                    <a:lnTo>
                      <a:pt x="10710" y="609"/>
                    </a:lnTo>
                    <a:lnTo>
                      <a:pt x="10734" y="526"/>
                    </a:lnTo>
                    <a:lnTo>
                      <a:pt x="10734" y="430"/>
                    </a:lnTo>
                    <a:lnTo>
                      <a:pt x="10734" y="347"/>
                    </a:lnTo>
                    <a:lnTo>
                      <a:pt x="10710" y="263"/>
                    </a:lnTo>
                    <a:lnTo>
                      <a:pt x="10663" y="191"/>
                    </a:lnTo>
                    <a:lnTo>
                      <a:pt x="10615" y="132"/>
                    </a:lnTo>
                    <a:lnTo>
                      <a:pt x="10543" y="72"/>
                    </a:lnTo>
                    <a:lnTo>
                      <a:pt x="10472" y="36"/>
                    </a:lnTo>
                    <a:lnTo>
                      <a:pt x="10388" y="12"/>
                    </a:lnTo>
                    <a:lnTo>
                      <a:pt x="10304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3"/>
              <p:cNvSpPr/>
              <p:nvPr/>
            </p:nvSpPr>
            <p:spPr>
              <a:xfrm>
                <a:off x="-1747414" y="2465880"/>
                <a:ext cx="116821" cy="714134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15845" extrusionOk="0">
                    <a:moveTo>
                      <a:pt x="2102" y="0"/>
                    </a:moveTo>
                    <a:lnTo>
                      <a:pt x="2019" y="12"/>
                    </a:lnTo>
                    <a:lnTo>
                      <a:pt x="1935" y="48"/>
                    </a:lnTo>
                    <a:lnTo>
                      <a:pt x="1864" y="96"/>
                    </a:lnTo>
                    <a:lnTo>
                      <a:pt x="1792" y="156"/>
                    </a:lnTo>
                    <a:lnTo>
                      <a:pt x="1744" y="227"/>
                    </a:lnTo>
                    <a:lnTo>
                      <a:pt x="1708" y="311"/>
                    </a:lnTo>
                    <a:lnTo>
                      <a:pt x="1696" y="394"/>
                    </a:lnTo>
                    <a:lnTo>
                      <a:pt x="1" y="15343"/>
                    </a:lnTo>
                    <a:lnTo>
                      <a:pt x="1" y="15426"/>
                    </a:lnTo>
                    <a:lnTo>
                      <a:pt x="25" y="15522"/>
                    </a:lnTo>
                    <a:lnTo>
                      <a:pt x="49" y="15605"/>
                    </a:lnTo>
                    <a:lnTo>
                      <a:pt x="96" y="15677"/>
                    </a:lnTo>
                    <a:lnTo>
                      <a:pt x="156" y="15737"/>
                    </a:lnTo>
                    <a:lnTo>
                      <a:pt x="228" y="15784"/>
                    </a:lnTo>
                    <a:lnTo>
                      <a:pt x="311" y="15820"/>
                    </a:lnTo>
                    <a:lnTo>
                      <a:pt x="407" y="15844"/>
                    </a:lnTo>
                    <a:lnTo>
                      <a:pt x="502" y="15844"/>
                    </a:lnTo>
                    <a:lnTo>
                      <a:pt x="586" y="15820"/>
                    </a:lnTo>
                    <a:lnTo>
                      <a:pt x="670" y="15796"/>
                    </a:lnTo>
                    <a:lnTo>
                      <a:pt x="741" y="15749"/>
                    </a:lnTo>
                    <a:lnTo>
                      <a:pt x="801" y="15689"/>
                    </a:lnTo>
                    <a:lnTo>
                      <a:pt x="849" y="15617"/>
                    </a:lnTo>
                    <a:lnTo>
                      <a:pt x="884" y="15534"/>
                    </a:lnTo>
                    <a:lnTo>
                      <a:pt x="908" y="15438"/>
                    </a:lnTo>
                    <a:lnTo>
                      <a:pt x="2592" y="502"/>
                    </a:lnTo>
                    <a:lnTo>
                      <a:pt x="2592" y="406"/>
                    </a:lnTo>
                    <a:lnTo>
                      <a:pt x="2580" y="323"/>
                    </a:lnTo>
                    <a:lnTo>
                      <a:pt x="2544" y="239"/>
                    </a:lnTo>
                    <a:lnTo>
                      <a:pt x="2496" y="168"/>
                    </a:lnTo>
                    <a:lnTo>
                      <a:pt x="2437" y="108"/>
                    </a:lnTo>
                    <a:lnTo>
                      <a:pt x="2365" y="48"/>
                    </a:lnTo>
                    <a:lnTo>
                      <a:pt x="2281" y="12"/>
                    </a:lnTo>
                    <a:lnTo>
                      <a:pt x="219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3"/>
              <p:cNvSpPr/>
              <p:nvPr/>
            </p:nvSpPr>
            <p:spPr>
              <a:xfrm>
                <a:off x="-1750614" y="3183708"/>
                <a:ext cx="124889" cy="586586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13015" extrusionOk="0">
                    <a:moveTo>
                      <a:pt x="12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72" y="371"/>
                    </a:lnTo>
                    <a:lnTo>
                      <a:pt x="275" y="1314"/>
                    </a:lnTo>
                    <a:lnTo>
                      <a:pt x="573" y="2711"/>
                    </a:lnTo>
                    <a:lnTo>
                      <a:pt x="932" y="4418"/>
                    </a:lnTo>
                    <a:lnTo>
                      <a:pt x="1326" y="6281"/>
                    </a:lnTo>
                    <a:lnTo>
                      <a:pt x="1720" y="8167"/>
                    </a:lnTo>
                    <a:lnTo>
                      <a:pt x="2090" y="9923"/>
                    </a:lnTo>
                    <a:lnTo>
                      <a:pt x="2400" y="11403"/>
                    </a:lnTo>
                    <a:lnTo>
                      <a:pt x="2627" y="12478"/>
                    </a:lnTo>
                    <a:lnTo>
                      <a:pt x="2723" y="12979"/>
                    </a:lnTo>
                    <a:lnTo>
                      <a:pt x="2734" y="13003"/>
                    </a:lnTo>
                    <a:lnTo>
                      <a:pt x="2734" y="13015"/>
                    </a:lnTo>
                    <a:lnTo>
                      <a:pt x="2758" y="13015"/>
                    </a:lnTo>
                    <a:lnTo>
                      <a:pt x="2758" y="13003"/>
                    </a:lnTo>
                    <a:lnTo>
                      <a:pt x="2770" y="12991"/>
                    </a:lnTo>
                    <a:lnTo>
                      <a:pt x="2699" y="12645"/>
                    </a:lnTo>
                    <a:lnTo>
                      <a:pt x="2496" y="11702"/>
                    </a:lnTo>
                    <a:lnTo>
                      <a:pt x="2197" y="10305"/>
                    </a:lnTo>
                    <a:lnTo>
                      <a:pt x="1839" y="8597"/>
                    </a:lnTo>
                    <a:lnTo>
                      <a:pt x="1445" y="6735"/>
                    </a:lnTo>
                    <a:lnTo>
                      <a:pt x="1051" y="4848"/>
                    </a:lnTo>
                    <a:lnTo>
                      <a:pt x="681" y="3093"/>
                    </a:lnTo>
                    <a:lnTo>
                      <a:pt x="370" y="1613"/>
                    </a:lnTo>
                    <a:lnTo>
                      <a:pt x="156" y="538"/>
                    </a:lnTo>
                    <a:lnTo>
                      <a:pt x="48" y="3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-2244625" y="3184249"/>
                <a:ext cx="109836" cy="587127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13027" extrusionOk="0">
                    <a:moveTo>
                      <a:pt x="2413" y="1"/>
                    </a:moveTo>
                    <a:lnTo>
                      <a:pt x="2401" y="13"/>
                    </a:lnTo>
                    <a:lnTo>
                      <a:pt x="2341" y="359"/>
                    </a:lnTo>
                    <a:lnTo>
                      <a:pt x="2162" y="1302"/>
                    </a:lnTo>
                    <a:lnTo>
                      <a:pt x="1899" y="2699"/>
                    </a:lnTo>
                    <a:lnTo>
                      <a:pt x="1589" y="4406"/>
                    </a:lnTo>
                    <a:lnTo>
                      <a:pt x="1242" y="6281"/>
                    </a:lnTo>
                    <a:lnTo>
                      <a:pt x="896" y="8167"/>
                    </a:lnTo>
                    <a:lnTo>
                      <a:pt x="574" y="9922"/>
                    </a:lnTo>
                    <a:lnTo>
                      <a:pt x="299" y="11415"/>
                    </a:lnTo>
                    <a:lnTo>
                      <a:pt x="96" y="12478"/>
                    </a:lnTo>
                    <a:lnTo>
                      <a:pt x="13" y="12991"/>
                    </a:lnTo>
                    <a:lnTo>
                      <a:pt x="1" y="13015"/>
                    </a:lnTo>
                    <a:lnTo>
                      <a:pt x="13" y="13027"/>
                    </a:lnTo>
                    <a:lnTo>
                      <a:pt x="37" y="13027"/>
                    </a:lnTo>
                    <a:lnTo>
                      <a:pt x="37" y="13015"/>
                    </a:lnTo>
                    <a:lnTo>
                      <a:pt x="108" y="12669"/>
                    </a:lnTo>
                    <a:lnTo>
                      <a:pt x="275" y="11725"/>
                    </a:lnTo>
                    <a:lnTo>
                      <a:pt x="538" y="10328"/>
                    </a:lnTo>
                    <a:lnTo>
                      <a:pt x="848" y="8621"/>
                    </a:lnTo>
                    <a:lnTo>
                      <a:pt x="1195" y="6747"/>
                    </a:lnTo>
                    <a:lnTo>
                      <a:pt x="1541" y="4860"/>
                    </a:lnTo>
                    <a:lnTo>
                      <a:pt x="1863" y="3105"/>
                    </a:lnTo>
                    <a:lnTo>
                      <a:pt x="2138" y="1613"/>
                    </a:lnTo>
                    <a:lnTo>
                      <a:pt x="2341" y="550"/>
                    </a:lnTo>
                    <a:lnTo>
                      <a:pt x="2424" y="37"/>
                    </a:lnTo>
                    <a:lnTo>
                      <a:pt x="2436" y="13"/>
                    </a:lnTo>
                    <a:lnTo>
                      <a:pt x="24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4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718" name="Google Shape;718;p24"/>
          <p:cNvGrpSpPr/>
          <p:nvPr/>
        </p:nvGrpSpPr>
        <p:grpSpPr>
          <a:xfrm>
            <a:off x="-404825" y="1128050"/>
            <a:ext cx="9490022" cy="3471382"/>
            <a:chOff x="-404825" y="1128050"/>
            <a:chExt cx="9490022" cy="3471382"/>
          </a:xfrm>
        </p:grpSpPr>
        <p:grpSp>
          <p:nvGrpSpPr>
            <p:cNvPr id="719" name="Google Shape;719;p24"/>
            <p:cNvGrpSpPr/>
            <p:nvPr/>
          </p:nvGrpSpPr>
          <p:grpSpPr>
            <a:xfrm>
              <a:off x="-404825" y="1128050"/>
              <a:ext cx="1124813" cy="885613"/>
              <a:chOff x="5284625" y="-234825"/>
              <a:chExt cx="1124813" cy="885613"/>
            </a:xfrm>
          </p:grpSpPr>
          <p:sp>
            <p:nvSpPr>
              <p:cNvPr id="720" name="Google Shape;720;p24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4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4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4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4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4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4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4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4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4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4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4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4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4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4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4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4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4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4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4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4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4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4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3" name="Google Shape;743;p24"/>
            <p:cNvGrpSpPr/>
            <p:nvPr/>
          </p:nvGrpSpPr>
          <p:grpSpPr>
            <a:xfrm>
              <a:off x="8466294" y="3771366"/>
              <a:ext cx="618903" cy="828066"/>
              <a:chOff x="150500" y="3822988"/>
              <a:chExt cx="569630" cy="762141"/>
            </a:xfrm>
          </p:grpSpPr>
          <p:sp>
            <p:nvSpPr>
              <p:cNvPr id="744" name="Google Shape;744;p24"/>
              <p:cNvSpPr/>
              <p:nvPr/>
            </p:nvSpPr>
            <p:spPr>
              <a:xfrm>
                <a:off x="461248" y="3822988"/>
                <a:ext cx="258881" cy="40453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699" extrusionOk="0">
                    <a:moveTo>
                      <a:pt x="3332" y="0"/>
                    </a:moveTo>
                    <a:lnTo>
                      <a:pt x="3224" y="12"/>
                    </a:lnTo>
                    <a:lnTo>
                      <a:pt x="3105" y="24"/>
                    </a:lnTo>
                    <a:lnTo>
                      <a:pt x="2997" y="48"/>
                    </a:lnTo>
                    <a:lnTo>
                      <a:pt x="2890" y="84"/>
                    </a:lnTo>
                    <a:lnTo>
                      <a:pt x="2794" y="131"/>
                    </a:lnTo>
                    <a:lnTo>
                      <a:pt x="2687" y="179"/>
                    </a:lnTo>
                    <a:lnTo>
                      <a:pt x="2591" y="239"/>
                    </a:lnTo>
                    <a:lnTo>
                      <a:pt x="2388" y="382"/>
                    </a:lnTo>
                    <a:lnTo>
                      <a:pt x="2209" y="549"/>
                    </a:lnTo>
                    <a:lnTo>
                      <a:pt x="2030" y="716"/>
                    </a:lnTo>
                    <a:lnTo>
                      <a:pt x="1875" y="907"/>
                    </a:lnTo>
                    <a:lnTo>
                      <a:pt x="1720" y="1099"/>
                    </a:lnTo>
                    <a:lnTo>
                      <a:pt x="1553" y="1325"/>
                    </a:lnTo>
                    <a:lnTo>
                      <a:pt x="1398" y="1564"/>
                    </a:lnTo>
                    <a:lnTo>
                      <a:pt x="1242" y="1803"/>
                    </a:lnTo>
                    <a:lnTo>
                      <a:pt x="1099" y="2042"/>
                    </a:lnTo>
                    <a:lnTo>
                      <a:pt x="956" y="2292"/>
                    </a:lnTo>
                    <a:lnTo>
                      <a:pt x="824" y="2531"/>
                    </a:lnTo>
                    <a:lnTo>
                      <a:pt x="705" y="2782"/>
                    </a:lnTo>
                    <a:lnTo>
                      <a:pt x="598" y="3033"/>
                    </a:lnTo>
                    <a:lnTo>
                      <a:pt x="490" y="3283"/>
                    </a:lnTo>
                    <a:lnTo>
                      <a:pt x="407" y="3546"/>
                    </a:lnTo>
                    <a:lnTo>
                      <a:pt x="323" y="3797"/>
                    </a:lnTo>
                    <a:lnTo>
                      <a:pt x="239" y="4048"/>
                    </a:lnTo>
                    <a:lnTo>
                      <a:pt x="180" y="4310"/>
                    </a:lnTo>
                    <a:lnTo>
                      <a:pt x="120" y="4561"/>
                    </a:lnTo>
                    <a:lnTo>
                      <a:pt x="72" y="4824"/>
                    </a:lnTo>
                    <a:lnTo>
                      <a:pt x="36" y="5074"/>
                    </a:lnTo>
                    <a:lnTo>
                      <a:pt x="13" y="5349"/>
                    </a:lnTo>
                    <a:lnTo>
                      <a:pt x="1" y="5624"/>
                    </a:lnTo>
                    <a:lnTo>
                      <a:pt x="13" y="5767"/>
                    </a:lnTo>
                    <a:lnTo>
                      <a:pt x="24" y="5886"/>
                    </a:lnTo>
                    <a:lnTo>
                      <a:pt x="60" y="6018"/>
                    </a:lnTo>
                    <a:lnTo>
                      <a:pt x="96" y="6137"/>
                    </a:lnTo>
                    <a:lnTo>
                      <a:pt x="144" y="6256"/>
                    </a:lnTo>
                    <a:lnTo>
                      <a:pt x="215" y="6364"/>
                    </a:lnTo>
                    <a:lnTo>
                      <a:pt x="299" y="6459"/>
                    </a:lnTo>
                    <a:lnTo>
                      <a:pt x="395" y="6543"/>
                    </a:lnTo>
                    <a:lnTo>
                      <a:pt x="502" y="6603"/>
                    </a:lnTo>
                    <a:lnTo>
                      <a:pt x="621" y="6662"/>
                    </a:lnTo>
                    <a:lnTo>
                      <a:pt x="753" y="6686"/>
                    </a:lnTo>
                    <a:lnTo>
                      <a:pt x="884" y="6698"/>
                    </a:lnTo>
                    <a:lnTo>
                      <a:pt x="956" y="6686"/>
                    </a:lnTo>
                    <a:lnTo>
                      <a:pt x="1039" y="6662"/>
                    </a:lnTo>
                    <a:lnTo>
                      <a:pt x="1123" y="6615"/>
                    </a:lnTo>
                    <a:lnTo>
                      <a:pt x="1206" y="6567"/>
                    </a:lnTo>
                    <a:lnTo>
                      <a:pt x="1398" y="6424"/>
                    </a:lnTo>
                    <a:lnTo>
                      <a:pt x="1589" y="6244"/>
                    </a:lnTo>
                    <a:lnTo>
                      <a:pt x="1803" y="6030"/>
                    </a:lnTo>
                    <a:lnTo>
                      <a:pt x="2018" y="5779"/>
                    </a:lnTo>
                    <a:lnTo>
                      <a:pt x="2245" y="5504"/>
                    </a:lnTo>
                    <a:lnTo>
                      <a:pt x="2460" y="5206"/>
                    </a:lnTo>
                    <a:lnTo>
                      <a:pt x="2687" y="4895"/>
                    </a:lnTo>
                    <a:lnTo>
                      <a:pt x="2902" y="4573"/>
                    </a:lnTo>
                    <a:lnTo>
                      <a:pt x="3105" y="4239"/>
                    </a:lnTo>
                    <a:lnTo>
                      <a:pt x="3296" y="3904"/>
                    </a:lnTo>
                    <a:lnTo>
                      <a:pt x="3487" y="3570"/>
                    </a:lnTo>
                    <a:lnTo>
                      <a:pt x="3642" y="3248"/>
                    </a:lnTo>
                    <a:lnTo>
                      <a:pt x="3785" y="2937"/>
                    </a:lnTo>
                    <a:lnTo>
                      <a:pt x="3917" y="2651"/>
                    </a:lnTo>
                    <a:lnTo>
                      <a:pt x="4072" y="2221"/>
                    </a:lnTo>
                    <a:lnTo>
                      <a:pt x="4144" y="2006"/>
                    </a:lnTo>
                    <a:lnTo>
                      <a:pt x="4203" y="1791"/>
                    </a:lnTo>
                    <a:lnTo>
                      <a:pt x="4251" y="1576"/>
                    </a:lnTo>
                    <a:lnTo>
                      <a:pt x="4275" y="1373"/>
                    </a:lnTo>
                    <a:lnTo>
                      <a:pt x="4287" y="1158"/>
                    </a:lnTo>
                    <a:lnTo>
                      <a:pt x="4287" y="955"/>
                    </a:lnTo>
                    <a:lnTo>
                      <a:pt x="4263" y="860"/>
                    </a:lnTo>
                    <a:lnTo>
                      <a:pt x="4239" y="764"/>
                    </a:lnTo>
                    <a:lnTo>
                      <a:pt x="4215" y="669"/>
                    </a:lnTo>
                    <a:lnTo>
                      <a:pt x="4167" y="573"/>
                    </a:lnTo>
                    <a:lnTo>
                      <a:pt x="4132" y="490"/>
                    </a:lnTo>
                    <a:lnTo>
                      <a:pt x="4072" y="406"/>
                    </a:lnTo>
                    <a:lnTo>
                      <a:pt x="4012" y="322"/>
                    </a:lnTo>
                    <a:lnTo>
                      <a:pt x="3953" y="263"/>
                    </a:lnTo>
                    <a:lnTo>
                      <a:pt x="3881" y="191"/>
                    </a:lnTo>
                    <a:lnTo>
                      <a:pt x="3797" y="143"/>
                    </a:lnTo>
                    <a:lnTo>
                      <a:pt x="3714" y="96"/>
                    </a:lnTo>
                    <a:lnTo>
                      <a:pt x="3630" y="60"/>
                    </a:lnTo>
                    <a:lnTo>
                      <a:pt x="3535" y="24"/>
                    </a:lnTo>
                    <a:lnTo>
                      <a:pt x="3427" y="12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4"/>
              <p:cNvSpPr/>
              <p:nvPr/>
            </p:nvSpPr>
            <p:spPr>
              <a:xfrm>
                <a:off x="465596" y="3936877"/>
                <a:ext cx="165884" cy="523499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69" extrusionOk="0">
                    <a:moveTo>
                      <a:pt x="2734" y="1"/>
                    </a:moveTo>
                    <a:lnTo>
                      <a:pt x="2722" y="12"/>
                    </a:lnTo>
                    <a:lnTo>
                      <a:pt x="2448" y="454"/>
                    </a:lnTo>
                    <a:lnTo>
                      <a:pt x="2185" y="896"/>
                    </a:lnTo>
                    <a:lnTo>
                      <a:pt x="1934" y="1350"/>
                    </a:lnTo>
                    <a:lnTo>
                      <a:pt x="1696" y="1803"/>
                    </a:lnTo>
                    <a:lnTo>
                      <a:pt x="1469" y="2269"/>
                    </a:lnTo>
                    <a:lnTo>
                      <a:pt x="1254" y="2735"/>
                    </a:lnTo>
                    <a:lnTo>
                      <a:pt x="1051" y="3200"/>
                    </a:lnTo>
                    <a:lnTo>
                      <a:pt x="860" y="3678"/>
                    </a:lnTo>
                    <a:lnTo>
                      <a:pt x="717" y="4084"/>
                    </a:lnTo>
                    <a:lnTo>
                      <a:pt x="573" y="4490"/>
                    </a:lnTo>
                    <a:lnTo>
                      <a:pt x="454" y="4896"/>
                    </a:lnTo>
                    <a:lnTo>
                      <a:pt x="335" y="5314"/>
                    </a:lnTo>
                    <a:lnTo>
                      <a:pt x="239" y="5732"/>
                    </a:lnTo>
                    <a:lnTo>
                      <a:pt x="155" y="6149"/>
                    </a:lnTo>
                    <a:lnTo>
                      <a:pt x="96" y="6567"/>
                    </a:lnTo>
                    <a:lnTo>
                      <a:pt x="36" y="6997"/>
                    </a:lnTo>
                    <a:lnTo>
                      <a:pt x="12" y="7403"/>
                    </a:lnTo>
                    <a:lnTo>
                      <a:pt x="0" y="7821"/>
                    </a:lnTo>
                    <a:lnTo>
                      <a:pt x="12" y="8239"/>
                    </a:lnTo>
                    <a:lnTo>
                      <a:pt x="36" y="8645"/>
                    </a:lnTo>
                    <a:lnTo>
                      <a:pt x="48" y="8657"/>
                    </a:lnTo>
                    <a:lnTo>
                      <a:pt x="60" y="8669"/>
                    </a:lnTo>
                    <a:lnTo>
                      <a:pt x="72" y="8657"/>
                    </a:lnTo>
                    <a:lnTo>
                      <a:pt x="72" y="8645"/>
                    </a:lnTo>
                    <a:lnTo>
                      <a:pt x="48" y="8263"/>
                    </a:lnTo>
                    <a:lnTo>
                      <a:pt x="36" y="7881"/>
                    </a:lnTo>
                    <a:lnTo>
                      <a:pt x="36" y="7499"/>
                    </a:lnTo>
                    <a:lnTo>
                      <a:pt x="72" y="7105"/>
                    </a:lnTo>
                    <a:lnTo>
                      <a:pt x="108" y="6722"/>
                    </a:lnTo>
                    <a:lnTo>
                      <a:pt x="155" y="6340"/>
                    </a:lnTo>
                    <a:lnTo>
                      <a:pt x="227" y="5970"/>
                    </a:lnTo>
                    <a:lnTo>
                      <a:pt x="311" y="5588"/>
                    </a:lnTo>
                    <a:lnTo>
                      <a:pt x="418" y="5146"/>
                    </a:lnTo>
                    <a:lnTo>
                      <a:pt x="549" y="4693"/>
                    </a:lnTo>
                    <a:lnTo>
                      <a:pt x="693" y="4251"/>
                    </a:lnTo>
                    <a:lnTo>
                      <a:pt x="848" y="3821"/>
                    </a:lnTo>
                    <a:lnTo>
                      <a:pt x="1015" y="3379"/>
                    </a:lnTo>
                    <a:lnTo>
                      <a:pt x="1194" y="2962"/>
                    </a:lnTo>
                    <a:lnTo>
                      <a:pt x="1385" y="2532"/>
                    </a:lnTo>
                    <a:lnTo>
                      <a:pt x="1588" y="2114"/>
                    </a:lnTo>
                    <a:lnTo>
                      <a:pt x="1851" y="1577"/>
                    </a:lnTo>
                    <a:lnTo>
                      <a:pt x="2137" y="1051"/>
                    </a:lnTo>
                    <a:lnTo>
                      <a:pt x="2436" y="538"/>
                    </a:lnTo>
                    <a:lnTo>
                      <a:pt x="2746" y="24"/>
                    </a:lnTo>
                    <a:lnTo>
                      <a:pt x="2746" y="12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4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extrusionOk="0">
                    <a:moveTo>
                      <a:pt x="1827" y="0"/>
                    </a:move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4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fill="none" extrusionOk="0">
                    <a:moveTo>
                      <a:pt x="1995" y="0"/>
                    </a:moveTo>
                    <a:lnTo>
                      <a:pt x="1995" y="0"/>
                    </a:lnTo>
                    <a:lnTo>
                      <a:pt x="1827" y="0"/>
                    </a:ln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4"/>
              <p:cNvSpPr/>
              <p:nvPr/>
            </p:nvSpPr>
            <p:spPr>
              <a:xfrm>
                <a:off x="156297" y="4084703"/>
                <a:ext cx="269691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77" extrusionOk="0">
                    <a:moveTo>
                      <a:pt x="2281" y="0"/>
                    </a:moveTo>
                    <a:lnTo>
                      <a:pt x="2149" y="24"/>
                    </a:lnTo>
                    <a:lnTo>
                      <a:pt x="2018" y="48"/>
                    </a:lnTo>
                    <a:lnTo>
                      <a:pt x="1899" y="72"/>
                    </a:lnTo>
                    <a:lnTo>
                      <a:pt x="1767" y="108"/>
                    </a:lnTo>
                    <a:lnTo>
                      <a:pt x="1648" y="155"/>
                    </a:lnTo>
                    <a:lnTo>
                      <a:pt x="1528" y="215"/>
                    </a:lnTo>
                    <a:lnTo>
                      <a:pt x="1409" y="263"/>
                    </a:lnTo>
                    <a:lnTo>
                      <a:pt x="1290" y="334"/>
                    </a:lnTo>
                    <a:lnTo>
                      <a:pt x="1075" y="478"/>
                    </a:lnTo>
                    <a:lnTo>
                      <a:pt x="872" y="621"/>
                    </a:lnTo>
                    <a:lnTo>
                      <a:pt x="681" y="788"/>
                    </a:lnTo>
                    <a:lnTo>
                      <a:pt x="502" y="967"/>
                    </a:lnTo>
                    <a:lnTo>
                      <a:pt x="346" y="1158"/>
                    </a:lnTo>
                    <a:lnTo>
                      <a:pt x="275" y="1266"/>
                    </a:lnTo>
                    <a:lnTo>
                      <a:pt x="203" y="1385"/>
                    </a:lnTo>
                    <a:lnTo>
                      <a:pt x="143" y="1493"/>
                    </a:lnTo>
                    <a:lnTo>
                      <a:pt x="96" y="1624"/>
                    </a:lnTo>
                    <a:lnTo>
                      <a:pt x="36" y="1755"/>
                    </a:lnTo>
                    <a:lnTo>
                      <a:pt x="0" y="1899"/>
                    </a:lnTo>
                    <a:lnTo>
                      <a:pt x="36" y="1827"/>
                    </a:lnTo>
                    <a:lnTo>
                      <a:pt x="72" y="1755"/>
                    </a:lnTo>
                    <a:lnTo>
                      <a:pt x="179" y="1636"/>
                    </a:lnTo>
                    <a:lnTo>
                      <a:pt x="299" y="1540"/>
                    </a:lnTo>
                    <a:lnTo>
                      <a:pt x="430" y="1457"/>
                    </a:lnTo>
                    <a:lnTo>
                      <a:pt x="573" y="1385"/>
                    </a:lnTo>
                    <a:lnTo>
                      <a:pt x="728" y="1337"/>
                    </a:lnTo>
                    <a:lnTo>
                      <a:pt x="884" y="1302"/>
                    </a:lnTo>
                    <a:lnTo>
                      <a:pt x="1039" y="1290"/>
                    </a:lnTo>
                    <a:lnTo>
                      <a:pt x="1194" y="1290"/>
                    </a:lnTo>
                    <a:lnTo>
                      <a:pt x="1349" y="1313"/>
                    </a:lnTo>
                    <a:lnTo>
                      <a:pt x="1493" y="1349"/>
                    </a:lnTo>
                    <a:lnTo>
                      <a:pt x="1636" y="1397"/>
                    </a:lnTo>
                    <a:lnTo>
                      <a:pt x="1779" y="1469"/>
                    </a:lnTo>
                    <a:lnTo>
                      <a:pt x="1910" y="1540"/>
                    </a:lnTo>
                    <a:lnTo>
                      <a:pt x="2030" y="1624"/>
                    </a:lnTo>
                    <a:lnTo>
                      <a:pt x="2149" y="1719"/>
                    </a:lnTo>
                    <a:lnTo>
                      <a:pt x="2269" y="1827"/>
                    </a:lnTo>
                    <a:lnTo>
                      <a:pt x="2376" y="1934"/>
                    </a:lnTo>
                    <a:lnTo>
                      <a:pt x="2567" y="2173"/>
                    </a:lnTo>
                    <a:lnTo>
                      <a:pt x="2758" y="2412"/>
                    </a:lnTo>
                    <a:lnTo>
                      <a:pt x="2937" y="2663"/>
                    </a:lnTo>
                    <a:lnTo>
                      <a:pt x="3033" y="2806"/>
                    </a:lnTo>
                    <a:lnTo>
                      <a:pt x="3152" y="2949"/>
                    </a:lnTo>
                    <a:lnTo>
                      <a:pt x="3212" y="3009"/>
                    </a:lnTo>
                    <a:lnTo>
                      <a:pt x="3284" y="3069"/>
                    </a:lnTo>
                    <a:lnTo>
                      <a:pt x="3355" y="3104"/>
                    </a:lnTo>
                    <a:lnTo>
                      <a:pt x="3439" y="3140"/>
                    </a:lnTo>
                    <a:lnTo>
                      <a:pt x="3510" y="3164"/>
                    </a:lnTo>
                    <a:lnTo>
                      <a:pt x="3594" y="3176"/>
                    </a:lnTo>
                    <a:lnTo>
                      <a:pt x="3749" y="3176"/>
                    </a:lnTo>
                    <a:lnTo>
                      <a:pt x="3821" y="3164"/>
                    </a:lnTo>
                    <a:lnTo>
                      <a:pt x="3892" y="3140"/>
                    </a:lnTo>
                    <a:lnTo>
                      <a:pt x="3964" y="3104"/>
                    </a:lnTo>
                    <a:lnTo>
                      <a:pt x="4036" y="3069"/>
                    </a:lnTo>
                    <a:lnTo>
                      <a:pt x="4131" y="2985"/>
                    </a:lnTo>
                    <a:lnTo>
                      <a:pt x="4215" y="2901"/>
                    </a:lnTo>
                    <a:lnTo>
                      <a:pt x="4286" y="2806"/>
                    </a:lnTo>
                    <a:lnTo>
                      <a:pt x="4346" y="2698"/>
                    </a:lnTo>
                    <a:lnTo>
                      <a:pt x="4394" y="2579"/>
                    </a:lnTo>
                    <a:lnTo>
                      <a:pt x="4430" y="2460"/>
                    </a:lnTo>
                    <a:lnTo>
                      <a:pt x="4454" y="2340"/>
                    </a:lnTo>
                    <a:lnTo>
                      <a:pt x="4466" y="2221"/>
                    </a:lnTo>
                    <a:lnTo>
                      <a:pt x="4466" y="2102"/>
                    </a:lnTo>
                    <a:lnTo>
                      <a:pt x="4454" y="1982"/>
                    </a:lnTo>
                    <a:lnTo>
                      <a:pt x="4430" y="1851"/>
                    </a:lnTo>
                    <a:lnTo>
                      <a:pt x="4394" y="1743"/>
                    </a:lnTo>
                    <a:lnTo>
                      <a:pt x="4322" y="1505"/>
                    </a:lnTo>
                    <a:lnTo>
                      <a:pt x="4227" y="1278"/>
                    </a:lnTo>
                    <a:lnTo>
                      <a:pt x="4143" y="1111"/>
                    </a:lnTo>
                    <a:lnTo>
                      <a:pt x="4048" y="955"/>
                    </a:lnTo>
                    <a:lnTo>
                      <a:pt x="3940" y="800"/>
                    </a:lnTo>
                    <a:lnTo>
                      <a:pt x="3833" y="657"/>
                    </a:lnTo>
                    <a:lnTo>
                      <a:pt x="3713" y="525"/>
                    </a:lnTo>
                    <a:lnTo>
                      <a:pt x="3582" y="394"/>
                    </a:lnTo>
                    <a:lnTo>
                      <a:pt x="3439" y="287"/>
                    </a:lnTo>
                    <a:lnTo>
                      <a:pt x="3284" y="191"/>
                    </a:lnTo>
                    <a:lnTo>
                      <a:pt x="3164" y="131"/>
                    </a:lnTo>
                    <a:lnTo>
                      <a:pt x="3045" y="84"/>
                    </a:lnTo>
                    <a:lnTo>
                      <a:pt x="2913" y="48"/>
                    </a:lnTo>
                    <a:lnTo>
                      <a:pt x="2794" y="24"/>
                    </a:lnTo>
                    <a:lnTo>
                      <a:pt x="2663" y="12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4"/>
              <p:cNvSpPr/>
              <p:nvPr/>
            </p:nvSpPr>
            <p:spPr>
              <a:xfrm>
                <a:off x="283894" y="4115681"/>
                <a:ext cx="184605" cy="227178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3762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39" y="144"/>
                    </a:lnTo>
                    <a:lnTo>
                      <a:pt x="466" y="263"/>
                    </a:lnTo>
                    <a:lnTo>
                      <a:pt x="681" y="395"/>
                    </a:lnTo>
                    <a:lnTo>
                      <a:pt x="884" y="550"/>
                    </a:lnTo>
                    <a:lnTo>
                      <a:pt x="1087" y="717"/>
                    </a:lnTo>
                    <a:lnTo>
                      <a:pt x="1266" y="884"/>
                    </a:lnTo>
                    <a:lnTo>
                      <a:pt x="1445" y="1075"/>
                    </a:lnTo>
                    <a:lnTo>
                      <a:pt x="1612" y="1266"/>
                    </a:lnTo>
                    <a:lnTo>
                      <a:pt x="1756" y="1457"/>
                    </a:lnTo>
                    <a:lnTo>
                      <a:pt x="1899" y="1660"/>
                    </a:lnTo>
                    <a:lnTo>
                      <a:pt x="2030" y="1863"/>
                    </a:lnTo>
                    <a:lnTo>
                      <a:pt x="2150" y="2066"/>
                    </a:lnTo>
                    <a:lnTo>
                      <a:pt x="2388" y="2484"/>
                    </a:lnTo>
                    <a:lnTo>
                      <a:pt x="2603" y="2914"/>
                    </a:lnTo>
                    <a:lnTo>
                      <a:pt x="2818" y="3332"/>
                    </a:lnTo>
                    <a:lnTo>
                      <a:pt x="3033" y="3750"/>
                    </a:lnTo>
                    <a:lnTo>
                      <a:pt x="3045" y="3761"/>
                    </a:lnTo>
                    <a:lnTo>
                      <a:pt x="3057" y="3761"/>
                    </a:lnTo>
                    <a:lnTo>
                      <a:pt x="3057" y="3750"/>
                    </a:lnTo>
                    <a:lnTo>
                      <a:pt x="3057" y="3738"/>
                    </a:lnTo>
                    <a:lnTo>
                      <a:pt x="2854" y="3332"/>
                    </a:lnTo>
                    <a:lnTo>
                      <a:pt x="2651" y="2938"/>
                    </a:lnTo>
                    <a:lnTo>
                      <a:pt x="2448" y="2532"/>
                    </a:lnTo>
                    <a:lnTo>
                      <a:pt x="2233" y="2138"/>
                    </a:lnTo>
                    <a:lnTo>
                      <a:pt x="2114" y="1923"/>
                    </a:lnTo>
                    <a:lnTo>
                      <a:pt x="1982" y="1720"/>
                    </a:lnTo>
                    <a:lnTo>
                      <a:pt x="1839" y="1517"/>
                    </a:lnTo>
                    <a:lnTo>
                      <a:pt x="1684" y="1314"/>
                    </a:lnTo>
                    <a:lnTo>
                      <a:pt x="1529" y="1123"/>
                    </a:lnTo>
                    <a:lnTo>
                      <a:pt x="1362" y="932"/>
                    </a:lnTo>
                    <a:lnTo>
                      <a:pt x="1194" y="753"/>
                    </a:lnTo>
                    <a:lnTo>
                      <a:pt x="1003" y="598"/>
                    </a:lnTo>
                    <a:lnTo>
                      <a:pt x="777" y="418"/>
                    </a:lnTo>
                    <a:lnTo>
                      <a:pt x="538" y="251"/>
                    </a:lnTo>
                    <a:lnTo>
                      <a:pt x="275" y="12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4"/>
              <p:cNvSpPr/>
              <p:nvPr/>
            </p:nvSpPr>
            <p:spPr>
              <a:xfrm>
                <a:off x="300500" y="4370210"/>
                <a:ext cx="330259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559" extrusionOk="0">
                    <a:moveTo>
                      <a:pt x="0" y="0"/>
                    </a:moveTo>
                    <a:lnTo>
                      <a:pt x="1098" y="3558"/>
                    </a:lnTo>
                    <a:lnTo>
                      <a:pt x="4442" y="3558"/>
                    </a:ln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4"/>
              <p:cNvSpPr/>
              <p:nvPr/>
            </p:nvSpPr>
            <p:spPr>
              <a:xfrm>
                <a:off x="284618" y="4370210"/>
                <a:ext cx="359849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848" extrusionOk="0">
                    <a:moveTo>
                      <a:pt x="0" y="0"/>
                    </a:moveTo>
                    <a:lnTo>
                      <a:pt x="0" y="848"/>
                    </a:lnTo>
                    <a:lnTo>
                      <a:pt x="5958" y="84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4"/>
              <p:cNvSpPr/>
              <p:nvPr/>
            </p:nvSpPr>
            <p:spPr>
              <a:xfrm>
                <a:off x="288241" y="4418519"/>
                <a:ext cx="359064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6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5946" y="36"/>
                    </a:lnTo>
                    <a:lnTo>
                      <a:pt x="5946" y="24"/>
                    </a:lnTo>
                    <a:lnTo>
                      <a:pt x="5946" y="12"/>
                    </a:lnTo>
                    <a:lnTo>
                      <a:pt x="5934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3" name="Google Shape;753;p24"/>
            <p:cNvGrpSpPr/>
            <p:nvPr/>
          </p:nvGrpSpPr>
          <p:grpSpPr>
            <a:xfrm flipH="1">
              <a:off x="101100" y="3293930"/>
              <a:ext cx="618900" cy="1305496"/>
              <a:chOff x="-2244625" y="2465880"/>
              <a:chExt cx="618900" cy="1305496"/>
            </a:xfrm>
          </p:grpSpPr>
          <p:sp>
            <p:nvSpPr>
              <p:cNvPr id="754" name="Google Shape;754;p24"/>
              <p:cNvSpPr/>
              <p:nvPr/>
            </p:nvSpPr>
            <p:spPr>
              <a:xfrm>
                <a:off x="-2197797" y="3142830"/>
                <a:ext cx="483826" cy="39301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872" extrusionOk="0">
                    <a:moveTo>
                      <a:pt x="430" y="0"/>
                    </a:moveTo>
                    <a:lnTo>
                      <a:pt x="347" y="12"/>
                    </a:lnTo>
                    <a:lnTo>
                      <a:pt x="263" y="36"/>
                    </a:lnTo>
                    <a:lnTo>
                      <a:pt x="192" y="72"/>
                    </a:lnTo>
                    <a:lnTo>
                      <a:pt x="120" y="132"/>
                    </a:lnTo>
                    <a:lnTo>
                      <a:pt x="72" y="191"/>
                    </a:lnTo>
                    <a:lnTo>
                      <a:pt x="36" y="263"/>
                    </a:lnTo>
                    <a:lnTo>
                      <a:pt x="12" y="347"/>
                    </a:lnTo>
                    <a:lnTo>
                      <a:pt x="1" y="430"/>
                    </a:lnTo>
                    <a:lnTo>
                      <a:pt x="12" y="526"/>
                    </a:lnTo>
                    <a:lnTo>
                      <a:pt x="36" y="609"/>
                    </a:lnTo>
                    <a:lnTo>
                      <a:pt x="72" y="681"/>
                    </a:lnTo>
                    <a:lnTo>
                      <a:pt x="120" y="741"/>
                    </a:lnTo>
                    <a:lnTo>
                      <a:pt x="192" y="800"/>
                    </a:lnTo>
                    <a:lnTo>
                      <a:pt x="263" y="836"/>
                    </a:lnTo>
                    <a:lnTo>
                      <a:pt x="347" y="860"/>
                    </a:lnTo>
                    <a:lnTo>
                      <a:pt x="430" y="872"/>
                    </a:lnTo>
                    <a:lnTo>
                      <a:pt x="10304" y="872"/>
                    </a:lnTo>
                    <a:lnTo>
                      <a:pt x="10388" y="860"/>
                    </a:lnTo>
                    <a:lnTo>
                      <a:pt x="10472" y="836"/>
                    </a:lnTo>
                    <a:lnTo>
                      <a:pt x="10543" y="800"/>
                    </a:lnTo>
                    <a:lnTo>
                      <a:pt x="10615" y="741"/>
                    </a:lnTo>
                    <a:lnTo>
                      <a:pt x="10663" y="681"/>
                    </a:lnTo>
                    <a:lnTo>
                      <a:pt x="10710" y="609"/>
                    </a:lnTo>
                    <a:lnTo>
                      <a:pt x="10734" y="526"/>
                    </a:lnTo>
                    <a:lnTo>
                      <a:pt x="10734" y="430"/>
                    </a:lnTo>
                    <a:lnTo>
                      <a:pt x="10734" y="347"/>
                    </a:lnTo>
                    <a:lnTo>
                      <a:pt x="10710" y="263"/>
                    </a:lnTo>
                    <a:lnTo>
                      <a:pt x="10663" y="191"/>
                    </a:lnTo>
                    <a:lnTo>
                      <a:pt x="10615" y="132"/>
                    </a:lnTo>
                    <a:lnTo>
                      <a:pt x="10543" y="72"/>
                    </a:lnTo>
                    <a:lnTo>
                      <a:pt x="10472" y="36"/>
                    </a:lnTo>
                    <a:lnTo>
                      <a:pt x="10388" y="12"/>
                    </a:lnTo>
                    <a:lnTo>
                      <a:pt x="10304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4"/>
              <p:cNvSpPr/>
              <p:nvPr/>
            </p:nvSpPr>
            <p:spPr>
              <a:xfrm>
                <a:off x="-1747414" y="2465880"/>
                <a:ext cx="116821" cy="714134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15845" extrusionOk="0">
                    <a:moveTo>
                      <a:pt x="2102" y="0"/>
                    </a:moveTo>
                    <a:lnTo>
                      <a:pt x="2019" y="12"/>
                    </a:lnTo>
                    <a:lnTo>
                      <a:pt x="1935" y="48"/>
                    </a:lnTo>
                    <a:lnTo>
                      <a:pt x="1864" y="96"/>
                    </a:lnTo>
                    <a:lnTo>
                      <a:pt x="1792" y="156"/>
                    </a:lnTo>
                    <a:lnTo>
                      <a:pt x="1744" y="227"/>
                    </a:lnTo>
                    <a:lnTo>
                      <a:pt x="1708" y="311"/>
                    </a:lnTo>
                    <a:lnTo>
                      <a:pt x="1696" y="394"/>
                    </a:lnTo>
                    <a:lnTo>
                      <a:pt x="1" y="15343"/>
                    </a:lnTo>
                    <a:lnTo>
                      <a:pt x="1" y="15426"/>
                    </a:lnTo>
                    <a:lnTo>
                      <a:pt x="25" y="15522"/>
                    </a:lnTo>
                    <a:lnTo>
                      <a:pt x="49" y="15605"/>
                    </a:lnTo>
                    <a:lnTo>
                      <a:pt x="96" y="15677"/>
                    </a:lnTo>
                    <a:lnTo>
                      <a:pt x="156" y="15737"/>
                    </a:lnTo>
                    <a:lnTo>
                      <a:pt x="228" y="15784"/>
                    </a:lnTo>
                    <a:lnTo>
                      <a:pt x="311" y="15820"/>
                    </a:lnTo>
                    <a:lnTo>
                      <a:pt x="407" y="15844"/>
                    </a:lnTo>
                    <a:lnTo>
                      <a:pt x="502" y="15844"/>
                    </a:lnTo>
                    <a:lnTo>
                      <a:pt x="586" y="15820"/>
                    </a:lnTo>
                    <a:lnTo>
                      <a:pt x="670" y="15796"/>
                    </a:lnTo>
                    <a:lnTo>
                      <a:pt x="741" y="15749"/>
                    </a:lnTo>
                    <a:lnTo>
                      <a:pt x="801" y="15689"/>
                    </a:lnTo>
                    <a:lnTo>
                      <a:pt x="849" y="15617"/>
                    </a:lnTo>
                    <a:lnTo>
                      <a:pt x="884" y="15534"/>
                    </a:lnTo>
                    <a:lnTo>
                      <a:pt x="908" y="15438"/>
                    </a:lnTo>
                    <a:lnTo>
                      <a:pt x="2592" y="502"/>
                    </a:lnTo>
                    <a:lnTo>
                      <a:pt x="2592" y="406"/>
                    </a:lnTo>
                    <a:lnTo>
                      <a:pt x="2580" y="323"/>
                    </a:lnTo>
                    <a:lnTo>
                      <a:pt x="2544" y="239"/>
                    </a:lnTo>
                    <a:lnTo>
                      <a:pt x="2496" y="168"/>
                    </a:lnTo>
                    <a:lnTo>
                      <a:pt x="2437" y="108"/>
                    </a:lnTo>
                    <a:lnTo>
                      <a:pt x="2365" y="48"/>
                    </a:lnTo>
                    <a:lnTo>
                      <a:pt x="2281" y="12"/>
                    </a:lnTo>
                    <a:lnTo>
                      <a:pt x="219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4"/>
              <p:cNvSpPr/>
              <p:nvPr/>
            </p:nvSpPr>
            <p:spPr>
              <a:xfrm>
                <a:off x="-1750614" y="3183708"/>
                <a:ext cx="124889" cy="586586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13015" extrusionOk="0">
                    <a:moveTo>
                      <a:pt x="12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72" y="371"/>
                    </a:lnTo>
                    <a:lnTo>
                      <a:pt x="275" y="1314"/>
                    </a:lnTo>
                    <a:lnTo>
                      <a:pt x="573" y="2711"/>
                    </a:lnTo>
                    <a:lnTo>
                      <a:pt x="932" y="4418"/>
                    </a:lnTo>
                    <a:lnTo>
                      <a:pt x="1326" y="6281"/>
                    </a:lnTo>
                    <a:lnTo>
                      <a:pt x="1720" y="8167"/>
                    </a:lnTo>
                    <a:lnTo>
                      <a:pt x="2090" y="9923"/>
                    </a:lnTo>
                    <a:lnTo>
                      <a:pt x="2400" y="11403"/>
                    </a:lnTo>
                    <a:lnTo>
                      <a:pt x="2627" y="12478"/>
                    </a:lnTo>
                    <a:lnTo>
                      <a:pt x="2723" y="12979"/>
                    </a:lnTo>
                    <a:lnTo>
                      <a:pt x="2734" y="13003"/>
                    </a:lnTo>
                    <a:lnTo>
                      <a:pt x="2734" y="13015"/>
                    </a:lnTo>
                    <a:lnTo>
                      <a:pt x="2758" y="13015"/>
                    </a:lnTo>
                    <a:lnTo>
                      <a:pt x="2758" y="13003"/>
                    </a:lnTo>
                    <a:lnTo>
                      <a:pt x="2770" y="12991"/>
                    </a:lnTo>
                    <a:lnTo>
                      <a:pt x="2699" y="12645"/>
                    </a:lnTo>
                    <a:lnTo>
                      <a:pt x="2496" y="11702"/>
                    </a:lnTo>
                    <a:lnTo>
                      <a:pt x="2197" y="10305"/>
                    </a:lnTo>
                    <a:lnTo>
                      <a:pt x="1839" y="8597"/>
                    </a:lnTo>
                    <a:lnTo>
                      <a:pt x="1445" y="6735"/>
                    </a:lnTo>
                    <a:lnTo>
                      <a:pt x="1051" y="4848"/>
                    </a:lnTo>
                    <a:lnTo>
                      <a:pt x="681" y="3093"/>
                    </a:lnTo>
                    <a:lnTo>
                      <a:pt x="370" y="1613"/>
                    </a:lnTo>
                    <a:lnTo>
                      <a:pt x="156" y="538"/>
                    </a:lnTo>
                    <a:lnTo>
                      <a:pt x="48" y="3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4"/>
              <p:cNvSpPr/>
              <p:nvPr/>
            </p:nvSpPr>
            <p:spPr>
              <a:xfrm>
                <a:off x="-2244625" y="3184249"/>
                <a:ext cx="109836" cy="587127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13027" extrusionOk="0">
                    <a:moveTo>
                      <a:pt x="2413" y="1"/>
                    </a:moveTo>
                    <a:lnTo>
                      <a:pt x="2401" y="13"/>
                    </a:lnTo>
                    <a:lnTo>
                      <a:pt x="2341" y="359"/>
                    </a:lnTo>
                    <a:lnTo>
                      <a:pt x="2162" y="1302"/>
                    </a:lnTo>
                    <a:lnTo>
                      <a:pt x="1899" y="2699"/>
                    </a:lnTo>
                    <a:lnTo>
                      <a:pt x="1589" y="4406"/>
                    </a:lnTo>
                    <a:lnTo>
                      <a:pt x="1242" y="6281"/>
                    </a:lnTo>
                    <a:lnTo>
                      <a:pt x="896" y="8167"/>
                    </a:lnTo>
                    <a:lnTo>
                      <a:pt x="574" y="9922"/>
                    </a:lnTo>
                    <a:lnTo>
                      <a:pt x="299" y="11415"/>
                    </a:lnTo>
                    <a:lnTo>
                      <a:pt x="96" y="12478"/>
                    </a:lnTo>
                    <a:lnTo>
                      <a:pt x="13" y="12991"/>
                    </a:lnTo>
                    <a:lnTo>
                      <a:pt x="1" y="13015"/>
                    </a:lnTo>
                    <a:lnTo>
                      <a:pt x="13" y="13027"/>
                    </a:lnTo>
                    <a:lnTo>
                      <a:pt x="37" y="13027"/>
                    </a:lnTo>
                    <a:lnTo>
                      <a:pt x="37" y="13015"/>
                    </a:lnTo>
                    <a:lnTo>
                      <a:pt x="108" y="12669"/>
                    </a:lnTo>
                    <a:lnTo>
                      <a:pt x="275" y="11725"/>
                    </a:lnTo>
                    <a:lnTo>
                      <a:pt x="538" y="10328"/>
                    </a:lnTo>
                    <a:lnTo>
                      <a:pt x="848" y="8621"/>
                    </a:lnTo>
                    <a:lnTo>
                      <a:pt x="1195" y="6747"/>
                    </a:lnTo>
                    <a:lnTo>
                      <a:pt x="1541" y="4860"/>
                    </a:lnTo>
                    <a:lnTo>
                      <a:pt x="1863" y="3105"/>
                    </a:lnTo>
                    <a:lnTo>
                      <a:pt x="2138" y="1613"/>
                    </a:lnTo>
                    <a:lnTo>
                      <a:pt x="2341" y="550"/>
                    </a:lnTo>
                    <a:lnTo>
                      <a:pt x="2424" y="37"/>
                    </a:lnTo>
                    <a:lnTo>
                      <a:pt x="2436" y="13"/>
                    </a:lnTo>
                    <a:lnTo>
                      <a:pt x="24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58" name="Google Shape;758;p24"/>
          <p:cNvCxnSpPr/>
          <p:nvPr/>
        </p:nvCxnSpPr>
        <p:spPr>
          <a:xfrm rot="10800000">
            <a:off x="246930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 flipH="1">
            <a:off x="3077250" y="2150750"/>
            <a:ext cx="5320800" cy="153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188950" y="790000"/>
            <a:ext cx="1097400" cy="109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 flipH="1">
            <a:off x="3078900" y="3713300"/>
            <a:ext cx="531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9" name="Google Shape;29;p3"/>
          <p:cNvCxnSpPr/>
          <p:nvPr/>
        </p:nvCxnSpPr>
        <p:spPr>
          <a:xfrm rot="10800000">
            <a:off x="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" name="Google Shape;30;p3"/>
          <p:cNvGrpSpPr/>
          <p:nvPr/>
        </p:nvGrpSpPr>
        <p:grpSpPr>
          <a:xfrm>
            <a:off x="8430775" y="3293930"/>
            <a:ext cx="618900" cy="1305496"/>
            <a:chOff x="-2244625" y="2465880"/>
            <a:chExt cx="618900" cy="1305496"/>
          </a:xfrm>
        </p:grpSpPr>
        <p:sp>
          <p:nvSpPr>
            <p:cNvPr id="31" name="Google Shape;31;p3"/>
            <p:cNvSpPr/>
            <p:nvPr/>
          </p:nvSpPr>
          <p:spPr>
            <a:xfrm>
              <a:off x="-2197797" y="3142830"/>
              <a:ext cx="483826" cy="39301"/>
            </a:xfrm>
            <a:custGeom>
              <a:avLst/>
              <a:gdLst/>
              <a:ahLst/>
              <a:cxnLst/>
              <a:rect l="l" t="t" r="r" b="b"/>
              <a:pathLst>
                <a:path w="10735" h="872" extrusionOk="0">
                  <a:moveTo>
                    <a:pt x="430" y="0"/>
                  </a:moveTo>
                  <a:lnTo>
                    <a:pt x="347" y="12"/>
                  </a:lnTo>
                  <a:lnTo>
                    <a:pt x="263" y="36"/>
                  </a:lnTo>
                  <a:lnTo>
                    <a:pt x="192" y="72"/>
                  </a:lnTo>
                  <a:lnTo>
                    <a:pt x="120" y="132"/>
                  </a:lnTo>
                  <a:lnTo>
                    <a:pt x="72" y="191"/>
                  </a:lnTo>
                  <a:lnTo>
                    <a:pt x="36" y="263"/>
                  </a:lnTo>
                  <a:lnTo>
                    <a:pt x="12" y="347"/>
                  </a:lnTo>
                  <a:lnTo>
                    <a:pt x="1" y="430"/>
                  </a:lnTo>
                  <a:lnTo>
                    <a:pt x="12" y="526"/>
                  </a:lnTo>
                  <a:lnTo>
                    <a:pt x="36" y="609"/>
                  </a:lnTo>
                  <a:lnTo>
                    <a:pt x="72" y="681"/>
                  </a:lnTo>
                  <a:lnTo>
                    <a:pt x="120" y="741"/>
                  </a:lnTo>
                  <a:lnTo>
                    <a:pt x="192" y="800"/>
                  </a:lnTo>
                  <a:lnTo>
                    <a:pt x="263" y="836"/>
                  </a:lnTo>
                  <a:lnTo>
                    <a:pt x="347" y="860"/>
                  </a:lnTo>
                  <a:lnTo>
                    <a:pt x="430" y="872"/>
                  </a:lnTo>
                  <a:lnTo>
                    <a:pt x="10304" y="872"/>
                  </a:lnTo>
                  <a:lnTo>
                    <a:pt x="10388" y="860"/>
                  </a:lnTo>
                  <a:lnTo>
                    <a:pt x="10472" y="836"/>
                  </a:lnTo>
                  <a:lnTo>
                    <a:pt x="10543" y="800"/>
                  </a:lnTo>
                  <a:lnTo>
                    <a:pt x="10615" y="741"/>
                  </a:lnTo>
                  <a:lnTo>
                    <a:pt x="10663" y="681"/>
                  </a:lnTo>
                  <a:lnTo>
                    <a:pt x="10710" y="609"/>
                  </a:lnTo>
                  <a:lnTo>
                    <a:pt x="10734" y="526"/>
                  </a:lnTo>
                  <a:lnTo>
                    <a:pt x="10734" y="430"/>
                  </a:lnTo>
                  <a:lnTo>
                    <a:pt x="10734" y="347"/>
                  </a:lnTo>
                  <a:lnTo>
                    <a:pt x="10710" y="263"/>
                  </a:lnTo>
                  <a:lnTo>
                    <a:pt x="10663" y="191"/>
                  </a:lnTo>
                  <a:lnTo>
                    <a:pt x="10615" y="132"/>
                  </a:lnTo>
                  <a:lnTo>
                    <a:pt x="10543" y="72"/>
                  </a:lnTo>
                  <a:lnTo>
                    <a:pt x="10472" y="36"/>
                  </a:lnTo>
                  <a:lnTo>
                    <a:pt x="10388" y="12"/>
                  </a:lnTo>
                  <a:lnTo>
                    <a:pt x="1030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-1747414" y="2465880"/>
              <a:ext cx="116821" cy="714134"/>
            </a:xfrm>
            <a:custGeom>
              <a:avLst/>
              <a:gdLst/>
              <a:ahLst/>
              <a:cxnLst/>
              <a:rect l="l" t="t" r="r" b="b"/>
              <a:pathLst>
                <a:path w="2592" h="15845" extrusionOk="0">
                  <a:moveTo>
                    <a:pt x="2102" y="0"/>
                  </a:moveTo>
                  <a:lnTo>
                    <a:pt x="2019" y="12"/>
                  </a:lnTo>
                  <a:lnTo>
                    <a:pt x="1935" y="48"/>
                  </a:lnTo>
                  <a:lnTo>
                    <a:pt x="1864" y="96"/>
                  </a:lnTo>
                  <a:lnTo>
                    <a:pt x="1792" y="156"/>
                  </a:lnTo>
                  <a:lnTo>
                    <a:pt x="1744" y="227"/>
                  </a:lnTo>
                  <a:lnTo>
                    <a:pt x="1708" y="311"/>
                  </a:lnTo>
                  <a:lnTo>
                    <a:pt x="1696" y="394"/>
                  </a:lnTo>
                  <a:lnTo>
                    <a:pt x="1" y="15343"/>
                  </a:lnTo>
                  <a:lnTo>
                    <a:pt x="1" y="15426"/>
                  </a:lnTo>
                  <a:lnTo>
                    <a:pt x="25" y="15522"/>
                  </a:lnTo>
                  <a:lnTo>
                    <a:pt x="49" y="15605"/>
                  </a:lnTo>
                  <a:lnTo>
                    <a:pt x="96" y="15677"/>
                  </a:lnTo>
                  <a:lnTo>
                    <a:pt x="156" y="15737"/>
                  </a:lnTo>
                  <a:lnTo>
                    <a:pt x="228" y="15784"/>
                  </a:lnTo>
                  <a:lnTo>
                    <a:pt x="311" y="15820"/>
                  </a:lnTo>
                  <a:lnTo>
                    <a:pt x="407" y="15844"/>
                  </a:lnTo>
                  <a:lnTo>
                    <a:pt x="502" y="15844"/>
                  </a:lnTo>
                  <a:lnTo>
                    <a:pt x="586" y="15820"/>
                  </a:lnTo>
                  <a:lnTo>
                    <a:pt x="670" y="15796"/>
                  </a:lnTo>
                  <a:lnTo>
                    <a:pt x="741" y="15749"/>
                  </a:lnTo>
                  <a:lnTo>
                    <a:pt x="801" y="15689"/>
                  </a:lnTo>
                  <a:lnTo>
                    <a:pt x="849" y="15617"/>
                  </a:lnTo>
                  <a:lnTo>
                    <a:pt x="884" y="15534"/>
                  </a:lnTo>
                  <a:lnTo>
                    <a:pt x="908" y="15438"/>
                  </a:lnTo>
                  <a:lnTo>
                    <a:pt x="2592" y="502"/>
                  </a:lnTo>
                  <a:lnTo>
                    <a:pt x="2592" y="406"/>
                  </a:lnTo>
                  <a:lnTo>
                    <a:pt x="2580" y="323"/>
                  </a:lnTo>
                  <a:lnTo>
                    <a:pt x="2544" y="239"/>
                  </a:lnTo>
                  <a:lnTo>
                    <a:pt x="2496" y="168"/>
                  </a:lnTo>
                  <a:lnTo>
                    <a:pt x="2437" y="108"/>
                  </a:lnTo>
                  <a:lnTo>
                    <a:pt x="2365" y="48"/>
                  </a:lnTo>
                  <a:lnTo>
                    <a:pt x="2281" y="12"/>
                  </a:lnTo>
                  <a:lnTo>
                    <a:pt x="219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-1750614" y="3183708"/>
              <a:ext cx="124889" cy="586586"/>
            </a:xfrm>
            <a:custGeom>
              <a:avLst/>
              <a:gdLst/>
              <a:ahLst/>
              <a:cxnLst/>
              <a:rect l="l" t="t" r="r" b="b"/>
              <a:pathLst>
                <a:path w="2771" h="13015" extrusionOk="0">
                  <a:moveTo>
                    <a:pt x="12" y="1"/>
                  </a:moveTo>
                  <a:lnTo>
                    <a:pt x="12" y="13"/>
                  </a:lnTo>
                  <a:lnTo>
                    <a:pt x="0" y="25"/>
                  </a:lnTo>
                  <a:lnTo>
                    <a:pt x="72" y="371"/>
                  </a:lnTo>
                  <a:lnTo>
                    <a:pt x="275" y="1314"/>
                  </a:lnTo>
                  <a:lnTo>
                    <a:pt x="573" y="2711"/>
                  </a:lnTo>
                  <a:lnTo>
                    <a:pt x="932" y="4418"/>
                  </a:lnTo>
                  <a:lnTo>
                    <a:pt x="1326" y="6281"/>
                  </a:lnTo>
                  <a:lnTo>
                    <a:pt x="1720" y="8167"/>
                  </a:lnTo>
                  <a:lnTo>
                    <a:pt x="2090" y="9923"/>
                  </a:lnTo>
                  <a:lnTo>
                    <a:pt x="2400" y="11403"/>
                  </a:lnTo>
                  <a:lnTo>
                    <a:pt x="2627" y="12478"/>
                  </a:lnTo>
                  <a:lnTo>
                    <a:pt x="2723" y="12979"/>
                  </a:lnTo>
                  <a:lnTo>
                    <a:pt x="2734" y="13003"/>
                  </a:lnTo>
                  <a:lnTo>
                    <a:pt x="2734" y="13015"/>
                  </a:lnTo>
                  <a:lnTo>
                    <a:pt x="2758" y="13015"/>
                  </a:lnTo>
                  <a:lnTo>
                    <a:pt x="2758" y="13003"/>
                  </a:lnTo>
                  <a:lnTo>
                    <a:pt x="2770" y="12991"/>
                  </a:lnTo>
                  <a:lnTo>
                    <a:pt x="2699" y="12645"/>
                  </a:lnTo>
                  <a:lnTo>
                    <a:pt x="2496" y="11702"/>
                  </a:lnTo>
                  <a:lnTo>
                    <a:pt x="2197" y="10305"/>
                  </a:lnTo>
                  <a:lnTo>
                    <a:pt x="1839" y="8597"/>
                  </a:lnTo>
                  <a:lnTo>
                    <a:pt x="1445" y="6735"/>
                  </a:lnTo>
                  <a:lnTo>
                    <a:pt x="1051" y="4848"/>
                  </a:lnTo>
                  <a:lnTo>
                    <a:pt x="681" y="3093"/>
                  </a:lnTo>
                  <a:lnTo>
                    <a:pt x="370" y="1613"/>
                  </a:lnTo>
                  <a:lnTo>
                    <a:pt x="156" y="538"/>
                  </a:lnTo>
                  <a:lnTo>
                    <a:pt x="48" y="37"/>
                  </a:lnTo>
                  <a:lnTo>
                    <a:pt x="36" y="1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-2244625" y="3184249"/>
              <a:ext cx="109836" cy="587127"/>
            </a:xfrm>
            <a:custGeom>
              <a:avLst/>
              <a:gdLst/>
              <a:ahLst/>
              <a:cxnLst/>
              <a:rect l="l" t="t" r="r" b="b"/>
              <a:pathLst>
                <a:path w="2437" h="13027" extrusionOk="0">
                  <a:moveTo>
                    <a:pt x="2413" y="1"/>
                  </a:moveTo>
                  <a:lnTo>
                    <a:pt x="2401" y="13"/>
                  </a:lnTo>
                  <a:lnTo>
                    <a:pt x="2341" y="359"/>
                  </a:lnTo>
                  <a:lnTo>
                    <a:pt x="2162" y="1302"/>
                  </a:lnTo>
                  <a:lnTo>
                    <a:pt x="1899" y="2699"/>
                  </a:lnTo>
                  <a:lnTo>
                    <a:pt x="1589" y="4406"/>
                  </a:lnTo>
                  <a:lnTo>
                    <a:pt x="1242" y="6281"/>
                  </a:lnTo>
                  <a:lnTo>
                    <a:pt x="896" y="8167"/>
                  </a:lnTo>
                  <a:lnTo>
                    <a:pt x="574" y="9922"/>
                  </a:lnTo>
                  <a:lnTo>
                    <a:pt x="299" y="11415"/>
                  </a:lnTo>
                  <a:lnTo>
                    <a:pt x="96" y="12478"/>
                  </a:lnTo>
                  <a:lnTo>
                    <a:pt x="13" y="12991"/>
                  </a:lnTo>
                  <a:lnTo>
                    <a:pt x="1" y="13015"/>
                  </a:lnTo>
                  <a:lnTo>
                    <a:pt x="13" y="13027"/>
                  </a:lnTo>
                  <a:lnTo>
                    <a:pt x="37" y="13027"/>
                  </a:lnTo>
                  <a:lnTo>
                    <a:pt x="37" y="13015"/>
                  </a:lnTo>
                  <a:lnTo>
                    <a:pt x="108" y="12669"/>
                  </a:lnTo>
                  <a:lnTo>
                    <a:pt x="275" y="11725"/>
                  </a:lnTo>
                  <a:lnTo>
                    <a:pt x="538" y="10328"/>
                  </a:lnTo>
                  <a:lnTo>
                    <a:pt x="848" y="8621"/>
                  </a:lnTo>
                  <a:lnTo>
                    <a:pt x="1195" y="6747"/>
                  </a:lnTo>
                  <a:lnTo>
                    <a:pt x="1541" y="4860"/>
                  </a:lnTo>
                  <a:lnTo>
                    <a:pt x="1863" y="3105"/>
                  </a:lnTo>
                  <a:lnTo>
                    <a:pt x="2138" y="1613"/>
                  </a:lnTo>
                  <a:lnTo>
                    <a:pt x="2341" y="550"/>
                  </a:lnTo>
                  <a:lnTo>
                    <a:pt x="2424" y="37"/>
                  </a:lnTo>
                  <a:lnTo>
                    <a:pt x="2436" y="13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16900" y="1128049"/>
            <a:ext cx="770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39" name="Google Shape;39;p4"/>
          <p:cNvCxnSpPr/>
          <p:nvPr/>
        </p:nvCxnSpPr>
        <p:spPr>
          <a:xfrm rot="10800000">
            <a:off x="246930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" name="Google Shape;40;p4"/>
          <p:cNvGrpSpPr/>
          <p:nvPr/>
        </p:nvGrpSpPr>
        <p:grpSpPr>
          <a:xfrm>
            <a:off x="-404825" y="1128050"/>
            <a:ext cx="9490022" cy="3471382"/>
            <a:chOff x="-404825" y="1128050"/>
            <a:chExt cx="9490022" cy="3471382"/>
          </a:xfrm>
        </p:grpSpPr>
        <p:grpSp>
          <p:nvGrpSpPr>
            <p:cNvPr id="41" name="Google Shape;41;p4"/>
            <p:cNvGrpSpPr/>
            <p:nvPr/>
          </p:nvGrpSpPr>
          <p:grpSpPr>
            <a:xfrm>
              <a:off x="-404825" y="1128050"/>
              <a:ext cx="1124813" cy="885613"/>
              <a:chOff x="5284625" y="-234825"/>
              <a:chExt cx="1124813" cy="885613"/>
            </a:xfrm>
          </p:grpSpPr>
          <p:sp>
            <p:nvSpPr>
              <p:cNvPr id="42" name="Google Shape;42;p4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4"/>
            <p:cNvGrpSpPr/>
            <p:nvPr/>
          </p:nvGrpSpPr>
          <p:grpSpPr>
            <a:xfrm flipH="1">
              <a:off x="101100" y="3293930"/>
              <a:ext cx="618900" cy="1305496"/>
              <a:chOff x="-2244625" y="2465880"/>
              <a:chExt cx="618900" cy="1305496"/>
            </a:xfrm>
          </p:grpSpPr>
          <p:sp>
            <p:nvSpPr>
              <p:cNvPr id="66" name="Google Shape;66;p4"/>
              <p:cNvSpPr/>
              <p:nvPr/>
            </p:nvSpPr>
            <p:spPr>
              <a:xfrm>
                <a:off x="-1747414" y="2465880"/>
                <a:ext cx="116821" cy="714134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15845" extrusionOk="0">
                    <a:moveTo>
                      <a:pt x="2102" y="0"/>
                    </a:moveTo>
                    <a:lnTo>
                      <a:pt x="2019" y="12"/>
                    </a:lnTo>
                    <a:lnTo>
                      <a:pt x="1935" y="48"/>
                    </a:lnTo>
                    <a:lnTo>
                      <a:pt x="1864" y="96"/>
                    </a:lnTo>
                    <a:lnTo>
                      <a:pt x="1792" y="156"/>
                    </a:lnTo>
                    <a:lnTo>
                      <a:pt x="1744" y="227"/>
                    </a:lnTo>
                    <a:lnTo>
                      <a:pt x="1708" y="311"/>
                    </a:lnTo>
                    <a:lnTo>
                      <a:pt x="1696" y="394"/>
                    </a:lnTo>
                    <a:lnTo>
                      <a:pt x="1" y="15343"/>
                    </a:lnTo>
                    <a:lnTo>
                      <a:pt x="1" y="15426"/>
                    </a:lnTo>
                    <a:lnTo>
                      <a:pt x="25" y="15522"/>
                    </a:lnTo>
                    <a:lnTo>
                      <a:pt x="49" y="15605"/>
                    </a:lnTo>
                    <a:lnTo>
                      <a:pt x="96" y="15677"/>
                    </a:lnTo>
                    <a:lnTo>
                      <a:pt x="156" y="15737"/>
                    </a:lnTo>
                    <a:lnTo>
                      <a:pt x="228" y="15784"/>
                    </a:lnTo>
                    <a:lnTo>
                      <a:pt x="311" y="15820"/>
                    </a:lnTo>
                    <a:lnTo>
                      <a:pt x="407" y="15844"/>
                    </a:lnTo>
                    <a:lnTo>
                      <a:pt x="502" y="15844"/>
                    </a:lnTo>
                    <a:lnTo>
                      <a:pt x="586" y="15820"/>
                    </a:lnTo>
                    <a:lnTo>
                      <a:pt x="670" y="15796"/>
                    </a:lnTo>
                    <a:lnTo>
                      <a:pt x="741" y="15749"/>
                    </a:lnTo>
                    <a:lnTo>
                      <a:pt x="801" y="15689"/>
                    </a:lnTo>
                    <a:lnTo>
                      <a:pt x="849" y="15617"/>
                    </a:lnTo>
                    <a:lnTo>
                      <a:pt x="884" y="15534"/>
                    </a:lnTo>
                    <a:lnTo>
                      <a:pt x="908" y="15438"/>
                    </a:lnTo>
                    <a:lnTo>
                      <a:pt x="2592" y="502"/>
                    </a:lnTo>
                    <a:lnTo>
                      <a:pt x="2592" y="406"/>
                    </a:lnTo>
                    <a:lnTo>
                      <a:pt x="2580" y="323"/>
                    </a:lnTo>
                    <a:lnTo>
                      <a:pt x="2544" y="239"/>
                    </a:lnTo>
                    <a:lnTo>
                      <a:pt x="2496" y="168"/>
                    </a:lnTo>
                    <a:lnTo>
                      <a:pt x="2437" y="108"/>
                    </a:lnTo>
                    <a:lnTo>
                      <a:pt x="2365" y="48"/>
                    </a:lnTo>
                    <a:lnTo>
                      <a:pt x="2281" y="12"/>
                    </a:lnTo>
                    <a:lnTo>
                      <a:pt x="219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-2197797" y="3142830"/>
                <a:ext cx="483826" cy="39301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872" extrusionOk="0">
                    <a:moveTo>
                      <a:pt x="430" y="0"/>
                    </a:moveTo>
                    <a:lnTo>
                      <a:pt x="347" y="12"/>
                    </a:lnTo>
                    <a:lnTo>
                      <a:pt x="263" y="36"/>
                    </a:lnTo>
                    <a:lnTo>
                      <a:pt x="192" y="72"/>
                    </a:lnTo>
                    <a:lnTo>
                      <a:pt x="120" y="132"/>
                    </a:lnTo>
                    <a:lnTo>
                      <a:pt x="72" y="191"/>
                    </a:lnTo>
                    <a:lnTo>
                      <a:pt x="36" y="263"/>
                    </a:lnTo>
                    <a:lnTo>
                      <a:pt x="12" y="347"/>
                    </a:lnTo>
                    <a:lnTo>
                      <a:pt x="1" y="430"/>
                    </a:lnTo>
                    <a:lnTo>
                      <a:pt x="12" y="526"/>
                    </a:lnTo>
                    <a:lnTo>
                      <a:pt x="36" y="609"/>
                    </a:lnTo>
                    <a:lnTo>
                      <a:pt x="72" y="681"/>
                    </a:lnTo>
                    <a:lnTo>
                      <a:pt x="120" y="741"/>
                    </a:lnTo>
                    <a:lnTo>
                      <a:pt x="192" y="800"/>
                    </a:lnTo>
                    <a:lnTo>
                      <a:pt x="263" y="836"/>
                    </a:lnTo>
                    <a:lnTo>
                      <a:pt x="347" y="860"/>
                    </a:lnTo>
                    <a:lnTo>
                      <a:pt x="430" y="872"/>
                    </a:lnTo>
                    <a:lnTo>
                      <a:pt x="10304" y="872"/>
                    </a:lnTo>
                    <a:lnTo>
                      <a:pt x="10388" y="860"/>
                    </a:lnTo>
                    <a:lnTo>
                      <a:pt x="10472" y="836"/>
                    </a:lnTo>
                    <a:lnTo>
                      <a:pt x="10543" y="800"/>
                    </a:lnTo>
                    <a:lnTo>
                      <a:pt x="10615" y="741"/>
                    </a:lnTo>
                    <a:lnTo>
                      <a:pt x="10663" y="681"/>
                    </a:lnTo>
                    <a:lnTo>
                      <a:pt x="10710" y="609"/>
                    </a:lnTo>
                    <a:lnTo>
                      <a:pt x="10734" y="526"/>
                    </a:lnTo>
                    <a:lnTo>
                      <a:pt x="10734" y="430"/>
                    </a:lnTo>
                    <a:lnTo>
                      <a:pt x="10734" y="347"/>
                    </a:lnTo>
                    <a:lnTo>
                      <a:pt x="10710" y="263"/>
                    </a:lnTo>
                    <a:lnTo>
                      <a:pt x="10663" y="191"/>
                    </a:lnTo>
                    <a:lnTo>
                      <a:pt x="10615" y="132"/>
                    </a:lnTo>
                    <a:lnTo>
                      <a:pt x="10543" y="72"/>
                    </a:lnTo>
                    <a:lnTo>
                      <a:pt x="10472" y="36"/>
                    </a:lnTo>
                    <a:lnTo>
                      <a:pt x="10388" y="12"/>
                    </a:lnTo>
                    <a:lnTo>
                      <a:pt x="10304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-1750614" y="3183708"/>
                <a:ext cx="124889" cy="586586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13015" extrusionOk="0">
                    <a:moveTo>
                      <a:pt x="12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72" y="371"/>
                    </a:lnTo>
                    <a:lnTo>
                      <a:pt x="275" y="1314"/>
                    </a:lnTo>
                    <a:lnTo>
                      <a:pt x="573" y="2711"/>
                    </a:lnTo>
                    <a:lnTo>
                      <a:pt x="932" y="4418"/>
                    </a:lnTo>
                    <a:lnTo>
                      <a:pt x="1326" y="6281"/>
                    </a:lnTo>
                    <a:lnTo>
                      <a:pt x="1720" y="8167"/>
                    </a:lnTo>
                    <a:lnTo>
                      <a:pt x="2090" y="9923"/>
                    </a:lnTo>
                    <a:lnTo>
                      <a:pt x="2400" y="11403"/>
                    </a:lnTo>
                    <a:lnTo>
                      <a:pt x="2627" y="12478"/>
                    </a:lnTo>
                    <a:lnTo>
                      <a:pt x="2723" y="12979"/>
                    </a:lnTo>
                    <a:lnTo>
                      <a:pt x="2734" y="13003"/>
                    </a:lnTo>
                    <a:lnTo>
                      <a:pt x="2734" y="13015"/>
                    </a:lnTo>
                    <a:lnTo>
                      <a:pt x="2758" y="13015"/>
                    </a:lnTo>
                    <a:lnTo>
                      <a:pt x="2758" y="13003"/>
                    </a:lnTo>
                    <a:lnTo>
                      <a:pt x="2770" y="12991"/>
                    </a:lnTo>
                    <a:lnTo>
                      <a:pt x="2699" y="12645"/>
                    </a:lnTo>
                    <a:lnTo>
                      <a:pt x="2496" y="11702"/>
                    </a:lnTo>
                    <a:lnTo>
                      <a:pt x="2197" y="10305"/>
                    </a:lnTo>
                    <a:lnTo>
                      <a:pt x="1839" y="8597"/>
                    </a:lnTo>
                    <a:lnTo>
                      <a:pt x="1445" y="6735"/>
                    </a:lnTo>
                    <a:lnTo>
                      <a:pt x="1051" y="4848"/>
                    </a:lnTo>
                    <a:lnTo>
                      <a:pt x="681" y="3093"/>
                    </a:lnTo>
                    <a:lnTo>
                      <a:pt x="370" y="1613"/>
                    </a:lnTo>
                    <a:lnTo>
                      <a:pt x="156" y="538"/>
                    </a:lnTo>
                    <a:lnTo>
                      <a:pt x="48" y="3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-2244625" y="3184249"/>
                <a:ext cx="109836" cy="587127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13027" extrusionOk="0">
                    <a:moveTo>
                      <a:pt x="2413" y="1"/>
                    </a:moveTo>
                    <a:lnTo>
                      <a:pt x="2401" y="13"/>
                    </a:lnTo>
                    <a:lnTo>
                      <a:pt x="2341" y="359"/>
                    </a:lnTo>
                    <a:lnTo>
                      <a:pt x="2162" y="1302"/>
                    </a:lnTo>
                    <a:lnTo>
                      <a:pt x="1899" y="2699"/>
                    </a:lnTo>
                    <a:lnTo>
                      <a:pt x="1589" y="4406"/>
                    </a:lnTo>
                    <a:lnTo>
                      <a:pt x="1242" y="6281"/>
                    </a:lnTo>
                    <a:lnTo>
                      <a:pt x="896" y="8167"/>
                    </a:lnTo>
                    <a:lnTo>
                      <a:pt x="574" y="9922"/>
                    </a:lnTo>
                    <a:lnTo>
                      <a:pt x="299" y="11415"/>
                    </a:lnTo>
                    <a:lnTo>
                      <a:pt x="96" y="12478"/>
                    </a:lnTo>
                    <a:lnTo>
                      <a:pt x="13" y="12991"/>
                    </a:lnTo>
                    <a:lnTo>
                      <a:pt x="1" y="13015"/>
                    </a:lnTo>
                    <a:lnTo>
                      <a:pt x="13" y="13027"/>
                    </a:lnTo>
                    <a:lnTo>
                      <a:pt x="37" y="13027"/>
                    </a:lnTo>
                    <a:lnTo>
                      <a:pt x="37" y="13015"/>
                    </a:lnTo>
                    <a:lnTo>
                      <a:pt x="108" y="12669"/>
                    </a:lnTo>
                    <a:lnTo>
                      <a:pt x="275" y="11725"/>
                    </a:lnTo>
                    <a:lnTo>
                      <a:pt x="538" y="10328"/>
                    </a:lnTo>
                    <a:lnTo>
                      <a:pt x="848" y="8621"/>
                    </a:lnTo>
                    <a:lnTo>
                      <a:pt x="1195" y="6747"/>
                    </a:lnTo>
                    <a:lnTo>
                      <a:pt x="1541" y="4860"/>
                    </a:lnTo>
                    <a:lnTo>
                      <a:pt x="1863" y="3105"/>
                    </a:lnTo>
                    <a:lnTo>
                      <a:pt x="2138" y="1613"/>
                    </a:lnTo>
                    <a:lnTo>
                      <a:pt x="2341" y="550"/>
                    </a:lnTo>
                    <a:lnTo>
                      <a:pt x="2424" y="37"/>
                    </a:lnTo>
                    <a:lnTo>
                      <a:pt x="2436" y="13"/>
                    </a:lnTo>
                    <a:lnTo>
                      <a:pt x="24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4"/>
            <p:cNvGrpSpPr/>
            <p:nvPr/>
          </p:nvGrpSpPr>
          <p:grpSpPr>
            <a:xfrm>
              <a:off x="8466294" y="3771366"/>
              <a:ext cx="618903" cy="828066"/>
              <a:chOff x="150500" y="3822988"/>
              <a:chExt cx="569630" cy="762141"/>
            </a:xfrm>
          </p:grpSpPr>
          <p:sp>
            <p:nvSpPr>
              <p:cNvPr id="71" name="Google Shape;71;p4"/>
              <p:cNvSpPr/>
              <p:nvPr/>
            </p:nvSpPr>
            <p:spPr>
              <a:xfrm>
                <a:off x="461248" y="3822988"/>
                <a:ext cx="258881" cy="40453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699" extrusionOk="0">
                    <a:moveTo>
                      <a:pt x="3332" y="0"/>
                    </a:moveTo>
                    <a:lnTo>
                      <a:pt x="3224" y="12"/>
                    </a:lnTo>
                    <a:lnTo>
                      <a:pt x="3105" y="24"/>
                    </a:lnTo>
                    <a:lnTo>
                      <a:pt x="2997" y="48"/>
                    </a:lnTo>
                    <a:lnTo>
                      <a:pt x="2890" y="84"/>
                    </a:lnTo>
                    <a:lnTo>
                      <a:pt x="2794" y="131"/>
                    </a:lnTo>
                    <a:lnTo>
                      <a:pt x="2687" y="179"/>
                    </a:lnTo>
                    <a:lnTo>
                      <a:pt x="2591" y="239"/>
                    </a:lnTo>
                    <a:lnTo>
                      <a:pt x="2388" y="382"/>
                    </a:lnTo>
                    <a:lnTo>
                      <a:pt x="2209" y="549"/>
                    </a:lnTo>
                    <a:lnTo>
                      <a:pt x="2030" y="716"/>
                    </a:lnTo>
                    <a:lnTo>
                      <a:pt x="1875" y="907"/>
                    </a:lnTo>
                    <a:lnTo>
                      <a:pt x="1720" y="1099"/>
                    </a:lnTo>
                    <a:lnTo>
                      <a:pt x="1553" y="1325"/>
                    </a:lnTo>
                    <a:lnTo>
                      <a:pt x="1398" y="1564"/>
                    </a:lnTo>
                    <a:lnTo>
                      <a:pt x="1242" y="1803"/>
                    </a:lnTo>
                    <a:lnTo>
                      <a:pt x="1099" y="2042"/>
                    </a:lnTo>
                    <a:lnTo>
                      <a:pt x="956" y="2292"/>
                    </a:lnTo>
                    <a:lnTo>
                      <a:pt x="824" y="2531"/>
                    </a:lnTo>
                    <a:lnTo>
                      <a:pt x="705" y="2782"/>
                    </a:lnTo>
                    <a:lnTo>
                      <a:pt x="598" y="3033"/>
                    </a:lnTo>
                    <a:lnTo>
                      <a:pt x="490" y="3283"/>
                    </a:lnTo>
                    <a:lnTo>
                      <a:pt x="407" y="3546"/>
                    </a:lnTo>
                    <a:lnTo>
                      <a:pt x="323" y="3797"/>
                    </a:lnTo>
                    <a:lnTo>
                      <a:pt x="239" y="4048"/>
                    </a:lnTo>
                    <a:lnTo>
                      <a:pt x="180" y="4310"/>
                    </a:lnTo>
                    <a:lnTo>
                      <a:pt x="120" y="4561"/>
                    </a:lnTo>
                    <a:lnTo>
                      <a:pt x="72" y="4824"/>
                    </a:lnTo>
                    <a:lnTo>
                      <a:pt x="36" y="5074"/>
                    </a:lnTo>
                    <a:lnTo>
                      <a:pt x="13" y="5349"/>
                    </a:lnTo>
                    <a:lnTo>
                      <a:pt x="1" y="5624"/>
                    </a:lnTo>
                    <a:lnTo>
                      <a:pt x="13" y="5767"/>
                    </a:lnTo>
                    <a:lnTo>
                      <a:pt x="24" y="5886"/>
                    </a:lnTo>
                    <a:lnTo>
                      <a:pt x="60" y="6018"/>
                    </a:lnTo>
                    <a:lnTo>
                      <a:pt x="96" y="6137"/>
                    </a:lnTo>
                    <a:lnTo>
                      <a:pt x="144" y="6256"/>
                    </a:lnTo>
                    <a:lnTo>
                      <a:pt x="215" y="6364"/>
                    </a:lnTo>
                    <a:lnTo>
                      <a:pt x="299" y="6459"/>
                    </a:lnTo>
                    <a:lnTo>
                      <a:pt x="395" y="6543"/>
                    </a:lnTo>
                    <a:lnTo>
                      <a:pt x="502" y="6603"/>
                    </a:lnTo>
                    <a:lnTo>
                      <a:pt x="621" y="6662"/>
                    </a:lnTo>
                    <a:lnTo>
                      <a:pt x="753" y="6686"/>
                    </a:lnTo>
                    <a:lnTo>
                      <a:pt x="884" y="6698"/>
                    </a:lnTo>
                    <a:lnTo>
                      <a:pt x="956" y="6686"/>
                    </a:lnTo>
                    <a:lnTo>
                      <a:pt x="1039" y="6662"/>
                    </a:lnTo>
                    <a:lnTo>
                      <a:pt x="1123" y="6615"/>
                    </a:lnTo>
                    <a:lnTo>
                      <a:pt x="1206" y="6567"/>
                    </a:lnTo>
                    <a:lnTo>
                      <a:pt x="1398" y="6424"/>
                    </a:lnTo>
                    <a:lnTo>
                      <a:pt x="1589" y="6244"/>
                    </a:lnTo>
                    <a:lnTo>
                      <a:pt x="1803" y="6030"/>
                    </a:lnTo>
                    <a:lnTo>
                      <a:pt x="2018" y="5779"/>
                    </a:lnTo>
                    <a:lnTo>
                      <a:pt x="2245" y="5504"/>
                    </a:lnTo>
                    <a:lnTo>
                      <a:pt x="2460" y="5206"/>
                    </a:lnTo>
                    <a:lnTo>
                      <a:pt x="2687" y="4895"/>
                    </a:lnTo>
                    <a:lnTo>
                      <a:pt x="2902" y="4573"/>
                    </a:lnTo>
                    <a:lnTo>
                      <a:pt x="3105" y="4239"/>
                    </a:lnTo>
                    <a:lnTo>
                      <a:pt x="3296" y="3904"/>
                    </a:lnTo>
                    <a:lnTo>
                      <a:pt x="3487" y="3570"/>
                    </a:lnTo>
                    <a:lnTo>
                      <a:pt x="3642" y="3248"/>
                    </a:lnTo>
                    <a:lnTo>
                      <a:pt x="3785" y="2937"/>
                    </a:lnTo>
                    <a:lnTo>
                      <a:pt x="3917" y="2651"/>
                    </a:lnTo>
                    <a:lnTo>
                      <a:pt x="4072" y="2221"/>
                    </a:lnTo>
                    <a:lnTo>
                      <a:pt x="4144" y="2006"/>
                    </a:lnTo>
                    <a:lnTo>
                      <a:pt x="4203" y="1791"/>
                    </a:lnTo>
                    <a:lnTo>
                      <a:pt x="4251" y="1576"/>
                    </a:lnTo>
                    <a:lnTo>
                      <a:pt x="4275" y="1373"/>
                    </a:lnTo>
                    <a:lnTo>
                      <a:pt x="4287" y="1158"/>
                    </a:lnTo>
                    <a:lnTo>
                      <a:pt x="4287" y="955"/>
                    </a:lnTo>
                    <a:lnTo>
                      <a:pt x="4263" y="860"/>
                    </a:lnTo>
                    <a:lnTo>
                      <a:pt x="4239" y="764"/>
                    </a:lnTo>
                    <a:lnTo>
                      <a:pt x="4215" y="669"/>
                    </a:lnTo>
                    <a:lnTo>
                      <a:pt x="4167" y="573"/>
                    </a:lnTo>
                    <a:lnTo>
                      <a:pt x="4132" y="490"/>
                    </a:lnTo>
                    <a:lnTo>
                      <a:pt x="4072" y="406"/>
                    </a:lnTo>
                    <a:lnTo>
                      <a:pt x="4012" y="322"/>
                    </a:lnTo>
                    <a:lnTo>
                      <a:pt x="3953" y="263"/>
                    </a:lnTo>
                    <a:lnTo>
                      <a:pt x="3881" y="191"/>
                    </a:lnTo>
                    <a:lnTo>
                      <a:pt x="3797" y="143"/>
                    </a:lnTo>
                    <a:lnTo>
                      <a:pt x="3714" y="96"/>
                    </a:lnTo>
                    <a:lnTo>
                      <a:pt x="3630" y="60"/>
                    </a:lnTo>
                    <a:lnTo>
                      <a:pt x="3535" y="24"/>
                    </a:lnTo>
                    <a:lnTo>
                      <a:pt x="3427" y="12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465596" y="3936877"/>
                <a:ext cx="165884" cy="523499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69" extrusionOk="0">
                    <a:moveTo>
                      <a:pt x="2734" y="1"/>
                    </a:moveTo>
                    <a:lnTo>
                      <a:pt x="2722" y="12"/>
                    </a:lnTo>
                    <a:lnTo>
                      <a:pt x="2448" y="454"/>
                    </a:lnTo>
                    <a:lnTo>
                      <a:pt x="2185" y="896"/>
                    </a:lnTo>
                    <a:lnTo>
                      <a:pt x="1934" y="1350"/>
                    </a:lnTo>
                    <a:lnTo>
                      <a:pt x="1696" y="1803"/>
                    </a:lnTo>
                    <a:lnTo>
                      <a:pt x="1469" y="2269"/>
                    </a:lnTo>
                    <a:lnTo>
                      <a:pt x="1254" y="2735"/>
                    </a:lnTo>
                    <a:lnTo>
                      <a:pt x="1051" y="3200"/>
                    </a:lnTo>
                    <a:lnTo>
                      <a:pt x="860" y="3678"/>
                    </a:lnTo>
                    <a:lnTo>
                      <a:pt x="717" y="4084"/>
                    </a:lnTo>
                    <a:lnTo>
                      <a:pt x="573" y="4490"/>
                    </a:lnTo>
                    <a:lnTo>
                      <a:pt x="454" y="4896"/>
                    </a:lnTo>
                    <a:lnTo>
                      <a:pt x="335" y="5314"/>
                    </a:lnTo>
                    <a:lnTo>
                      <a:pt x="239" y="5732"/>
                    </a:lnTo>
                    <a:lnTo>
                      <a:pt x="155" y="6149"/>
                    </a:lnTo>
                    <a:lnTo>
                      <a:pt x="96" y="6567"/>
                    </a:lnTo>
                    <a:lnTo>
                      <a:pt x="36" y="6997"/>
                    </a:lnTo>
                    <a:lnTo>
                      <a:pt x="12" y="7403"/>
                    </a:lnTo>
                    <a:lnTo>
                      <a:pt x="0" y="7821"/>
                    </a:lnTo>
                    <a:lnTo>
                      <a:pt x="12" y="8239"/>
                    </a:lnTo>
                    <a:lnTo>
                      <a:pt x="36" y="8645"/>
                    </a:lnTo>
                    <a:lnTo>
                      <a:pt x="48" y="8657"/>
                    </a:lnTo>
                    <a:lnTo>
                      <a:pt x="60" y="8669"/>
                    </a:lnTo>
                    <a:lnTo>
                      <a:pt x="72" y="8657"/>
                    </a:lnTo>
                    <a:lnTo>
                      <a:pt x="72" y="8645"/>
                    </a:lnTo>
                    <a:lnTo>
                      <a:pt x="48" y="8263"/>
                    </a:lnTo>
                    <a:lnTo>
                      <a:pt x="36" y="7881"/>
                    </a:lnTo>
                    <a:lnTo>
                      <a:pt x="36" y="7499"/>
                    </a:lnTo>
                    <a:lnTo>
                      <a:pt x="72" y="7105"/>
                    </a:lnTo>
                    <a:lnTo>
                      <a:pt x="108" y="6722"/>
                    </a:lnTo>
                    <a:lnTo>
                      <a:pt x="155" y="6340"/>
                    </a:lnTo>
                    <a:lnTo>
                      <a:pt x="227" y="5970"/>
                    </a:lnTo>
                    <a:lnTo>
                      <a:pt x="311" y="5588"/>
                    </a:lnTo>
                    <a:lnTo>
                      <a:pt x="418" y="5146"/>
                    </a:lnTo>
                    <a:lnTo>
                      <a:pt x="549" y="4693"/>
                    </a:lnTo>
                    <a:lnTo>
                      <a:pt x="693" y="4251"/>
                    </a:lnTo>
                    <a:lnTo>
                      <a:pt x="848" y="3821"/>
                    </a:lnTo>
                    <a:lnTo>
                      <a:pt x="1015" y="3379"/>
                    </a:lnTo>
                    <a:lnTo>
                      <a:pt x="1194" y="2962"/>
                    </a:lnTo>
                    <a:lnTo>
                      <a:pt x="1385" y="2532"/>
                    </a:lnTo>
                    <a:lnTo>
                      <a:pt x="1588" y="2114"/>
                    </a:lnTo>
                    <a:lnTo>
                      <a:pt x="1851" y="1577"/>
                    </a:lnTo>
                    <a:lnTo>
                      <a:pt x="2137" y="1051"/>
                    </a:lnTo>
                    <a:lnTo>
                      <a:pt x="2436" y="538"/>
                    </a:lnTo>
                    <a:lnTo>
                      <a:pt x="2746" y="24"/>
                    </a:lnTo>
                    <a:lnTo>
                      <a:pt x="2746" y="12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156297" y="4084703"/>
                <a:ext cx="269691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77" extrusionOk="0">
                    <a:moveTo>
                      <a:pt x="2281" y="0"/>
                    </a:moveTo>
                    <a:lnTo>
                      <a:pt x="2149" y="24"/>
                    </a:lnTo>
                    <a:lnTo>
                      <a:pt x="2018" y="48"/>
                    </a:lnTo>
                    <a:lnTo>
                      <a:pt x="1899" y="72"/>
                    </a:lnTo>
                    <a:lnTo>
                      <a:pt x="1767" y="108"/>
                    </a:lnTo>
                    <a:lnTo>
                      <a:pt x="1648" y="155"/>
                    </a:lnTo>
                    <a:lnTo>
                      <a:pt x="1528" y="215"/>
                    </a:lnTo>
                    <a:lnTo>
                      <a:pt x="1409" y="263"/>
                    </a:lnTo>
                    <a:lnTo>
                      <a:pt x="1290" y="334"/>
                    </a:lnTo>
                    <a:lnTo>
                      <a:pt x="1075" y="478"/>
                    </a:lnTo>
                    <a:lnTo>
                      <a:pt x="872" y="621"/>
                    </a:lnTo>
                    <a:lnTo>
                      <a:pt x="681" y="788"/>
                    </a:lnTo>
                    <a:lnTo>
                      <a:pt x="502" y="967"/>
                    </a:lnTo>
                    <a:lnTo>
                      <a:pt x="346" y="1158"/>
                    </a:lnTo>
                    <a:lnTo>
                      <a:pt x="275" y="1266"/>
                    </a:lnTo>
                    <a:lnTo>
                      <a:pt x="203" y="1385"/>
                    </a:lnTo>
                    <a:lnTo>
                      <a:pt x="143" y="1493"/>
                    </a:lnTo>
                    <a:lnTo>
                      <a:pt x="96" y="1624"/>
                    </a:lnTo>
                    <a:lnTo>
                      <a:pt x="36" y="1755"/>
                    </a:lnTo>
                    <a:lnTo>
                      <a:pt x="0" y="1899"/>
                    </a:lnTo>
                    <a:lnTo>
                      <a:pt x="36" y="1827"/>
                    </a:lnTo>
                    <a:lnTo>
                      <a:pt x="72" y="1755"/>
                    </a:lnTo>
                    <a:lnTo>
                      <a:pt x="179" y="1636"/>
                    </a:lnTo>
                    <a:lnTo>
                      <a:pt x="299" y="1540"/>
                    </a:lnTo>
                    <a:lnTo>
                      <a:pt x="430" y="1457"/>
                    </a:lnTo>
                    <a:lnTo>
                      <a:pt x="573" y="1385"/>
                    </a:lnTo>
                    <a:lnTo>
                      <a:pt x="728" y="1337"/>
                    </a:lnTo>
                    <a:lnTo>
                      <a:pt x="884" y="1302"/>
                    </a:lnTo>
                    <a:lnTo>
                      <a:pt x="1039" y="1290"/>
                    </a:lnTo>
                    <a:lnTo>
                      <a:pt x="1194" y="1290"/>
                    </a:lnTo>
                    <a:lnTo>
                      <a:pt x="1349" y="1313"/>
                    </a:lnTo>
                    <a:lnTo>
                      <a:pt x="1493" y="1349"/>
                    </a:lnTo>
                    <a:lnTo>
                      <a:pt x="1636" y="1397"/>
                    </a:lnTo>
                    <a:lnTo>
                      <a:pt x="1779" y="1469"/>
                    </a:lnTo>
                    <a:lnTo>
                      <a:pt x="1910" y="1540"/>
                    </a:lnTo>
                    <a:lnTo>
                      <a:pt x="2030" y="1624"/>
                    </a:lnTo>
                    <a:lnTo>
                      <a:pt x="2149" y="1719"/>
                    </a:lnTo>
                    <a:lnTo>
                      <a:pt x="2269" y="1827"/>
                    </a:lnTo>
                    <a:lnTo>
                      <a:pt x="2376" y="1934"/>
                    </a:lnTo>
                    <a:lnTo>
                      <a:pt x="2567" y="2173"/>
                    </a:lnTo>
                    <a:lnTo>
                      <a:pt x="2758" y="2412"/>
                    </a:lnTo>
                    <a:lnTo>
                      <a:pt x="2937" y="2663"/>
                    </a:lnTo>
                    <a:lnTo>
                      <a:pt x="3033" y="2806"/>
                    </a:lnTo>
                    <a:lnTo>
                      <a:pt x="3152" y="2949"/>
                    </a:lnTo>
                    <a:lnTo>
                      <a:pt x="3212" y="3009"/>
                    </a:lnTo>
                    <a:lnTo>
                      <a:pt x="3284" y="3069"/>
                    </a:lnTo>
                    <a:lnTo>
                      <a:pt x="3355" y="3104"/>
                    </a:lnTo>
                    <a:lnTo>
                      <a:pt x="3439" y="3140"/>
                    </a:lnTo>
                    <a:lnTo>
                      <a:pt x="3510" y="3164"/>
                    </a:lnTo>
                    <a:lnTo>
                      <a:pt x="3594" y="3176"/>
                    </a:lnTo>
                    <a:lnTo>
                      <a:pt x="3749" y="3176"/>
                    </a:lnTo>
                    <a:lnTo>
                      <a:pt x="3821" y="3164"/>
                    </a:lnTo>
                    <a:lnTo>
                      <a:pt x="3892" y="3140"/>
                    </a:lnTo>
                    <a:lnTo>
                      <a:pt x="3964" y="3104"/>
                    </a:lnTo>
                    <a:lnTo>
                      <a:pt x="4036" y="3069"/>
                    </a:lnTo>
                    <a:lnTo>
                      <a:pt x="4131" y="2985"/>
                    </a:lnTo>
                    <a:lnTo>
                      <a:pt x="4215" y="2901"/>
                    </a:lnTo>
                    <a:lnTo>
                      <a:pt x="4286" y="2806"/>
                    </a:lnTo>
                    <a:lnTo>
                      <a:pt x="4346" y="2698"/>
                    </a:lnTo>
                    <a:lnTo>
                      <a:pt x="4394" y="2579"/>
                    </a:lnTo>
                    <a:lnTo>
                      <a:pt x="4430" y="2460"/>
                    </a:lnTo>
                    <a:lnTo>
                      <a:pt x="4454" y="2340"/>
                    </a:lnTo>
                    <a:lnTo>
                      <a:pt x="4466" y="2221"/>
                    </a:lnTo>
                    <a:lnTo>
                      <a:pt x="4466" y="2102"/>
                    </a:lnTo>
                    <a:lnTo>
                      <a:pt x="4454" y="1982"/>
                    </a:lnTo>
                    <a:lnTo>
                      <a:pt x="4430" y="1851"/>
                    </a:lnTo>
                    <a:lnTo>
                      <a:pt x="4394" y="1743"/>
                    </a:lnTo>
                    <a:lnTo>
                      <a:pt x="4322" y="1505"/>
                    </a:lnTo>
                    <a:lnTo>
                      <a:pt x="4227" y="1278"/>
                    </a:lnTo>
                    <a:lnTo>
                      <a:pt x="4143" y="1111"/>
                    </a:lnTo>
                    <a:lnTo>
                      <a:pt x="4048" y="955"/>
                    </a:lnTo>
                    <a:lnTo>
                      <a:pt x="3940" y="800"/>
                    </a:lnTo>
                    <a:lnTo>
                      <a:pt x="3833" y="657"/>
                    </a:lnTo>
                    <a:lnTo>
                      <a:pt x="3713" y="525"/>
                    </a:lnTo>
                    <a:lnTo>
                      <a:pt x="3582" y="394"/>
                    </a:lnTo>
                    <a:lnTo>
                      <a:pt x="3439" y="287"/>
                    </a:lnTo>
                    <a:lnTo>
                      <a:pt x="3284" y="191"/>
                    </a:lnTo>
                    <a:lnTo>
                      <a:pt x="3164" y="131"/>
                    </a:lnTo>
                    <a:lnTo>
                      <a:pt x="3045" y="84"/>
                    </a:lnTo>
                    <a:lnTo>
                      <a:pt x="2913" y="48"/>
                    </a:lnTo>
                    <a:lnTo>
                      <a:pt x="2794" y="24"/>
                    </a:lnTo>
                    <a:lnTo>
                      <a:pt x="2663" y="12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283894" y="4115681"/>
                <a:ext cx="184605" cy="227178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3762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39" y="144"/>
                    </a:lnTo>
                    <a:lnTo>
                      <a:pt x="466" y="263"/>
                    </a:lnTo>
                    <a:lnTo>
                      <a:pt x="681" y="395"/>
                    </a:lnTo>
                    <a:lnTo>
                      <a:pt x="884" y="550"/>
                    </a:lnTo>
                    <a:lnTo>
                      <a:pt x="1087" y="717"/>
                    </a:lnTo>
                    <a:lnTo>
                      <a:pt x="1266" y="884"/>
                    </a:lnTo>
                    <a:lnTo>
                      <a:pt x="1445" y="1075"/>
                    </a:lnTo>
                    <a:lnTo>
                      <a:pt x="1612" y="1266"/>
                    </a:lnTo>
                    <a:lnTo>
                      <a:pt x="1756" y="1457"/>
                    </a:lnTo>
                    <a:lnTo>
                      <a:pt x="1899" y="1660"/>
                    </a:lnTo>
                    <a:lnTo>
                      <a:pt x="2030" y="1863"/>
                    </a:lnTo>
                    <a:lnTo>
                      <a:pt x="2150" y="2066"/>
                    </a:lnTo>
                    <a:lnTo>
                      <a:pt x="2388" y="2484"/>
                    </a:lnTo>
                    <a:lnTo>
                      <a:pt x="2603" y="2914"/>
                    </a:lnTo>
                    <a:lnTo>
                      <a:pt x="2818" y="3332"/>
                    </a:lnTo>
                    <a:lnTo>
                      <a:pt x="3033" y="3750"/>
                    </a:lnTo>
                    <a:lnTo>
                      <a:pt x="3045" y="3761"/>
                    </a:lnTo>
                    <a:lnTo>
                      <a:pt x="3057" y="3761"/>
                    </a:lnTo>
                    <a:lnTo>
                      <a:pt x="3057" y="3750"/>
                    </a:lnTo>
                    <a:lnTo>
                      <a:pt x="3057" y="3738"/>
                    </a:lnTo>
                    <a:lnTo>
                      <a:pt x="2854" y="3332"/>
                    </a:lnTo>
                    <a:lnTo>
                      <a:pt x="2651" y="2938"/>
                    </a:lnTo>
                    <a:lnTo>
                      <a:pt x="2448" y="2532"/>
                    </a:lnTo>
                    <a:lnTo>
                      <a:pt x="2233" y="2138"/>
                    </a:lnTo>
                    <a:lnTo>
                      <a:pt x="2114" y="1923"/>
                    </a:lnTo>
                    <a:lnTo>
                      <a:pt x="1982" y="1720"/>
                    </a:lnTo>
                    <a:lnTo>
                      <a:pt x="1839" y="1517"/>
                    </a:lnTo>
                    <a:lnTo>
                      <a:pt x="1684" y="1314"/>
                    </a:lnTo>
                    <a:lnTo>
                      <a:pt x="1529" y="1123"/>
                    </a:lnTo>
                    <a:lnTo>
                      <a:pt x="1362" y="932"/>
                    </a:lnTo>
                    <a:lnTo>
                      <a:pt x="1194" y="753"/>
                    </a:lnTo>
                    <a:lnTo>
                      <a:pt x="1003" y="598"/>
                    </a:lnTo>
                    <a:lnTo>
                      <a:pt x="777" y="418"/>
                    </a:lnTo>
                    <a:lnTo>
                      <a:pt x="538" y="251"/>
                    </a:lnTo>
                    <a:lnTo>
                      <a:pt x="275" y="12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extrusionOk="0">
                    <a:moveTo>
                      <a:pt x="1827" y="0"/>
                    </a:move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fill="none" extrusionOk="0">
                    <a:moveTo>
                      <a:pt x="1995" y="0"/>
                    </a:moveTo>
                    <a:lnTo>
                      <a:pt x="1995" y="0"/>
                    </a:lnTo>
                    <a:lnTo>
                      <a:pt x="1827" y="0"/>
                    </a:ln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284618" y="4370210"/>
                <a:ext cx="359849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848" extrusionOk="0">
                    <a:moveTo>
                      <a:pt x="0" y="0"/>
                    </a:moveTo>
                    <a:lnTo>
                      <a:pt x="0" y="848"/>
                    </a:lnTo>
                    <a:lnTo>
                      <a:pt x="5958" y="84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300500" y="4370210"/>
                <a:ext cx="330259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559" extrusionOk="0">
                    <a:moveTo>
                      <a:pt x="0" y="0"/>
                    </a:moveTo>
                    <a:lnTo>
                      <a:pt x="1098" y="3558"/>
                    </a:lnTo>
                    <a:lnTo>
                      <a:pt x="4442" y="3558"/>
                    </a:ln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288241" y="4418519"/>
                <a:ext cx="359064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6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5946" y="36"/>
                    </a:lnTo>
                    <a:lnTo>
                      <a:pt x="5946" y="24"/>
                    </a:lnTo>
                    <a:lnTo>
                      <a:pt x="5946" y="12"/>
                    </a:lnTo>
                    <a:lnTo>
                      <a:pt x="5934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8"/>
          <p:cNvGrpSpPr/>
          <p:nvPr/>
        </p:nvGrpSpPr>
        <p:grpSpPr>
          <a:xfrm>
            <a:off x="50" y="3736600"/>
            <a:ext cx="9144000" cy="1407000"/>
            <a:chOff x="50" y="3736600"/>
            <a:chExt cx="9144000" cy="1407000"/>
          </a:xfrm>
        </p:grpSpPr>
        <p:sp>
          <p:nvSpPr>
            <p:cNvPr id="191" name="Google Shape;191;p8"/>
            <p:cNvSpPr/>
            <p:nvPr/>
          </p:nvSpPr>
          <p:spPr>
            <a:xfrm>
              <a:off x="50" y="3736600"/>
              <a:ext cx="9144000" cy="1407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utfit"/>
                <a:ea typeface="Outfit"/>
                <a:cs typeface="Outfit"/>
                <a:sym typeface="Outfit"/>
              </a:endParaRPr>
            </a:p>
          </p:txBody>
        </p:sp>
        <p:cxnSp>
          <p:nvCxnSpPr>
            <p:cNvPr id="192" name="Google Shape;192;p8"/>
            <p:cNvCxnSpPr/>
            <p:nvPr/>
          </p:nvCxnSpPr>
          <p:spPr>
            <a:xfrm rot="10800000">
              <a:off x="4729275" y="3736600"/>
              <a:ext cx="4205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3" name="Google Shape;193;p8"/>
          <p:cNvGrpSpPr/>
          <p:nvPr/>
        </p:nvGrpSpPr>
        <p:grpSpPr>
          <a:xfrm flipH="1">
            <a:off x="33744" y="2908541"/>
            <a:ext cx="618903" cy="828066"/>
            <a:chOff x="150500" y="3822988"/>
            <a:chExt cx="569630" cy="762141"/>
          </a:xfrm>
        </p:grpSpPr>
        <p:sp>
          <p:nvSpPr>
            <p:cNvPr id="194" name="Google Shape;194;p8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8"/>
          <p:cNvSpPr txBox="1">
            <a:spLocks noGrp="1"/>
          </p:cNvSpPr>
          <p:nvPr>
            <p:ph type="title"/>
          </p:nvPr>
        </p:nvSpPr>
        <p:spPr>
          <a:xfrm>
            <a:off x="1280250" y="1482300"/>
            <a:ext cx="6583500" cy="21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06" name="Google Shape;206;p9"/>
          <p:cNvCxnSpPr/>
          <p:nvPr/>
        </p:nvCxnSpPr>
        <p:spPr>
          <a:xfrm rot="10800000">
            <a:off x="246930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7" name="Google Shape;207;p9"/>
          <p:cNvGrpSpPr/>
          <p:nvPr/>
        </p:nvGrpSpPr>
        <p:grpSpPr>
          <a:xfrm>
            <a:off x="-557225" y="1128050"/>
            <a:ext cx="9642422" cy="3471382"/>
            <a:chOff x="-557225" y="1128050"/>
            <a:chExt cx="9642422" cy="3471382"/>
          </a:xfrm>
        </p:grpSpPr>
        <p:grpSp>
          <p:nvGrpSpPr>
            <p:cNvPr id="208" name="Google Shape;208;p9"/>
            <p:cNvGrpSpPr/>
            <p:nvPr/>
          </p:nvGrpSpPr>
          <p:grpSpPr>
            <a:xfrm>
              <a:off x="-557225" y="1128050"/>
              <a:ext cx="1124813" cy="885613"/>
              <a:chOff x="5284625" y="-234825"/>
              <a:chExt cx="1124813" cy="885613"/>
            </a:xfrm>
          </p:grpSpPr>
          <p:sp>
            <p:nvSpPr>
              <p:cNvPr id="209" name="Google Shape;209;p9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9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9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9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9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9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9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9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9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9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9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9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9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9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9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9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9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9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9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9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9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9"/>
            <p:cNvGrpSpPr/>
            <p:nvPr/>
          </p:nvGrpSpPr>
          <p:grpSpPr>
            <a:xfrm>
              <a:off x="8466294" y="3771366"/>
              <a:ext cx="618903" cy="828066"/>
              <a:chOff x="150500" y="3822988"/>
              <a:chExt cx="569630" cy="762141"/>
            </a:xfrm>
          </p:grpSpPr>
          <p:sp>
            <p:nvSpPr>
              <p:cNvPr id="233" name="Google Shape;233;p9"/>
              <p:cNvSpPr/>
              <p:nvPr/>
            </p:nvSpPr>
            <p:spPr>
              <a:xfrm>
                <a:off x="461248" y="3822988"/>
                <a:ext cx="258881" cy="40453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699" extrusionOk="0">
                    <a:moveTo>
                      <a:pt x="3332" y="0"/>
                    </a:moveTo>
                    <a:lnTo>
                      <a:pt x="3224" y="12"/>
                    </a:lnTo>
                    <a:lnTo>
                      <a:pt x="3105" y="24"/>
                    </a:lnTo>
                    <a:lnTo>
                      <a:pt x="2997" y="48"/>
                    </a:lnTo>
                    <a:lnTo>
                      <a:pt x="2890" y="84"/>
                    </a:lnTo>
                    <a:lnTo>
                      <a:pt x="2794" y="131"/>
                    </a:lnTo>
                    <a:lnTo>
                      <a:pt x="2687" y="179"/>
                    </a:lnTo>
                    <a:lnTo>
                      <a:pt x="2591" y="239"/>
                    </a:lnTo>
                    <a:lnTo>
                      <a:pt x="2388" y="382"/>
                    </a:lnTo>
                    <a:lnTo>
                      <a:pt x="2209" y="549"/>
                    </a:lnTo>
                    <a:lnTo>
                      <a:pt x="2030" y="716"/>
                    </a:lnTo>
                    <a:lnTo>
                      <a:pt x="1875" y="907"/>
                    </a:lnTo>
                    <a:lnTo>
                      <a:pt x="1720" y="1099"/>
                    </a:lnTo>
                    <a:lnTo>
                      <a:pt x="1553" y="1325"/>
                    </a:lnTo>
                    <a:lnTo>
                      <a:pt x="1398" y="1564"/>
                    </a:lnTo>
                    <a:lnTo>
                      <a:pt x="1242" y="1803"/>
                    </a:lnTo>
                    <a:lnTo>
                      <a:pt x="1099" y="2042"/>
                    </a:lnTo>
                    <a:lnTo>
                      <a:pt x="956" y="2292"/>
                    </a:lnTo>
                    <a:lnTo>
                      <a:pt x="824" y="2531"/>
                    </a:lnTo>
                    <a:lnTo>
                      <a:pt x="705" y="2782"/>
                    </a:lnTo>
                    <a:lnTo>
                      <a:pt x="598" y="3033"/>
                    </a:lnTo>
                    <a:lnTo>
                      <a:pt x="490" y="3283"/>
                    </a:lnTo>
                    <a:lnTo>
                      <a:pt x="407" y="3546"/>
                    </a:lnTo>
                    <a:lnTo>
                      <a:pt x="323" y="3797"/>
                    </a:lnTo>
                    <a:lnTo>
                      <a:pt x="239" y="4048"/>
                    </a:lnTo>
                    <a:lnTo>
                      <a:pt x="180" y="4310"/>
                    </a:lnTo>
                    <a:lnTo>
                      <a:pt x="120" y="4561"/>
                    </a:lnTo>
                    <a:lnTo>
                      <a:pt x="72" y="4824"/>
                    </a:lnTo>
                    <a:lnTo>
                      <a:pt x="36" y="5074"/>
                    </a:lnTo>
                    <a:lnTo>
                      <a:pt x="13" y="5349"/>
                    </a:lnTo>
                    <a:lnTo>
                      <a:pt x="1" y="5624"/>
                    </a:lnTo>
                    <a:lnTo>
                      <a:pt x="13" y="5767"/>
                    </a:lnTo>
                    <a:lnTo>
                      <a:pt x="24" y="5886"/>
                    </a:lnTo>
                    <a:lnTo>
                      <a:pt x="60" y="6018"/>
                    </a:lnTo>
                    <a:lnTo>
                      <a:pt x="96" y="6137"/>
                    </a:lnTo>
                    <a:lnTo>
                      <a:pt x="144" y="6256"/>
                    </a:lnTo>
                    <a:lnTo>
                      <a:pt x="215" y="6364"/>
                    </a:lnTo>
                    <a:lnTo>
                      <a:pt x="299" y="6459"/>
                    </a:lnTo>
                    <a:lnTo>
                      <a:pt x="395" y="6543"/>
                    </a:lnTo>
                    <a:lnTo>
                      <a:pt x="502" y="6603"/>
                    </a:lnTo>
                    <a:lnTo>
                      <a:pt x="621" y="6662"/>
                    </a:lnTo>
                    <a:lnTo>
                      <a:pt x="753" y="6686"/>
                    </a:lnTo>
                    <a:lnTo>
                      <a:pt x="884" y="6698"/>
                    </a:lnTo>
                    <a:lnTo>
                      <a:pt x="956" y="6686"/>
                    </a:lnTo>
                    <a:lnTo>
                      <a:pt x="1039" y="6662"/>
                    </a:lnTo>
                    <a:lnTo>
                      <a:pt x="1123" y="6615"/>
                    </a:lnTo>
                    <a:lnTo>
                      <a:pt x="1206" y="6567"/>
                    </a:lnTo>
                    <a:lnTo>
                      <a:pt x="1398" y="6424"/>
                    </a:lnTo>
                    <a:lnTo>
                      <a:pt x="1589" y="6244"/>
                    </a:lnTo>
                    <a:lnTo>
                      <a:pt x="1803" y="6030"/>
                    </a:lnTo>
                    <a:lnTo>
                      <a:pt x="2018" y="5779"/>
                    </a:lnTo>
                    <a:lnTo>
                      <a:pt x="2245" y="5504"/>
                    </a:lnTo>
                    <a:lnTo>
                      <a:pt x="2460" y="5206"/>
                    </a:lnTo>
                    <a:lnTo>
                      <a:pt x="2687" y="4895"/>
                    </a:lnTo>
                    <a:lnTo>
                      <a:pt x="2902" y="4573"/>
                    </a:lnTo>
                    <a:lnTo>
                      <a:pt x="3105" y="4239"/>
                    </a:lnTo>
                    <a:lnTo>
                      <a:pt x="3296" y="3904"/>
                    </a:lnTo>
                    <a:lnTo>
                      <a:pt x="3487" y="3570"/>
                    </a:lnTo>
                    <a:lnTo>
                      <a:pt x="3642" y="3248"/>
                    </a:lnTo>
                    <a:lnTo>
                      <a:pt x="3785" y="2937"/>
                    </a:lnTo>
                    <a:lnTo>
                      <a:pt x="3917" y="2651"/>
                    </a:lnTo>
                    <a:lnTo>
                      <a:pt x="4072" y="2221"/>
                    </a:lnTo>
                    <a:lnTo>
                      <a:pt x="4144" y="2006"/>
                    </a:lnTo>
                    <a:lnTo>
                      <a:pt x="4203" y="1791"/>
                    </a:lnTo>
                    <a:lnTo>
                      <a:pt x="4251" y="1576"/>
                    </a:lnTo>
                    <a:lnTo>
                      <a:pt x="4275" y="1373"/>
                    </a:lnTo>
                    <a:lnTo>
                      <a:pt x="4287" y="1158"/>
                    </a:lnTo>
                    <a:lnTo>
                      <a:pt x="4287" y="955"/>
                    </a:lnTo>
                    <a:lnTo>
                      <a:pt x="4263" y="860"/>
                    </a:lnTo>
                    <a:lnTo>
                      <a:pt x="4239" y="764"/>
                    </a:lnTo>
                    <a:lnTo>
                      <a:pt x="4215" y="669"/>
                    </a:lnTo>
                    <a:lnTo>
                      <a:pt x="4167" y="573"/>
                    </a:lnTo>
                    <a:lnTo>
                      <a:pt x="4132" y="490"/>
                    </a:lnTo>
                    <a:lnTo>
                      <a:pt x="4072" y="406"/>
                    </a:lnTo>
                    <a:lnTo>
                      <a:pt x="4012" y="322"/>
                    </a:lnTo>
                    <a:lnTo>
                      <a:pt x="3953" y="263"/>
                    </a:lnTo>
                    <a:lnTo>
                      <a:pt x="3881" y="191"/>
                    </a:lnTo>
                    <a:lnTo>
                      <a:pt x="3797" y="143"/>
                    </a:lnTo>
                    <a:lnTo>
                      <a:pt x="3714" y="96"/>
                    </a:lnTo>
                    <a:lnTo>
                      <a:pt x="3630" y="60"/>
                    </a:lnTo>
                    <a:lnTo>
                      <a:pt x="3535" y="24"/>
                    </a:lnTo>
                    <a:lnTo>
                      <a:pt x="3427" y="12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9"/>
              <p:cNvSpPr/>
              <p:nvPr/>
            </p:nvSpPr>
            <p:spPr>
              <a:xfrm>
                <a:off x="465596" y="3936877"/>
                <a:ext cx="165884" cy="523499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69" extrusionOk="0">
                    <a:moveTo>
                      <a:pt x="2734" y="1"/>
                    </a:moveTo>
                    <a:lnTo>
                      <a:pt x="2722" y="12"/>
                    </a:lnTo>
                    <a:lnTo>
                      <a:pt x="2448" y="454"/>
                    </a:lnTo>
                    <a:lnTo>
                      <a:pt x="2185" y="896"/>
                    </a:lnTo>
                    <a:lnTo>
                      <a:pt x="1934" y="1350"/>
                    </a:lnTo>
                    <a:lnTo>
                      <a:pt x="1696" y="1803"/>
                    </a:lnTo>
                    <a:lnTo>
                      <a:pt x="1469" y="2269"/>
                    </a:lnTo>
                    <a:lnTo>
                      <a:pt x="1254" y="2735"/>
                    </a:lnTo>
                    <a:lnTo>
                      <a:pt x="1051" y="3200"/>
                    </a:lnTo>
                    <a:lnTo>
                      <a:pt x="860" y="3678"/>
                    </a:lnTo>
                    <a:lnTo>
                      <a:pt x="717" y="4084"/>
                    </a:lnTo>
                    <a:lnTo>
                      <a:pt x="573" y="4490"/>
                    </a:lnTo>
                    <a:lnTo>
                      <a:pt x="454" y="4896"/>
                    </a:lnTo>
                    <a:lnTo>
                      <a:pt x="335" y="5314"/>
                    </a:lnTo>
                    <a:lnTo>
                      <a:pt x="239" y="5732"/>
                    </a:lnTo>
                    <a:lnTo>
                      <a:pt x="155" y="6149"/>
                    </a:lnTo>
                    <a:lnTo>
                      <a:pt x="96" y="6567"/>
                    </a:lnTo>
                    <a:lnTo>
                      <a:pt x="36" y="6997"/>
                    </a:lnTo>
                    <a:lnTo>
                      <a:pt x="12" y="7403"/>
                    </a:lnTo>
                    <a:lnTo>
                      <a:pt x="0" y="7821"/>
                    </a:lnTo>
                    <a:lnTo>
                      <a:pt x="12" y="8239"/>
                    </a:lnTo>
                    <a:lnTo>
                      <a:pt x="36" y="8645"/>
                    </a:lnTo>
                    <a:lnTo>
                      <a:pt x="48" y="8657"/>
                    </a:lnTo>
                    <a:lnTo>
                      <a:pt x="60" y="8669"/>
                    </a:lnTo>
                    <a:lnTo>
                      <a:pt x="72" y="8657"/>
                    </a:lnTo>
                    <a:lnTo>
                      <a:pt x="72" y="8645"/>
                    </a:lnTo>
                    <a:lnTo>
                      <a:pt x="48" y="8263"/>
                    </a:lnTo>
                    <a:lnTo>
                      <a:pt x="36" y="7881"/>
                    </a:lnTo>
                    <a:lnTo>
                      <a:pt x="36" y="7499"/>
                    </a:lnTo>
                    <a:lnTo>
                      <a:pt x="72" y="7105"/>
                    </a:lnTo>
                    <a:lnTo>
                      <a:pt x="108" y="6722"/>
                    </a:lnTo>
                    <a:lnTo>
                      <a:pt x="155" y="6340"/>
                    </a:lnTo>
                    <a:lnTo>
                      <a:pt x="227" y="5970"/>
                    </a:lnTo>
                    <a:lnTo>
                      <a:pt x="311" y="5588"/>
                    </a:lnTo>
                    <a:lnTo>
                      <a:pt x="418" y="5146"/>
                    </a:lnTo>
                    <a:lnTo>
                      <a:pt x="549" y="4693"/>
                    </a:lnTo>
                    <a:lnTo>
                      <a:pt x="693" y="4251"/>
                    </a:lnTo>
                    <a:lnTo>
                      <a:pt x="848" y="3821"/>
                    </a:lnTo>
                    <a:lnTo>
                      <a:pt x="1015" y="3379"/>
                    </a:lnTo>
                    <a:lnTo>
                      <a:pt x="1194" y="2962"/>
                    </a:lnTo>
                    <a:lnTo>
                      <a:pt x="1385" y="2532"/>
                    </a:lnTo>
                    <a:lnTo>
                      <a:pt x="1588" y="2114"/>
                    </a:lnTo>
                    <a:lnTo>
                      <a:pt x="1851" y="1577"/>
                    </a:lnTo>
                    <a:lnTo>
                      <a:pt x="2137" y="1051"/>
                    </a:lnTo>
                    <a:lnTo>
                      <a:pt x="2436" y="538"/>
                    </a:lnTo>
                    <a:lnTo>
                      <a:pt x="2746" y="24"/>
                    </a:lnTo>
                    <a:lnTo>
                      <a:pt x="2746" y="12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9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extrusionOk="0">
                    <a:moveTo>
                      <a:pt x="1827" y="0"/>
                    </a:move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fill="none" extrusionOk="0">
                    <a:moveTo>
                      <a:pt x="1995" y="0"/>
                    </a:moveTo>
                    <a:lnTo>
                      <a:pt x="1995" y="0"/>
                    </a:lnTo>
                    <a:lnTo>
                      <a:pt x="1827" y="0"/>
                    </a:ln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156297" y="4084703"/>
                <a:ext cx="269691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77" extrusionOk="0">
                    <a:moveTo>
                      <a:pt x="2281" y="0"/>
                    </a:moveTo>
                    <a:lnTo>
                      <a:pt x="2149" y="24"/>
                    </a:lnTo>
                    <a:lnTo>
                      <a:pt x="2018" y="48"/>
                    </a:lnTo>
                    <a:lnTo>
                      <a:pt x="1899" y="72"/>
                    </a:lnTo>
                    <a:lnTo>
                      <a:pt x="1767" y="108"/>
                    </a:lnTo>
                    <a:lnTo>
                      <a:pt x="1648" y="155"/>
                    </a:lnTo>
                    <a:lnTo>
                      <a:pt x="1528" y="215"/>
                    </a:lnTo>
                    <a:lnTo>
                      <a:pt x="1409" y="263"/>
                    </a:lnTo>
                    <a:lnTo>
                      <a:pt x="1290" y="334"/>
                    </a:lnTo>
                    <a:lnTo>
                      <a:pt x="1075" y="478"/>
                    </a:lnTo>
                    <a:lnTo>
                      <a:pt x="872" y="621"/>
                    </a:lnTo>
                    <a:lnTo>
                      <a:pt x="681" y="788"/>
                    </a:lnTo>
                    <a:lnTo>
                      <a:pt x="502" y="967"/>
                    </a:lnTo>
                    <a:lnTo>
                      <a:pt x="346" y="1158"/>
                    </a:lnTo>
                    <a:lnTo>
                      <a:pt x="275" y="1266"/>
                    </a:lnTo>
                    <a:lnTo>
                      <a:pt x="203" y="1385"/>
                    </a:lnTo>
                    <a:lnTo>
                      <a:pt x="143" y="1493"/>
                    </a:lnTo>
                    <a:lnTo>
                      <a:pt x="96" y="1624"/>
                    </a:lnTo>
                    <a:lnTo>
                      <a:pt x="36" y="1755"/>
                    </a:lnTo>
                    <a:lnTo>
                      <a:pt x="0" y="1899"/>
                    </a:lnTo>
                    <a:lnTo>
                      <a:pt x="36" y="1827"/>
                    </a:lnTo>
                    <a:lnTo>
                      <a:pt x="72" y="1755"/>
                    </a:lnTo>
                    <a:lnTo>
                      <a:pt x="179" y="1636"/>
                    </a:lnTo>
                    <a:lnTo>
                      <a:pt x="299" y="1540"/>
                    </a:lnTo>
                    <a:lnTo>
                      <a:pt x="430" y="1457"/>
                    </a:lnTo>
                    <a:lnTo>
                      <a:pt x="573" y="1385"/>
                    </a:lnTo>
                    <a:lnTo>
                      <a:pt x="728" y="1337"/>
                    </a:lnTo>
                    <a:lnTo>
                      <a:pt x="884" y="1302"/>
                    </a:lnTo>
                    <a:lnTo>
                      <a:pt x="1039" y="1290"/>
                    </a:lnTo>
                    <a:lnTo>
                      <a:pt x="1194" y="1290"/>
                    </a:lnTo>
                    <a:lnTo>
                      <a:pt x="1349" y="1313"/>
                    </a:lnTo>
                    <a:lnTo>
                      <a:pt x="1493" y="1349"/>
                    </a:lnTo>
                    <a:lnTo>
                      <a:pt x="1636" y="1397"/>
                    </a:lnTo>
                    <a:lnTo>
                      <a:pt x="1779" y="1469"/>
                    </a:lnTo>
                    <a:lnTo>
                      <a:pt x="1910" y="1540"/>
                    </a:lnTo>
                    <a:lnTo>
                      <a:pt x="2030" y="1624"/>
                    </a:lnTo>
                    <a:lnTo>
                      <a:pt x="2149" y="1719"/>
                    </a:lnTo>
                    <a:lnTo>
                      <a:pt x="2269" y="1827"/>
                    </a:lnTo>
                    <a:lnTo>
                      <a:pt x="2376" y="1934"/>
                    </a:lnTo>
                    <a:lnTo>
                      <a:pt x="2567" y="2173"/>
                    </a:lnTo>
                    <a:lnTo>
                      <a:pt x="2758" y="2412"/>
                    </a:lnTo>
                    <a:lnTo>
                      <a:pt x="2937" y="2663"/>
                    </a:lnTo>
                    <a:lnTo>
                      <a:pt x="3033" y="2806"/>
                    </a:lnTo>
                    <a:lnTo>
                      <a:pt x="3152" y="2949"/>
                    </a:lnTo>
                    <a:lnTo>
                      <a:pt x="3212" y="3009"/>
                    </a:lnTo>
                    <a:lnTo>
                      <a:pt x="3284" y="3069"/>
                    </a:lnTo>
                    <a:lnTo>
                      <a:pt x="3355" y="3104"/>
                    </a:lnTo>
                    <a:lnTo>
                      <a:pt x="3439" y="3140"/>
                    </a:lnTo>
                    <a:lnTo>
                      <a:pt x="3510" y="3164"/>
                    </a:lnTo>
                    <a:lnTo>
                      <a:pt x="3594" y="3176"/>
                    </a:lnTo>
                    <a:lnTo>
                      <a:pt x="3749" y="3176"/>
                    </a:lnTo>
                    <a:lnTo>
                      <a:pt x="3821" y="3164"/>
                    </a:lnTo>
                    <a:lnTo>
                      <a:pt x="3892" y="3140"/>
                    </a:lnTo>
                    <a:lnTo>
                      <a:pt x="3964" y="3104"/>
                    </a:lnTo>
                    <a:lnTo>
                      <a:pt x="4036" y="3069"/>
                    </a:lnTo>
                    <a:lnTo>
                      <a:pt x="4131" y="2985"/>
                    </a:lnTo>
                    <a:lnTo>
                      <a:pt x="4215" y="2901"/>
                    </a:lnTo>
                    <a:lnTo>
                      <a:pt x="4286" y="2806"/>
                    </a:lnTo>
                    <a:lnTo>
                      <a:pt x="4346" y="2698"/>
                    </a:lnTo>
                    <a:lnTo>
                      <a:pt x="4394" y="2579"/>
                    </a:lnTo>
                    <a:lnTo>
                      <a:pt x="4430" y="2460"/>
                    </a:lnTo>
                    <a:lnTo>
                      <a:pt x="4454" y="2340"/>
                    </a:lnTo>
                    <a:lnTo>
                      <a:pt x="4466" y="2221"/>
                    </a:lnTo>
                    <a:lnTo>
                      <a:pt x="4466" y="2102"/>
                    </a:lnTo>
                    <a:lnTo>
                      <a:pt x="4454" y="1982"/>
                    </a:lnTo>
                    <a:lnTo>
                      <a:pt x="4430" y="1851"/>
                    </a:lnTo>
                    <a:lnTo>
                      <a:pt x="4394" y="1743"/>
                    </a:lnTo>
                    <a:lnTo>
                      <a:pt x="4322" y="1505"/>
                    </a:lnTo>
                    <a:lnTo>
                      <a:pt x="4227" y="1278"/>
                    </a:lnTo>
                    <a:lnTo>
                      <a:pt x="4143" y="1111"/>
                    </a:lnTo>
                    <a:lnTo>
                      <a:pt x="4048" y="955"/>
                    </a:lnTo>
                    <a:lnTo>
                      <a:pt x="3940" y="800"/>
                    </a:lnTo>
                    <a:lnTo>
                      <a:pt x="3833" y="657"/>
                    </a:lnTo>
                    <a:lnTo>
                      <a:pt x="3713" y="525"/>
                    </a:lnTo>
                    <a:lnTo>
                      <a:pt x="3582" y="394"/>
                    </a:lnTo>
                    <a:lnTo>
                      <a:pt x="3439" y="287"/>
                    </a:lnTo>
                    <a:lnTo>
                      <a:pt x="3284" y="191"/>
                    </a:lnTo>
                    <a:lnTo>
                      <a:pt x="3164" y="131"/>
                    </a:lnTo>
                    <a:lnTo>
                      <a:pt x="3045" y="84"/>
                    </a:lnTo>
                    <a:lnTo>
                      <a:pt x="2913" y="48"/>
                    </a:lnTo>
                    <a:lnTo>
                      <a:pt x="2794" y="24"/>
                    </a:lnTo>
                    <a:lnTo>
                      <a:pt x="2663" y="12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9"/>
              <p:cNvSpPr/>
              <p:nvPr/>
            </p:nvSpPr>
            <p:spPr>
              <a:xfrm>
                <a:off x="283894" y="4115681"/>
                <a:ext cx="184605" cy="227178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3762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39" y="144"/>
                    </a:lnTo>
                    <a:lnTo>
                      <a:pt x="466" y="263"/>
                    </a:lnTo>
                    <a:lnTo>
                      <a:pt x="681" y="395"/>
                    </a:lnTo>
                    <a:lnTo>
                      <a:pt x="884" y="550"/>
                    </a:lnTo>
                    <a:lnTo>
                      <a:pt x="1087" y="717"/>
                    </a:lnTo>
                    <a:lnTo>
                      <a:pt x="1266" y="884"/>
                    </a:lnTo>
                    <a:lnTo>
                      <a:pt x="1445" y="1075"/>
                    </a:lnTo>
                    <a:lnTo>
                      <a:pt x="1612" y="1266"/>
                    </a:lnTo>
                    <a:lnTo>
                      <a:pt x="1756" y="1457"/>
                    </a:lnTo>
                    <a:lnTo>
                      <a:pt x="1899" y="1660"/>
                    </a:lnTo>
                    <a:lnTo>
                      <a:pt x="2030" y="1863"/>
                    </a:lnTo>
                    <a:lnTo>
                      <a:pt x="2150" y="2066"/>
                    </a:lnTo>
                    <a:lnTo>
                      <a:pt x="2388" y="2484"/>
                    </a:lnTo>
                    <a:lnTo>
                      <a:pt x="2603" y="2914"/>
                    </a:lnTo>
                    <a:lnTo>
                      <a:pt x="2818" y="3332"/>
                    </a:lnTo>
                    <a:lnTo>
                      <a:pt x="3033" y="3750"/>
                    </a:lnTo>
                    <a:lnTo>
                      <a:pt x="3045" y="3761"/>
                    </a:lnTo>
                    <a:lnTo>
                      <a:pt x="3057" y="3761"/>
                    </a:lnTo>
                    <a:lnTo>
                      <a:pt x="3057" y="3750"/>
                    </a:lnTo>
                    <a:lnTo>
                      <a:pt x="3057" y="3738"/>
                    </a:lnTo>
                    <a:lnTo>
                      <a:pt x="2854" y="3332"/>
                    </a:lnTo>
                    <a:lnTo>
                      <a:pt x="2651" y="2938"/>
                    </a:lnTo>
                    <a:lnTo>
                      <a:pt x="2448" y="2532"/>
                    </a:lnTo>
                    <a:lnTo>
                      <a:pt x="2233" y="2138"/>
                    </a:lnTo>
                    <a:lnTo>
                      <a:pt x="2114" y="1923"/>
                    </a:lnTo>
                    <a:lnTo>
                      <a:pt x="1982" y="1720"/>
                    </a:lnTo>
                    <a:lnTo>
                      <a:pt x="1839" y="1517"/>
                    </a:lnTo>
                    <a:lnTo>
                      <a:pt x="1684" y="1314"/>
                    </a:lnTo>
                    <a:lnTo>
                      <a:pt x="1529" y="1123"/>
                    </a:lnTo>
                    <a:lnTo>
                      <a:pt x="1362" y="932"/>
                    </a:lnTo>
                    <a:lnTo>
                      <a:pt x="1194" y="753"/>
                    </a:lnTo>
                    <a:lnTo>
                      <a:pt x="1003" y="598"/>
                    </a:lnTo>
                    <a:lnTo>
                      <a:pt x="777" y="418"/>
                    </a:lnTo>
                    <a:lnTo>
                      <a:pt x="538" y="251"/>
                    </a:lnTo>
                    <a:lnTo>
                      <a:pt x="275" y="12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9"/>
              <p:cNvSpPr/>
              <p:nvPr/>
            </p:nvSpPr>
            <p:spPr>
              <a:xfrm>
                <a:off x="300500" y="4370210"/>
                <a:ext cx="330259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559" extrusionOk="0">
                    <a:moveTo>
                      <a:pt x="0" y="0"/>
                    </a:moveTo>
                    <a:lnTo>
                      <a:pt x="1098" y="3558"/>
                    </a:lnTo>
                    <a:lnTo>
                      <a:pt x="4442" y="3558"/>
                    </a:ln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284618" y="4370210"/>
                <a:ext cx="359849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848" extrusionOk="0">
                    <a:moveTo>
                      <a:pt x="0" y="0"/>
                    </a:moveTo>
                    <a:lnTo>
                      <a:pt x="0" y="848"/>
                    </a:lnTo>
                    <a:lnTo>
                      <a:pt x="5958" y="84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>
                <a:off x="288241" y="4418519"/>
                <a:ext cx="359064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6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5946" y="36"/>
                    </a:lnTo>
                    <a:lnTo>
                      <a:pt x="5946" y="24"/>
                    </a:lnTo>
                    <a:lnTo>
                      <a:pt x="5946" y="12"/>
                    </a:lnTo>
                    <a:lnTo>
                      <a:pt x="5934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" name="Google Shape;242;p9"/>
            <p:cNvGrpSpPr/>
            <p:nvPr/>
          </p:nvGrpSpPr>
          <p:grpSpPr>
            <a:xfrm flipH="1">
              <a:off x="101100" y="3293930"/>
              <a:ext cx="618900" cy="1305496"/>
              <a:chOff x="-2244625" y="2465880"/>
              <a:chExt cx="618900" cy="1305496"/>
            </a:xfrm>
          </p:grpSpPr>
          <p:sp>
            <p:nvSpPr>
              <p:cNvPr id="243" name="Google Shape;243;p9"/>
              <p:cNvSpPr/>
              <p:nvPr/>
            </p:nvSpPr>
            <p:spPr>
              <a:xfrm>
                <a:off x="-2197797" y="3142830"/>
                <a:ext cx="483826" cy="39301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872" extrusionOk="0">
                    <a:moveTo>
                      <a:pt x="430" y="0"/>
                    </a:moveTo>
                    <a:lnTo>
                      <a:pt x="347" y="12"/>
                    </a:lnTo>
                    <a:lnTo>
                      <a:pt x="263" y="36"/>
                    </a:lnTo>
                    <a:lnTo>
                      <a:pt x="192" y="72"/>
                    </a:lnTo>
                    <a:lnTo>
                      <a:pt x="120" y="132"/>
                    </a:lnTo>
                    <a:lnTo>
                      <a:pt x="72" y="191"/>
                    </a:lnTo>
                    <a:lnTo>
                      <a:pt x="36" y="263"/>
                    </a:lnTo>
                    <a:lnTo>
                      <a:pt x="12" y="347"/>
                    </a:lnTo>
                    <a:lnTo>
                      <a:pt x="1" y="430"/>
                    </a:lnTo>
                    <a:lnTo>
                      <a:pt x="12" y="526"/>
                    </a:lnTo>
                    <a:lnTo>
                      <a:pt x="36" y="609"/>
                    </a:lnTo>
                    <a:lnTo>
                      <a:pt x="72" y="681"/>
                    </a:lnTo>
                    <a:lnTo>
                      <a:pt x="120" y="741"/>
                    </a:lnTo>
                    <a:lnTo>
                      <a:pt x="192" y="800"/>
                    </a:lnTo>
                    <a:lnTo>
                      <a:pt x="263" y="836"/>
                    </a:lnTo>
                    <a:lnTo>
                      <a:pt x="347" y="860"/>
                    </a:lnTo>
                    <a:lnTo>
                      <a:pt x="430" y="872"/>
                    </a:lnTo>
                    <a:lnTo>
                      <a:pt x="10304" y="872"/>
                    </a:lnTo>
                    <a:lnTo>
                      <a:pt x="10388" y="860"/>
                    </a:lnTo>
                    <a:lnTo>
                      <a:pt x="10472" y="836"/>
                    </a:lnTo>
                    <a:lnTo>
                      <a:pt x="10543" y="800"/>
                    </a:lnTo>
                    <a:lnTo>
                      <a:pt x="10615" y="741"/>
                    </a:lnTo>
                    <a:lnTo>
                      <a:pt x="10663" y="681"/>
                    </a:lnTo>
                    <a:lnTo>
                      <a:pt x="10710" y="609"/>
                    </a:lnTo>
                    <a:lnTo>
                      <a:pt x="10734" y="526"/>
                    </a:lnTo>
                    <a:lnTo>
                      <a:pt x="10734" y="430"/>
                    </a:lnTo>
                    <a:lnTo>
                      <a:pt x="10734" y="347"/>
                    </a:lnTo>
                    <a:lnTo>
                      <a:pt x="10710" y="263"/>
                    </a:lnTo>
                    <a:lnTo>
                      <a:pt x="10663" y="191"/>
                    </a:lnTo>
                    <a:lnTo>
                      <a:pt x="10615" y="132"/>
                    </a:lnTo>
                    <a:lnTo>
                      <a:pt x="10543" y="72"/>
                    </a:lnTo>
                    <a:lnTo>
                      <a:pt x="10472" y="36"/>
                    </a:lnTo>
                    <a:lnTo>
                      <a:pt x="10388" y="12"/>
                    </a:lnTo>
                    <a:lnTo>
                      <a:pt x="10304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9"/>
              <p:cNvSpPr/>
              <p:nvPr/>
            </p:nvSpPr>
            <p:spPr>
              <a:xfrm>
                <a:off x="-1747414" y="2465880"/>
                <a:ext cx="116821" cy="714134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15845" extrusionOk="0">
                    <a:moveTo>
                      <a:pt x="2102" y="0"/>
                    </a:moveTo>
                    <a:lnTo>
                      <a:pt x="2019" y="12"/>
                    </a:lnTo>
                    <a:lnTo>
                      <a:pt x="1935" y="48"/>
                    </a:lnTo>
                    <a:lnTo>
                      <a:pt x="1864" y="96"/>
                    </a:lnTo>
                    <a:lnTo>
                      <a:pt x="1792" y="156"/>
                    </a:lnTo>
                    <a:lnTo>
                      <a:pt x="1744" y="227"/>
                    </a:lnTo>
                    <a:lnTo>
                      <a:pt x="1708" y="311"/>
                    </a:lnTo>
                    <a:lnTo>
                      <a:pt x="1696" y="394"/>
                    </a:lnTo>
                    <a:lnTo>
                      <a:pt x="1" y="15343"/>
                    </a:lnTo>
                    <a:lnTo>
                      <a:pt x="1" y="15426"/>
                    </a:lnTo>
                    <a:lnTo>
                      <a:pt x="25" y="15522"/>
                    </a:lnTo>
                    <a:lnTo>
                      <a:pt x="49" y="15605"/>
                    </a:lnTo>
                    <a:lnTo>
                      <a:pt x="96" y="15677"/>
                    </a:lnTo>
                    <a:lnTo>
                      <a:pt x="156" y="15737"/>
                    </a:lnTo>
                    <a:lnTo>
                      <a:pt x="228" y="15784"/>
                    </a:lnTo>
                    <a:lnTo>
                      <a:pt x="311" y="15820"/>
                    </a:lnTo>
                    <a:lnTo>
                      <a:pt x="407" y="15844"/>
                    </a:lnTo>
                    <a:lnTo>
                      <a:pt x="502" y="15844"/>
                    </a:lnTo>
                    <a:lnTo>
                      <a:pt x="586" y="15820"/>
                    </a:lnTo>
                    <a:lnTo>
                      <a:pt x="670" y="15796"/>
                    </a:lnTo>
                    <a:lnTo>
                      <a:pt x="741" y="15749"/>
                    </a:lnTo>
                    <a:lnTo>
                      <a:pt x="801" y="15689"/>
                    </a:lnTo>
                    <a:lnTo>
                      <a:pt x="849" y="15617"/>
                    </a:lnTo>
                    <a:lnTo>
                      <a:pt x="884" y="15534"/>
                    </a:lnTo>
                    <a:lnTo>
                      <a:pt x="908" y="15438"/>
                    </a:lnTo>
                    <a:lnTo>
                      <a:pt x="2592" y="502"/>
                    </a:lnTo>
                    <a:lnTo>
                      <a:pt x="2592" y="406"/>
                    </a:lnTo>
                    <a:lnTo>
                      <a:pt x="2580" y="323"/>
                    </a:lnTo>
                    <a:lnTo>
                      <a:pt x="2544" y="239"/>
                    </a:lnTo>
                    <a:lnTo>
                      <a:pt x="2496" y="168"/>
                    </a:lnTo>
                    <a:lnTo>
                      <a:pt x="2437" y="108"/>
                    </a:lnTo>
                    <a:lnTo>
                      <a:pt x="2365" y="48"/>
                    </a:lnTo>
                    <a:lnTo>
                      <a:pt x="2281" y="12"/>
                    </a:lnTo>
                    <a:lnTo>
                      <a:pt x="219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9"/>
              <p:cNvSpPr/>
              <p:nvPr/>
            </p:nvSpPr>
            <p:spPr>
              <a:xfrm>
                <a:off x="-1750614" y="3183708"/>
                <a:ext cx="124889" cy="586586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13015" extrusionOk="0">
                    <a:moveTo>
                      <a:pt x="12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72" y="371"/>
                    </a:lnTo>
                    <a:lnTo>
                      <a:pt x="275" y="1314"/>
                    </a:lnTo>
                    <a:lnTo>
                      <a:pt x="573" y="2711"/>
                    </a:lnTo>
                    <a:lnTo>
                      <a:pt x="932" y="4418"/>
                    </a:lnTo>
                    <a:lnTo>
                      <a:pt x="1326" y="6281"/>
                    </a:lnTo>
                    <a:lnTo>
                      <a:pt x="1720" y="8167"/>
                    </a:lnTo>
                    <a:lnTo>
                      <a:pt x="2090" y="9923"/>
                    </a:lnTo>
                    <a:lnTo>
                      <a:pt x="2400" y="11403"/>
                    </a:lnTo>
                    <a:lnTo>
                      <a:pt x="2627" y="12478"/>
                    </a:lnTo>
                    <a:lnTo>
                      <a:pt x="2723" y="12979"/>
                    </a:lnTo>
                    <a:lnTo>
                      <a:pt x="2734" y="13003"/>
                    </a:lnTo>
                    <a:lnTo>
                      <a:pt x="2734" y="13015"/>
                    </a:lnTo>
                    <a:lnTo>
                      <a:pt x="2758" y="13015"/>
                    </a:lnTo>
                    <a:lnTo>
                      <a:pt x="2758" y="13003"/>
                    </a:lnTo>
                    <a:lnTo>
                      <a:pt x="2770" y="12991"/>
                    </a:lnTo>
                    <a:lnTo>
                      <a:pt x="2699" y="12645"/>
                    </a:lnTo>
                    <a:lnTo>
                      <a:pt x="2496" y="11702"/>
                    </a:lnTo>
                    <a:lnTo>
                      <a:pt x="2197" y="10305"/>
                    </a:lnTo>
                    <a:lnTo>
                      <a:pt x="1839" y="8597"/>
                    </a:lnTo>
                    <a:lnTo>
                      <a:pt x="1445" y="6735"/>
                    </a:lnTo>
                    <a:lnTo>
                      <a:pt x="1051" y="4848"/>
                    </a:lnTo>
                    <a:lnTo>
                      <a:pt x="681" y="3093"/>
                    </a:lnTo>
                    <a:lnTo>
                      <a:pt x="370" y="1613"/>
                    </a:lnTo>
                    <a:lnTo>
                      <a:pt x="156" y="538"/>
                    </a:lnTo>
                    <a:lnTo>
                      <a:pt x="48" y="3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9"/>
              <p:cNvSpPr/>
              <p:nvPr/>
            </p:nvSpPr>
            <p:spPr>
              <a:xfrm>
                <a:off x="-2244625" y="3184249"/>
                <a:ext cx="109836" cy="587127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13027" extrusionOk="0">
                    <a:moveTo>
                      <a:pt x="2413" y="1"/>
                    </a:moveTo>
                    <a:lnTo>
                      <a:pt x="2401" y="13"/>
                    </a:lnTo>
                    <a:lnTo>
                      <a:pt x="2341" y="359"/>
                    </a:lnTo>
                    <a:lnTo>
                      <a:pt x="2162" y="1302"/>
                    </a:lnTo>
                    <a:lnTo>
                      <a:pt x="1899" y="2699"/>
                    </a:lnTo>
                    <a:lnTo>
                      <a:pt x="1589" y="4406"/>
                    </a:lnTo>
                    <a:lnTo>
                      <a:pt x="1242" y="6281"/>
                    </a:lnTo>
                    <a:lnTo>
                      <a:pt x="896" y="8167"/>
                    </a:lnTo>
                    <a:lnTo>
                      <a:pt x="574" y="9922"/>
                    </a:lnTo>
                    <a:lnTo>
                      <a:pt x="299" y="11415"/>
                    </a:lnTo>
                    <a:lnTo>
                      <a:pt x="96" y="12478"/>
                    </a:lnTo>
                    <a:lnTo>
                      <a:pt x="13" y="12991"/>
                    </a:lnTo>
                    <a:lnTo>
                      <a:pt x="1" y="13015"/>
                    </a:lnTo>
                    <a:lnTo>
                      <a:pt x="13" y="13027"/>
                    </a:lnTo>
                    <a:lnTo>
                      <a:pt x="37" y="13027"/>
                    </a:lnTo>
                    <a:lnTo>
                      <a:pt x="37" y="13015"/>
                    </a:lnTo>
                    <a:lnTo>
                      <a:pt x="108" y="12669"/>
                    </a:lnTo>
                    <a:lnTo>
                      <a:pt x="275" y="11725"/>
                    </a:lnTo>
                    <a:lnTo>
                      <a:pt x="538" y="10328"/>
                    </a:lnTo>
                    <a:lnTo>
                      <a:pt x="848" y="8621"/>
                    </a:lnTo>
                    <a:lnTo>
                      <a:pt x="1195" y="6747"/>
                    </a:lnTo>
                    <a:lnTo>
                      <a:pt x="1541" y="4860"/>
                    </a:lnTo>
                    <a:lnTo>
                      <a:pt x="1863" y="3105"/>
                    </a:lnTo>
                    <a:lnTo>
                      <a:pt x="2138" y="1613"/>
                    </a:lnTo>
                    <a:lnTo>
                      <a:pt x="2341" y="550"/>
                    </a:lnTo>
                    <a:lnTo>
                      <a:pt x="2424" y="37"/>
                    </a:lnTo>
                    <a:lnTo>
                      <a:pt x="2436" y="13"/>
                    </a:lnTo>
                    <a:lnTo>
                      <a:pt x="24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7" name="Google Shape;247;p9"/>
          <p:cNvSpPr txBox="1">
            <a:spLocks noGrp="1"/>
          </p:cNvSpPr>
          <p:nvPr>
            <p:ph type="title"/>
          </p:nvPr>
        </p:nvSpPr>
        <p:spPr>
          <a:xfrm>
            <a:off x="1119450" y="1702500"/>
            <a:ext cx="6905100" cy="8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9"/>
          <p:cNvSpPr txBox="1">
            <a:spLocks noGrp="1"/>
          </p:cNvSpPr>
          <p:nvPr>
            <p:ph type="subTitle" idx="1"/>
          </p:nvPr>
        </p:nvSpPr>
        <p:spPr>
          <a:xfrm>
            <a:off x="1119450" y="2526598"/>
            <a:ext cx="6905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10"/>
          <p:cNvSpPr txBox="1">
            <a:spLocks noGrp="1"/>
          </p:cNvSpPr>
          <p:nvPr>
            <p:ph type="title"/>
          </p:nvPr>
        </p:nvSpPr>
        <p:spPr>
          <a:xfrm>
            <a:off x="4237400" y="3592925"/>
            <a:ext cx="4193400" cy="1006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"/>
          <p:cNvSpPr txBox="1">
            <a:spLocks noGrp="1"/>
          </p:cNvSpPr>
          <p:nvPr>
            <p:ph type="title" hasCustomPrompt="1"/>
          </p:nvPr>
        </p:nvSpPr>
        <p:spPr>
          <a:xfrm>
            <a:off x="3954369" y="1689125"/>
            <a:ext cx="44352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54" name="Google Shape;254;p11"/>
          <p:cNvSpPr txBox="1">
            <a:spLocks noGrp="1"/>
          </p:cNvSpPr>
          <p:nvPr>
            <p:ph type="subTitle" idx="1"/>
          </p:nvPr>
        </p:nvSpPr>
        <p:spPr>
          <a:xfrm>
            <a:off x="3952650" y="2509375"/>
            <a:ext cx="44391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5" name="Google Shape;255;p11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56" name="Google Shape;256;p11"/>
          <p:cNvCxnSpPr/>
          <p:nvPr/>
        </p:nvCxnSpPr>
        <p:spPr>
          <a:xfrm rot="10800000">
            <a:off x="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7" name="Google Shape;257;p11"/>
          <p:cNvGrpSpPr/>
          <p:nvPr/>
        </p:nvGrpSpPr>
        <p:grpSpPr>
          <a:xfrm>
            <a:off x="8466294" y="3771366"/>
            <a:ext cx="618903" cy="828066"/>
            <a:chOff x="150500" y="3822988"/>
            <a:chExt cx="569630" cy="762141"/>
          </a:xfrm>
        </p:grpSpPr>
        <p:sp>
          <p:nvSpPr>
            <p:cNvPr id="258" name="Google Shape;258;p11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"/>
          <p:cNvSpPr txBox="1">
            <a:spLocks noGrp="1"/>
          </p:cNvSpPr>
          <p:nvPr>
            <p:ph type="title"/>
          </p:nvPr>
        </p:nvSpPr>
        <p:spPr>
          <a:xfrm>
            <a:off x="2167742" y="1217238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2"/>
          </p:nvPr>
        </p:nvSpPr>
        <p:spPr>
          <a:xfrm flipH="1">
            <a:off x="5608667" y="1217238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3" hasCustomPrompt="1"/>
          </p:nvPr>
        </p:nvSpPr>
        <p:spPr>
          <a:xfrm>
            <a:off x="1263733" y="1217238"/>
            <a:ext cx="759000" cy="7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4713065" y="1217238"/>
            <a:ext cx="759000" cy="7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5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6"/>
          </p:nvPr>
        </p:nvSpPr>
        <p:spPr>
          <a:xfrm>
            <a:off x="2167742" y="2281050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7"/>
          </p:nvPr>
        </p:nvSpPr>
        <p:spPr>
          <a:xfrm flipH="1">
            <a:off x="5608667" y="3344838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8" hasCustomPrompt="1"/>
          </p:nvPr>
        </p:nvSpPr>
        <p:spPr>
          <a:xfrm>
            <a:off x="1263733" y="3344838"/>
            <a:ext cx="759000" cy="7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4713065" y="3344838"/>
            <a:ext cx="759000" cy="7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 idx="13"/>
          </p:nvPr>
        </p:nvSpPr>
        <p:spPr>
          <a:xfrm>
            <a:off x="2167742" y="3344838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9" name="Google Shape;279;p13"/>
          <p:cNvSpPr txBox="1">
            <a:spLocks noGrp="1"/>
          </p:cNvSpPr>
          <p:nvPr>
            <p:ph type="title" idx="14"/>
          </p:nvPr>
        </p:nvSpPr>
        <p:spPr>
          <a:xfrm flipH="1">
            <a:off x="5608667" y="2281050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title" idx="15" hasCustomPrompt="1"/>
          </p:nvPr>
        </p:nvSpPr>
        <p:spPr>
          <a:xfrm>
            <a:off x="1263733" y="2281050"/>
            <a:ext cx="759000" cy="7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1" name="Google Shape;281;p13"/>
          <p:cNvSpPr txBox="1">
            <a:spLocks noGrp="1"/>
          </p:cNvSpPr>
          <p:nvPr>
            <p:ph type="title" idx="16" hasCustomPrompt="1"/>
          </p:nvPr>
        </p:nvSpPr>
        <p:spPr>
          <a:xfrm flipH="1">
            <a:off x="4713065" y="2281050"/>
            <a:ext cx="759000" cy="7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2" name="Google Shape;282;p13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83" name="Google Shape;283;p13"/>
          <p:cNvCxnSpPr/>
          <p:nvPr/>
        </p:nvCxnSpPr>
        <p:spPr>
          <a:xfrm rot="10800000">
            <a:off x="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4" name="Google Shape;284;p13"/>
          <p:cNvGrpSpPr/>
          <p:nvPr/>
        </p:nvGrpSpPr>
        <p:grpSpPr>
          <a:xfrm>
            <a:off x="48994" y="1733850"/>
            <a:ext cx="9499819" cy="2865582"/>
            <a:chOff x="48994" y="1733850"/>
            <a:chExt cx="9499819" cy="2865582"/>
          </a:xfrm>
        </p:grpSpPr>
        <p:grpSp>
          <p:nvGrpSpPr>
            <p:cNvPr id="285" name="Google Shape;285;p13"/>
            <p:cNvGrpSpPr/>
            <p:nvPr/>
          </p:nvGrpSpPr>
          <p:grpSpPr>
            <a:xfrm>
              <a:off x="8424000" y="1733850"/>
              <a:ext cx="1124813" cy="885613"/>
              <a:chOff x="5284625" y="-234825"/>
              <a:chExt cx="1124813" cy="885613"/>
            </a:xfrm>
          </p:grpSpPr>
          <p:sp>
            <p:nvSpPr>
              <p:cNvPr id="286" name="Google Shape;286;p13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3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3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" name="Google Shape;309;p13"/>
            <p:cNvGrpSpPr/>
            <p:nvPr/>
          </p:nvGrpSpPr>
          <p:grpSpPr>
            <a:xfrm>
              <a:off x="49000" y="1966600"/>
              <a:ext cx="569636" cy="387603"/>
              <a:chOff x="6884625" y="563500"/>
              <a:chExt cx="569636" cy="387603"/>
            </a:xfrm>
          </p:grpSpPr>
          <p:sp>
            <p:nvSpPr>
              <p:cNvPr id="310" name="Google Shape;310;p13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3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3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3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3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3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3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3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3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3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13"/>
            <p:cNvGrpSpPr/>
            <p:nvPr/>
          </p:nvGrpSpPr>
          <p:grpSpPr>
            <a:xfrm>
              <a:off x="48994" y="3771366"/>
              <a:ext cx="618903" cy="828066"/>
              <a:chOff x="150500" y="3822988"/>
              <a:chExt cx="569630" cy="762141"/>
            </a:xfrm>
          </p:grpSpPr>
          <p:sp>
            <p:nvSpPr>
              <p:cNvPr id="322" name="Google Shape;322;p13"/>
              <p:cNvSpPr/>
              <p:nvPr/>
            </p:nvSpPr>
            <p:spPr>
              <a:xfrm>
                <a:off x="461248" y="3822988"/>
                <a:ext cx="258881" cy="40453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699" extrusionOk="0">
                    <a:moveTo>
                      <a:pt x="3332" y="0"/>
                    </a:moveTo>
                    <a:lnTo>
                      <a:pt x="3224" y="12"/>
                    </a:lnTo>
                    <a:lnTo>
                      <a:pt x="3105" y="24"/>
                    </a:lnTo>
                    <a:lnTo>
                      <a:pt x="2997" y="48"/>
                    </a:lnTo>
                    <a:lnTo>
                      <a:pt x="2890" y="84"/>
                    </a:lnTo>
                    <a:lnTo>
                      <a:pt x="2794" y="131"/>
                    </a:lnTo>
                    <a:lnTo>
                      <a:pt x="2687" y="179"/>
                    </a:lnTo>
                    <a:lnTo>
                      <a:pt x="2591" y="239"/>
                    </a:lnTo>
                    <a:lnTo>
                      <a:pt x="2388" y="382"/>
                    </a:lnTo>
                    <a:lnTo>
                      <a:pt x="2209" y="549"/>
                    </a:lnTo>
                    <a:lnTo>
                      <a:pt x="2030" y="716"/>
                    </a:lnTo>
                    <a:lnTo>
                      <a:pt x="1875" y="907"/>
                    </a:lnTo>
                    <a:lnTo>
                      <a:pt x="1720" y="1099"/>
                    </a:lnTo>
                    <a:lnTo>
                      <a:pt x="1553" y="1325"/>
                    </a:lnTo>
                    <a:lnTo>
                      <a:pt x="1398" y="1564"/>
                    </a:lnTo>
                    <a:lnTo>
                      <a:pt x="1242" y="1803"/>
                    </a:lnTo>
                    <a:lnTo>
                      <a:pt x="1099" y="2042"/>
                    </a:lnTo>
                    <a:lnTo>
                      <a:pt x="956" y="2292"/>
                    </a:lnTo>
                    <a:lnTo>
                      <a:pt x="824" y="2531"/>
                    </a:lnTo>
                    <a:lnTo>
                      <a:pt x="705" y="2782"/>
                    </a:lnTo>
                    <a:lnTo>
                      <a:pt x="598" y="3033"/>
                    </a:lnTo>
                    <a:lnTo>
                      <a:pt x="490" y="3283"/>
                    </a:lnTo>
                    <a:lnTo>
                      <a:pt x="407" y="3546"/>
                    </a:lnTo>
                    <a:lnTo>
                      <a:pt x="323" y="3797"/>
                    </a:lnTo>
                    <a:lnTo>
                      <a:pt x="239" y="4048"/>
                    </a:lnTo>
                    <a:lnTo>
                      <a:pt x="180" y="4310"/>
                    </a:lnTo>
                    <a:lnTo>
                      <a:pt x="120" y="4561"/>
                    </a:lnTo>
                    <a:lnTo>
                      <a:pt x="72" y="4824"/>
                    </a:lnTo>
                    <a:lnTo>
                      <a:pt x="36" y="5074"/>
                    </a:lnTo>
                    <a:lnTo>
                      <a:pt x="13" y="5349"/>
                    </a:lnTo>
                    <a:lnTo>
                      <a:pt x="1" y="5624"/>
                    </a:lnTo>
                    <a:lnTo>
                      <a:pt x="13" y="5767"/>
                    </a:lnTo>
                    <a:lnTo>
                      <a:pt x="24" y="5886"/>
                    </a:lnTo>
                    <a:lnTo>
                      <a:pt x="60" y="6018"/>
                    </a:lnTo>
                    <a:lnTo>
                      <a:pt x="96" y="6137"/>
                    </a:lnTo>
                    <a:lnTo>
                      <a:pt x="144" y="6256"/>
                    </a:lnTo>
                    <a:lnTo>
                      <a:pt x="215" y="6364"/>
                    </a:lnTo>
                    <a:lnTo>
                      <a:pt x="299" y="6459"/>
                    </a:lnTo>
                    <a:lnTo>
                      <a:pt x="395" y="6543"/>
                    </a:lnTo>
                    <a:lnTo>
                      <a:pt x="502" y="6603"/>
                    </a:lnTo>
                    <a:lnTo>
                      <a:pt x="621" y="6662"/>
                    </a:lnTo>
                    <a:lnTo>
                      <a:pt x="753" y="6686"/>
                    </a:lnTo>
                    <a:lnTo>
                      <a:pt x="884" y="6698"/>
                    </a:lnTo>
                    <a:lnTo>
                      <a:pt x="956" y="6686"/>
                    </a:lnTo>
                    <a:lnTo>
                      <a:pt x="1039" y="6662"/>
                    </a:lnTo>
                    <a:lnTo>
                      <a:pt x="1123" y="6615"/>
                    </a:lnTo>
                    <a:lnTo>
                      <a:pt x="1206" y="6567"/>
                    </a:lnTo>
                    <a:lnTo>
                      <a:pt x="1398" y="6424"/>
                    </a:lnTo>
                    <a:lnTo>
                      <a:pt x="1589" y="6244"/>
                    </a:lnTo>
                    <a:lnTo>
                      <a:pt x="1803" y="6030"/>
                    </a:lnTo>
                    <a:lnTo>
                      <a:pt x="2018" y="5779"/>
                    </a:lnTo>
                    <a:lnTo>
                      <a:pt x="2245" y="5504"/>
                    </a:lnTo>
                    <a:lnTo>
                      <a:pt x="2460" y="5206"/>
                    </a:lnTo>
                    <a:lnTo>
                      <a:pt x="2687" y="4895"/>
                    </a:lnTo>
                    <a:lnTo>
                      <a:pt x="2902" y="4573"/>
                    </a:lnTo>
                    <a:lnTo>
                      <a:pt x="3105" y="4239"/>
                    </a:lnTo>
                    <a:lnTo>
                      <a:pt x="3296" y="3904"/>
                    </a:lnTo>
                    <a:lnTo>
                      <a:pt x="3487" y="3570"/>
                    </a:lnTo>
                    <a:lnTo>
                      <a:pt x="3642" y="3248"/>
                    </a:lnTo>
                    <a:lnTo>
                      <a:pt x="3785" y="2937"/>
                    </a:lnTo>
                    <a:lnTo>
                      <a:pt x="3917" y="2651"/>
                    </a:lnTo>
                    <a:lnTo>
                      <a:pt x="4072" y="2221"/>
                    </a:lnTo>
                    <a:lnTo>
                      <a:pt x="4144" y="2006"/>
                    </a:lnTo>
                    <a:lnTo>
                      <a:pt x="4203" y="1791"/>
                    </a:lnTo>
                    <a:lnTo>
                      <a:pt x="4251" y="1576"/>
                    </a:lnTo>
                    <a:lnTo>
                      <a:pt x="4275" y="1373"/>
                    </a:lnTo>
                    <a:lnTo>
                      <a:pt x="4287" y="1158"/>
                    </a:lnTo>
                    <a:lnTo>
                      <a:pt x="4287" y="955"/>
                    </a:lnTo>
                    <a:lnTo>
                      <a:pt x="4263" y="860"/>
                    </a:lnTo>
                    <a:lnTo>
                      <a:pt x="4239" y="764"/>
                    </a:lnTo>
                    <a:lnTo>
                      <a:pt x="4215" y="669"/>
                    </a:lnTo>
                    <a:lnTo>
                      <a:pt x="4167" y="573"/>
                    </a:lnTo>
                    <a:lnTo>
                      <a:pt x="4132" y="490"/>
                    </a:lnTo>
                    <a:lnTo>
                      <a:pt x="4072" y="406"/>
                    </a:lnTo>
                    <a:lnTo>
                      <a:pt x="4012" y="322"/>
                    </a:lnTo>
                    <a:lnTo>
                      <a:pt x="3953" y="263"/>
                    </a:lnTo>
                    <a:lnTo>
                      <a:pt x="3881" y="191"/>
                    </a:lnTo>
                    <a:lnTo>
                      <a:pt x="3797" y="143"/>
                    </a:lnTo>
                    <a:lnTo>
                      <a:pt x="3714" y="96"/>
                    </a:lnTo>
                    <a:lnTo>
                      <a:pt x="3630" y="60"/>
                    </a:lnTo>
                    <a:lnTo>
                      <a:pt x="3535" y="24"/>
                    </a:lnTo>
                    <a:lnTo>
                      <a:pt x="3427" y="12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3"/>
              <p:cNvSpPr/>
              <p:nvPr/>
            </p:nvSpPr>
            <p:spPr>
              <a:xfrm>
                <a:off x="465596" y="3936877"/>
                <a:ext cx="165884" cy="523499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69" extrusionOk="0">
                    <a:moveTo>
                      <a:pt x="2734" y="1"/>
                    </a:moveTo>
                    <a:lnTo>
                      <a:pt x="2722" y="12"/>
                    </a:lnTo>
                    <a:lnTo>
                      <a:pt x="2448" y="454"/>
                    </a:lnTo>
                    <a:lnTo>
                      <a:pt x="2185" y="896"/>
                    </a:lnTo>
                    <a:lnTo>
                      <a:pt x="1934" y="1350"/>
                    </a:lnTo>
                    <a:lnTo>
                      <a:pt x="1696" y="1803"/>
                    </a:lnTo>
                    <a:lnTo>
                      <a:pt x="1469" y="2269"/>
                    </a:lnTo>
                    <a:lnTo>
                      <a:pt x="1254" y="2735"/>
                    </a:lnTo>
                    <a:lnTo>
                      <a:pt x="1051" y="3200"/>
                    </a:lnTo>
                    <a:lnTo>
                      <a:pt x="860" y="3678"/>
                    </a:lnTo>
                    <a:lnTo>
                      <a:pt x="717" y="4084"/>
                    </a:lnTo>
                    <a:lnTo>
                      <a:pt x="573" y="4490"/>
                    </a:lnTo>
                    <a:lnTo>
                      <a:pt x="454" y="4896"/>
                    </a:lnTo>
                    <a:lnTo>
                      <a:pt x="335" y="5314"/>
                    </a:lnTo>
                    <a:lnTo>
                      <a:pt x="239" y="5732"/>
                    </a:lnTo>
                    <a:lnTo>
                      <a:pt x="155" y="6149"/>
                    </a:lnTo>
                    <a:lnTo>
                      <a:pt x="96" y="6567"/>
                    </a:lnTo>
                    <a:lnTo>
                      <a:pt x="36" y="6997"/>
                    </a:lnTo>
                    <a:lnTo>
                      <a:pt x="12" y="7403"/>
                    </a:lnTo>
                    <a:lnTo>
                      <a:pt x="0" y="7821"/>
                    </a:lnTo>
                    <a:lnTo>
                      <a:pt x="12" y="8239"/>
                    </a:lnTo>
                    <a:lnTo>
                      <a:pt x="36" y="8645"/>
                    </a:lnTo>
                    <a:lnTo>
                      <a:pt x="48" y="8657"/>
                    </a:lnTo>
                    <a:lnTo>
                      <a:pt x="60" y="8669"/>
                    </a:lnTo>
                    <a:lnTo>
                      <a:pt x="72" y="8657"/>
                    </a:lnTo>
                    <a:lnTo>
                      <a:pt x="72" y="8645"/>
                    </a:lnTo>
                    <a:lnTo>
                      <a:pt x="48" y="8263"/>
                    </a:lnTo>
                    <a:lnTo>
                      <a:pt x="36" y="7881"/>
                    </a:lnTo>
                    <a:lnTo>
                      <a:pt x="36" y="7499"/>
                    </a:lnTo>
                    <a:lnTo>
                      <a:pt x="72" y="7105"/>
                    </a:lnTo>
                    <a:lnTo>
                      <a:pt x="108" y="6722"/>
                    </a:lnTo>
                    <a:lnTo>
                      <a:pt x="155" y="6340"/>
                    </a:lnTo>
                    <a:lnTo>
                      <a:pt x="227" y="5970"/>
                    </a:lnTo>
                    <a:lnTo>
                      <a:pt x="311" y="5588"/>
                    </a:lnTo>
                    <a:lnTo>
                      <a:pt x="418" y="5146"/>
                    </a:lnTo>
                    <a:lnTo>
                      <a:pt x="549" y="4693"/>
                    </a:lnTo>
                    <a:lnTo>
                      <a:pt x="693" y="4251"/>
                    </a:lnTo>
                    <a:lnTo>
                      <a:pt x="848" y="3821"/>
                    </a:lnTo>
                    <a:lnTo>
                      <a:pt x="1015" y="3379"/>
                    </a:lnTo>
                    <a:lnTo>
                      <a:pt x="1194" y="2962"/>
                    </a:lnTo>
                    <a:lnTo>
                      <a:pt x="1385" y="2532"/>
                    </a:lnTo>
                    <a:lnTo>
                      <a:pt x="1588" y="2114"/>
                    </a:lnTo>
                    <a:lnTo>
                      <a:pt x="1851" y="1577"/>
                    </a:lnTo>
                    <a:lnTo>
                      <a:pt x="2137" y="1051"/>
                    </a:lnTo>
                    <a:lnTo>
                      <a:pt x="2436" y="538"/>
                    </a:lnTo>
                    <a:lnTo>
                      <a:pt x="2746" y="24"/>
                    </a:lnTo>
                    <a:lnTo>
                      <a:pt x="2746" y="12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3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extrusionOk="0">
                    <a:moveTo>
                      <a:pt x="1827" y="0"/>
                    </a:move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fill="none" extrusionOk="0">
                    <a:moveTo>
                      <a:pt x="1995" y="0"/>
                    </a:moveTo>
                    <a:lnTo>
                      <a:pt x="1995" y="0"/>
                    </a:lnTo>
                    <a:lnTo>
                      <a:pt x="1827" y="0"/>
                    </a:ln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3"/>
              <p:cNvSpPr/>
              <p:nvPr/>
            </p:nvSpPr>
            <p:spPr>
              <a:xfrm>
                <a:off x="156297" y="4084703"/>
                <a:ext cx="269691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77" extrusionOk="0">
                    <a:moveTo>
                      <a:pt x="2281" y="0"/>
                    </a:moveTo>
                    <a:lnTo>
                      <a:pt x="2149" y="24"/>
                    </a:lnTo>
                    <a:lnTo>
                      <a:pt x="2018" y="48"/>
                    </a:lnTo>
                    <a:lnTo>
                      <a:pt x="1899" y="72"/>
                    </a:lnTo>
                    <a:lnTo>
                      <a:pt x="1767" y="108"/>
                    </a:lnTo>
                    <a:lnTo>
                      <a:pt x="1648" y="155"/>
                    </a:lnTo>
                    <a:lnTo>
                      <a:pt x="1528" y="215"/>
                    </a:lnTo>
                    <a:lnTo>
                      <a:pt x="1409" y="263"/>
                    </a:lnTo>
                    <a:lnTo>
                      <a:pt x="1290" y="334"/>
                    </a:lnTo>
                    <a:lnTo>
                      <a:pt x="1075" y="478"/>
                    </a:lnTo>
                    <a:lnTo>
                      <a:pt x="872" y="621"/>
                    </a:lnTo>
                    <a:lnTo>
                      <a:pt x="681" y="788"/>
                    </a:lnTo>
                    <a:lnTo>
                      <a:pt x="502" y="967"/>
                    </a:lnTo>
                    <a:lnTo>
                      <a:pt x="346" y="1158"/>
                    </a:lnTo>
                    <a:lnTo>
                      <a:pt x="275" y="1266"/>
                    </a:lnTo>
                    <a:lnTo>
                      <a:pt x="203" y="1385"/>
                    </a:lnTo>
                    <a:lnTo>
                      <a:pt x="143" y="1493"/>
                    </a:lnTo>
                    <a:lnTo>
                      <a:pt x="96" y="1624"/>
                    </a:lnTo>
                    <a:lnTo>
                      <a:pt x="36" y="1755"/>
                    </a:lnTo>
                    <a:lnTo>
                      <a:pt x="0" y="1899"/>
                    </a:lnTo>
                    <a:lnTo>
                      <a:pt x="36" y="1827"/>
                    </a:lnTo>
                    <a:lnTo>
                      <a:pt x="72" y="1755"/>
                    </a:lnTo>
                    <a:lnTo>
                      <a:pt x="179" y="1636"/>
                    </a:lnTo>
                    <a:lnTo>
                      <a:pt x="299" y="1540"/>
                    </a:lnTo>
                    <a:lnTo>
                      <a:pt x="430" y="1457"/>
                    </a:lnTo>
                    <a:lnTo>
                      <a:pt x="573" y="1385"/>
                    </a:lnTo>
                    <a:lnTo>
                      <a:pt x="728" y="1337"/>
                    </a:lnTo>
                    <a:lnTo>
                      <a:pt x="884" y="1302"/>
                    </a:lnTo>
                    <a:lnTo>
                      <a:pt x="1039" y="1290"/>
                    </a:lnTo>
                    <a:lnTo>
                      <a:pt x="1194" y="1290"/>
                    </a:lnTo>
                    <a:lnTo>
                      <a:pt x="1349" y="1313"/>
                    </a:lnTo>
                    <a:lnTo>
                      <a:pt x="1493" y="1349"/>
                    </a:lnTo>
                    <a:lnTo>
                      <a:pt x="1636" y="1397"/>
                    </a:lnTo>
                    <a:lnTo>
                      <a:pt x="1779" y="1469"/>
                    </a:lnTo>
                    <a:lnTo>
                      <a:pt x="1910" y="1540"/>
                    </a:lnTo>
                    <a:lnTo>
                      <a:pt x="2030" y="1624"/>
                    </a:lnTo>
                    <a:lnTo>
                      <a:pt x="2149" y="1719"/>
                    </a:lnTo>
                    <a:lnTo>
                      <a:pt x="2269" y="1827"/>
                    </a:lnTo>
                    <a:lnTo>
                      <a:pt x="2376" y="1934"/>
                    </a:lnTo>
                    <a:lnTo>
                      <a:pt x="2567" y="2173"/>
                    </a:lnTo>
                    <a:lnTo>
                      <a:pt x="2758" y="2412"/>
                    </a:lnTo>
                    <a:lnTo>
                      <a:pt x="2937" y="2663"/>
                    </a:lnTo>
                    <a:lnTo>
                      <a:pt x="3033" y="2806"/>
                    </a:lnTo>
                    <a:lnTo>
                      <a:pt x="3152" y="2949"/>
                    </a:lnTo>
                    <a:lnTo>
                      <a:pt x="3212" y="3009"/>
                    </a:lnTo>
                    <a:lnTo>
                      <a:pt x="3284" y="3069"/>
                    </a:lnTo>
                    <a:lnTo>
                      <a:pt x="3355" y="3104"/>
                    </a:lnTo>
                    <a:lnTo>
                      <a:pt x="3439" y="3140"/>
                    </a:lnTo>
                    <a:lnTo>
                      <a:pt x="3510" y="3164"/>
                    </a:lnTo>
                    <a:lnTo>
                      <a:pt x="3594" y="3176"/>
                    </a:lnTo>
                    <a:lnTo>
                      <a:pt x="3749" y="3176"/>
                    </a:lnTo>
                    <a:lnTo>
                      <a:pt x="3821" y="3164"/>
                    </a:lnTo>
                    <a:lnTo>
                      <a:pt x="3892" y="3140"/>
                    </a:lnTo>
                    <a:lnTo>
                      <a:pt x="3964" y="3104"/>
                    </a:lnTo>
                    <a:lnTo>
                      <a:pt x="4036" y="3069"/>
                    </a:lnTo>
                    <a:lnTo>
                      <a:pt x="4131" y="2985"/>
                    </a:lnTo>
                    <a:lnTo>
                      <a:pt x="4215" y="2901"/>
                    </a:lnTo>
                    <a:lnTo>
                      <a:pt x="4286" y="2806"/>
                    </a:lnTo>
                    <a:lnTo>
                      <a:pt x="4346" y="2698"/>
                    </a:lnTo>
                    <a:lnTo>
                      <a:pt x="4394" y="2579"/>
                    </a:lnTo>
                    <a:lnTo>
                      <a:pt x="4430" y="2460"/>
                    </a:lnTo>
                    <a:lnTo>
                      <a:pt x="4454" y="2340"/>
                    </a:lnTo>
                    <a:lnTo>
                      <a:pt x="4466" y="2221"/>
                    </a:lnTo>
                    <a:lnTo>
                      <a:pt x="4466" y="2102"/>
                    </a:lnTo>
                    <a:lnTo>
                      <a:pt x="4454" y="1982"/>
                    </a:lnTo>
                    <a:lnTo>
                      <a:pt x="4430" y="1851"/>
                    </a:lnTo>
                    <a:lnTo>
                      <a:pt x="4394" y="1743"/>
                    </a:lnTo>
                    <a:lnTo>
                      <a:pt x="4322" y="1505"/>
                    </a:lnTo>
                    <a:lnTo>
                      <a:pt x="4227" y="1278"/>
                    </a:lnTo>
                    <a:lnTo>
                      <a:pt x="4143" y="1111"/>
                    </a:lnTo>
                    <a:lnTo>
                      <a:pt x="4048" y="955"/>
                    </a:lnTo>
                    <a:lnTo>
                      <a:pt x="3940" y="800"/>
                    </a:lnTo>
                    <a:lnTo>
                      <a:pt x="3833" y="657"/>
                    </a:lnTo>
                    <a:lnTo>
                      <a:pt x="3713" y="525"/>
                    </a:lnTo>
                    <a:lnTo>
                      <a:pt x="3582" y="394"/>
                    </a:lnTo>
                    <a:lnTo>
                      <a:pt x="3439" y="287"/>
                    </a:lnTo>
                    <a:lnTo>
                      <a:pt x="3284" y="191"/>
                    </a:lnTo>
                    <a:lnTo>
                      <a:pt x="3164" y="131"/>
                    </a:lnTo>
                    <a:lnTo>
                      <a:pt x="3045" y="84"/>
                    </a:lnTo>
                    <a:lnTo>
                      <a:pt x="2913" y="48"/>
                    </a:lnTo>
                    <a:lnTo>
                      <a:pt x="2794" y="24"/>
                    </a:lnTo>
                    <a:lnTo>
                      <a:pt x="2663" y="12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3"/>
              <p:cNvSpPr/>
              <p:nvPr/>
            </p:nvSpPr>
            <p:spPr>
              <a:xfrm>
                <a:off x="283894" y="4115681"/>
                <a:ext cx="184605" cy="227178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3762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39" y="144"/>
                    </a:lnTo>
                    <a:lnTo>
                      <a:pt x="466" y="263"/>
                    </a:lnTo>
                    <a:lnTo>
                      <a:pt x="681" y="395"/>
                    </a:lnTo>
                    <a:lnTo>
                      <a:pt x="884" y="550"/>
                    </a:lnTo>
                    <a:lnTo>
                      <a:pt x="1087" y="717"/>
                    </a:lnTo>
                    <a:lnTo>
                      <a:pt x="1266" y="884"/>
                    </a:lnTo>
                    <a:lnTo>
                      <a:pt x="1445" y="1075"/>
                    </a:lnTo>
                    <a:lnTo>
                      <a:pt x="1612" y="1266"/>
                    </a:lnTo>
                    <a:lnTo>
                      <a:pt x="1756" y="1457"/>
                    </a:lnTo>
                    <a:lnTo>
                      <a:pt x="1899" y="1660"/>
                    </a:lnTo>
                    <a:lnTo>
                      <a:pt x="2030" y="1863"/>
                    </a:lnTo>
                    <a:lnTo>
                      <a:pt x="2150" y="2066"/>
                    </a:lnTo>
                    <a:lnTo>
                      <a:pt x="2388" y="2484"/>
                    </a:lnTo>
                    <a:lnTo>
                      <a:pt x="2603" y="2914"/>
                    </a:lnTo>
                    <a:lnTo>
                      <a:pt x="2818" y="3332"/>
                    </a:lnTo>
                    <a:lnTo>
                      <a:pt x="3033" y="3750"/>
                    </a:lnTo>
                    <a:lnTo>
                      <a:pt x="3045" y="3761"/>
                    </a:lnTo>
                    <a:lnTo>
                      <a:pt x="3057" y="3761"/>
                    </a:lnTo>
                    <a:lnTo>
                      <a:pt x="3057" y="3750"/>
                    </a:lnTo>
                    <a:lnTo>
                      <a:pt x="3057" y="3738"/>
                    </a:lnTo>
                    <a:lnTo>
                      <a:pt x="2854" y="3332"/>
                    </a:lnTo>
                    <a:lnTo>
                      <a:pt x="2651" y="2938"/>
                    </a:lnTo>
                    <a:lnTo>
                      <a:pt x="2448" y="2532"/>
                    </a:lnTo>
                    <a:lnTo>
                      <a:pt x="2233" y="2138"/>
                    </a:lnTo>
                    <a:lnTo>
                      <a:pt x="2114" y="1923"/>
                    </a:lnTo>
                    <a:lnTo>
                      <a:pt x="1982" y="1720"/>
                    </a:lnTo>
                    <a:lnTo>
                      <a:pt x="1839" y="1517"/>
                    </a:lnTo>
                    <a:lnTo>
                      <a:pt x="1684" y="1314"/>
                    </a:lnTo>
                    <a:lnTo>
                      <a:pt x="1529" y="1123"/>
                    </a:lnTo>
                    <a:lnTo>
                      <a:pt x="1362" y="932"/>
                    </a:lnTo>
                    <a:lnTo>
                      <a:pt x="1194" y="753"/>
                    </a:lnTo>
                    <a:lnTo>
                      <a:pt x="1003" y="598"/>
                    </a:lnTo>
                    <a:lnTo>
                      <a:pt x="777" y="418"/>
                    </a:lnTo>
                    <a:lnTo>
                      <a:pt x="538" y="251"/>
                    </a:lnTo>
                    <a:lnTo>
                      <a:pt x="275" y="12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3"/>
              <p:cNvSpPr/>
              <p:nvPr/>
            </p:nvSpPr>
            <p:spPr>
              <a:xfrm>
                <a:off x="300500" y="4370210"/>
                <a:ext cx="330259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559" extrusionOk="0">
                    <a:moveTo>
                      <a:pt x="0" y="0"/>
                    </a:moveTo>
                    <a:lnTo>
                      <a:pt x="1098" y="3558"/>
                    </a:lnTo>
                    <a:lnTo>
                      <a:pt x="4442" y="3558"/>
                    </a:ln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3"/>
              <p:cNvSpPr/>
              <p:nvPr/>
            </p:nvSpPr>
            <p:spPr>
              <a:xfrm>
                <a:off x="284618" y="4370210"/>
                <a:ext cx="359849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848" extrusionOk="0">
                    <a:moveTo>
                      <a:pt x="0" y="0"/>
                    </a:moveTo>
                    <a:lnTo>
                      <a:pt x="0" y="848"/>
                    </a:lnTo>
                    <a:lnTo>
                      <a:pt x="5958" y="84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3"/>
              <p:cNvSpPr/>
              <p:nvPr/>
            </p:nvSpPr>
            <p:spPr>
              <a:xfrm>
                <a:off x="288241" y="4418519"/>
                <a:ext cx="359064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6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5946" y="36"/>
                    </a:lnTo>
                    <a:lnTo>
                      <a:pt x="5946" y="24"/>
                    </a:lnTo>
                    <a:lnTo>
                      <a:pt x="5946" y="12"/>
                    </a:lnTo>
                    <a:lnTo>
                      <a:pt x="5934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1" name="Google Shape;331;p13"/>
            <p:cNvGrpSpPr/>
            <p:nvPr/>
          </p:nvGrpSpPr>
          <p:grpSpPr>
            <a:xfrm>
              <a:off x="8448900" y="3293930"/>
              <a:ext cx="618900" cy="1305496"/>
              <a:chOff x="-2244625" y="2465880"/>
              <a:chExt cx="618900" cy="1305496"/>
            </a:xfrm>
          </p:grpSpPr>
          <p:sp>
            <p:nvSpPr>
              <p:cNvPr id="332" name="Google Shape;332;p13"/>
              <p:cNvSpPr/>
              <p:nvPr/>
            </p:nvSpPr>
            <p:spPr>
              <a:xfrm>
                <a:off x="-2197797" y="3142830"/>
                <a:ext cx="483826" cy="39301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872" extrusionOk="0">
                    <a:moveTo>
                      <a:pt x="430" y="0"/>
                    </a:moveTo>
                    <a:lnTo>
                      <a:pt x="347" y="12"/>
                    </a:lnTo>
                    <a:lnTo>
                      <a:pt x="263" y="36"/>
                    </a:lnTo>
                    <a:lnTo>
                      <a:pt x="192" y="72"/>
                    </a:lnTo>
                    <a:lnTo>
                      <a:pt x="120" y="132"/>
                    </a:lnTo>
                    <a:lnTo>
                      <a:pt x="72" y="191"/>
                    </a:lnTo>
                    <a:lnTo>
                      <a:pt x="36" y="263"/>
                    </a:lnTo>
                    <a:lnTo>
                      <a:pt x="12" y="347"/>
                    </a:lnTo>
                    <a:lnTo>
                      <a:pt x="1" y="430"/>
                    </a:lnTo>
                    <a:lnTo>
                      <a:pt x="12" y="526"/>
                    </a:lnTo>
                    <a:lnTo>
                      <a:pt x="36" y="609"/>
                    </a:lnTo>
                    <a:lnTo>
                      <a:pt x="72" y="681"/>
                    </a:lnTo>
                    <a:lnTo>
                      <a:pt x="120" y="741"/>
                    </a:lnTo>
                    <a:lnTo>
                      <a:pt x="192" y="800"/>
                    </a:lnTo>
                    <a:lnTo>
                      <a:pt x="263" y="836"/>
                    </a:lnTo>
                    <a:lnTo>
                      <a:pt x="347" y="860"/>
                    </a:lnTo>
                    <a:lnTo>
                      <a:pt x="430" y="872"/>
                    </a:lnTo>
                    <a:lnTo>
                      <a:pt x="10304" y="872"/>
                    </a:lnTo>
                    <a:lnTo>
                      <a:pt x="10388" y="860"/>
                    </a:lnTo>
                    <a:lnTo>
                      <a:pt x="10472" y="836"/>
                    </a:lnTo>
                    <a:lnTo>
                      <a:pt x="10543" y="800"/>
                    </a:lnTo>
                    <a:lnTo>
                      <a:pt x="10615" y="741"/>
                    </a:lnTo>
                    <a:lnTo>
                      <a:pt x="10663" y="681"/>
                    </a:lnTo>
                    <a:lnTo>
                      <a:pt x="10710" y="609"/>
                    </a:lnTo>
                    <a:lnTo>
                      <a:pt x="10734" y="526"/>
                    </a:lnTo>
                    <a:lnTo>
                      <a:pt x="10734" y="430"/>
                    </a:lnTo>
                    <a:lnTo>
                      <a:pt x="10734" y="347"/>
                    </a:lnTo>
                    <a:lnTo>
                      <a:pt x="10710" y="263"/>
                    </a:lnTo>
                    <a:lnTo>
                      <a:pt x="10663" y="191"/>
                    </a:lnTo>
                    <a:lnTo>
                      <a:pt x="10615" y="132"/>
                    </a:lnTo>
                    <a:lnTo>
                      <a:pt x="10543" y="72"/>
                    </a:lnTo>
                    <a:lnTo>
                      <a:pt x="10472" y="36"/>
                    </a:lnTo>
                    <a:lnTo>
                      <a:pt x="10388" y="12"/>
                    </a:lnTo>
                    <a:lnTo>
                      <a:pt x="10304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3"/>
              <p:cNvSpPr/>
              <p:nvPr/>
            </p:nvSpPr>
            <p:spPr>
              <a:xfrm>
                <a:off x="-1747414" y="2465880"/>
                <a:ext cx="116821" cy="714134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15845" extrusionOk="0">
                    <a:moveTo>
                      <a:pt x="2102" y="0"/>
                    </a:moveTo>
                    <a:lnTo>
                      <a:pt x="2019" y="12"/>
                    </a:lnTo>
                    <a:lnTo>
                      <a:pt x="1935" y="48"/>
                    </a:lnTo>
                    <a:lnTo>
                      <a:pt x="1864" y="96"/>
                    </a:lnTo>
                    <a:lnTo>
                      <a:pt x="1792" y="156"/>
                    </a:lnTo>
                    <a:lnTo>
                      <a:pt x="1744" y="227"/>
                    </a:lnTo>
                    <a:lnTo>
                      <a:pt x="1708" y="311"/>
                    </a:lnTo>
                    <a:lnTo>
                      <a:pt x="1696" y="394"/>
                    </a:lnTo>
                    <a:lnTo>
                      <a:pt x="1" y="15343"/>
                    </a:lnTo>
                    <a:lnTo>
                      <a:pt x="1" y="15426"/>
                    </a:lnTo>
                    <a:lnTo>
                      <a:pt x="25" y="15522"/>
                    </a:lnTo>
                    <a:lnTo>
                      <a:pt x="49" y="15605"/>
                    </a:lnTo>
                    <a:lnTo>
                      <a:pt x="96" y="15677"/>
                    </a:lnTo>
                    <a:lnTo>
                      <a:pt x="156" y="15737"/>
                    </a:lnTo>
                    <a:lnTo>
                      <a:pt x="228" y="15784"/>
                    </a:lnTo>
                    <a:lnTo>
                      <a:pt x="311" y="15820"/>
                    </a:lnTo>
                    <a:lnTo>
                      <a:pt x="407" y="15844"/>
                    </a:lnTo>
                    <a:lnTo>
                      <a:pt x="502" y="15844"/>
                    </a:lnTo>
                    <a:lnTo>
                      <a:pt x="586" y="15820"/>
                    </a:lnTo>
                    <a:lnTo>
                      <a:pt x="670" y="15796"/>
                    </a:lnTo>
                    <a:lnTo>
                      <a:pt x="741" y="15749"/>
                    </a:lnTo>
                    <a:lnTo>
                      <a:pt x="801" y="15689"/>
                    </a:lnTo>
                    <a:lnTo>
                      <a:pt x="849" y="15617"/>
                    </a:lnTo>
                    <a:lnTo>
                      <a:pt x="884" y="15534"/>
                    </a:lnTo>
                    <a:lnTo>
                      <a:pt x="908" y="15438"/>
                    </a:lnTo>
                    <a:lnTo>
                      <a:pt x="2592" y="502"/>
                    </a:lnTo>
                    <a:lnTo>
                      <a:pt x="2592" y="406"/>
                    </a:lnTo>
                    <a:lnTo>
                      <a:pt x="2580" y="323"/>
                    </a:lnTo>
                    <a:lnTo>
                      <a:pt x="2544" y="239"/>
                    </a:lnTo>
                    <a:lnTo>
                      <a:pt x="2496" y="168"/>
                    </a:lnTo>
                    <a:lnTo>
                      <a:pt x="2437" y="108"/>
                    </a:lnTo>
                    <a:lnTo>
                      <a:pt x="2365" y="48"/>
                    </a:lnTo>
                    <a:lnTo>
                      <a:pt x="2281" y="12"/>
                    </a:lnTo>
                    <a:lnTo>
                      <a:pt x="219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3"/>
              <p:cNvSpPr/>
              <p:nvPr/>
            </p:nvSpPr>
            <p:spPr>
              <a:xfrm>
                <a:off x="-1750614" y="3183708"/>
                <a:ext cx="124889" cy="586586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13015" extrusionOk="0">
                    <a:moveTo>
                      <a:pt x="12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72" y="371"/>
                    </a:lnTo>
                    <a:lnTo>
                      <a:pt x="275" y="1314"/>
                    </a:lnTo>
                    <a:lnTo>
                      <a:pt x="573" y="2711"/>
                    </a:lnTo>
                    <a:lnTo>
                      <a:pt x="932" y="4418"/>
                    </a:lnTo>
                    <a:lnTo>
                      <a:pt x="1326" y="6281"/>
                    </a:lnTo>
                    <a:lnTo>
                      <a:pt x="1720" y="8167"/>
                    </a:lnTo>
                    <a:lnTo>
                      <a:pt x="2090" y="9923"/>
                    </a:lnTo>
                    <a:lnTo>
                      <a:pt x="2400" y="11403"/>
                    </a:lnTo>
                    <a:lnTo>
                      <a:pt x="2627" y="12478"/>
                    </a:lnTo>
                    <a:lnTo>
                      <a:pt x="2723" y="12979"/>
                    </a:lnTo>
                    <a:lnTo>
                      <a:pt x="2734" y="13003"/>
                    </a:lnTo>
                    <a:lnTo>
                      <a:pt x="2734" y="13015"/>
                    </a:lnTo>
                    <a:lnTo>
                      <a:pt x="2758" y="13015"/>
                    </a:lnTo>
                    <a:lnTo>
                      <a:pt x="2758" y="13003"/>
                    </a:lnTo>
                    <a:lnTo>
                      <a:pt x="2770" y="12991"/>
                    </a:lnTo>
                    <a:lnTo>
                      <a:pt x="2699" y="12645"/>
                    </a:lnTo>
                    <a:lnTo>
                      <a:pt x="2496" y="11702"/>
                    </a:lnTo>
                    <a:lnTo>
                      <a:pt x="2197" y="10305"/>
                    </a:lnTo>
                    <a:lnTo>
                      <a:pt x="1839" y="8597"/>
                    </a:lnTo>
                    <a:lnTo>
                      <a:pt x="1445" y="6735"/>
                    </a:lnTo>
                    <a:lnTo>
                      <a:pt x="1051" y="4848"/>
                    </a:lnTo>
                    <a:lnTo>
                      <a:pt x="681" y="3093"/>
                    </a:lnTo>
                    <a:lnTo>
                      <a:pt x="370" y="1613"/>
                    </a:lnTo>
                    <a:lnTo>
                      <a:pt x="156" y="538"/>
                    </a:lnTo>
                    <a:lnTo>
                      <a:pt x="48" y="3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3"/>
              <p:cNvSpPr/>
              <p:nvPr/>
            </p:nvSpPr>
            <p:spPr>
              <a:xfrm>
                <a:off x="-2244625" y="3184249"/>
                <a:ext cx="109836" cy="587127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13027" extrusionOk="0">
                    <a:moveTo>
                      <a:pt x="2413" y="1"/>
                    </a:moveTo>
                    <a:lnTo>
                      <a:pt x="2401" y="13"/>
                    </a:lnTo>
                    <a:lnTo>
                      <a:pt x="2341" y="359"/>
                    </a:lnTo>
                    <a:lnTo>
                      <a:pt x="2162" y="1302"/>
                    </a:lnTo>
                    <a:lnTo>
                      <a:pt x="1899" y="2699"/>
                    </a:lnTo>
                    <a:lnTo>
                      <a:pt x="1589" y="4406"/>
                    </a:lnTo>
                    <a:lnTo>
                      <a:pt x="1242" y="6281"/>
                    </a:lnTo>
                    <a:lnTo>
                      <a:pt x="896" y="8167"/>
                    </a:lnTo>
                    <a:lnTo>
                      <a:pt x="574" y="9922"/>
                    </a:lnTo>
                    <a:lnTo>
                      <a:pt x="299" y="11415"/>
                    </a:lnTo>
                    <a:lnTo>
                      <a:pt x="96" y="12478"/>
                    </a:lnTo>
                    <a:lnTo>
                      <a:pt x="13" y="12991"/>
                    </a:lnTo>
                    <a:lnTo>
                      <a:pt x="1" y="13015"/>
                    </a:lnTo>
                    <a:lnTo>
                      <a:pt x="13" y="13027"/>
                    </a:lnTo>
                    <a:lnTo>
                      <a:pt x="37" y="13027"/>
                    </a:lnTo>
                    <a:lnTo>
                      <a:pt x="37" y="13015"/>
                    </a:lnTo>
                    <a:lnTo>
                      <a:pt x="108" y="12669"/>
                    </a:lnTo>
                    <a:lnTo>
                      <a:pt x="275" y="11725"/>
                    </a:lnTo>
                    <a:lnTo>
                      <a:pt x="538" y="10328"/>
                    </a:lnTo>
                    <a:lnTo>
                      <a:pt x="848" y="8621"/>
                    </a:lnTo>
                    <a:lnTo>
                      <a:pt x="1195" y="6747"/>
                    </a:lnTo>
                    <a:lnTo>
                      <a:pt x="1541" y="4860"/>
                    </a:lnTo>
                    <a:lnTo>
                      <a:pt x="1863" y="3105"/>
                    </a:lnTo>
                    <a:lnTo>
                      <a:pt x="2138" y="1613"/>
                    </a:lnTo>
                    <a:lnTo>
                      <a:pt x="2341" y="550"/>
                    </a:lnTo>
                    <a:lnTo>
                      <a:pt x="2424" y="37"/>
                    </a:lnTo>
                    <a:lnTo>
                      <a:pt x="2436" y="13"/>
                    </a:lnTo>
                    <a:lnTo>
                      <a:pt x="24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365760"/>
            <a:ext cx="770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 ExtraBold"/>
              <a:buNone/>
              <a:defRPr sz="30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Char char="●"/>
              <a:defRPr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Char char="○"/>
              <a:defRPr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Char char="■"/>
              <a:defRPr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Char char="●"/>
              <a:defRPr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Char char="○"/>
              <a:defRPr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Char char="■"/>
              <a:defRPr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Char char="●"/>
              <a:defRPr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Char char="○"/>
              <a:defRPr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Char char="■"/>
              <a:defRPr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2" r:id="rId10"/>
    <p:sldLayoutId id="2147483664" r:id="rId11"/>
    <p:sldLayoutId id="2147483666" r:id="rId12"/>
    <p:sldLayoutId id="2147483669" r:id="rId13"/>
    <p:sldLayoutId id="214748367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oogle Shape;769;p28"/>
          <p:cNvGrpSpPr/>
          <p:nvPr/>
        </p:nvGrpSpPr>
        <p:grpSpPr>
          <a:xfrm>
            <a:off x="5058725" y="1044000"/>
            <a:ext cx="3332132" cy="1022013"/>
            <a:chOff x="5058725" y="1044000"/>
            <a:chExt cx="3332132" cy="1022013"/>
          </a:xfrm>
        </p:grpSpPr>
        <p:grpSp>
          <p:nvGrpSpPr>
            <p:cNvPr id="770" name="Google Shape;770;p28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771" name="Google Shape;771;p28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2" name="Google Shape;772;p28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3" name="Google Shape;773;p28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4" name="Google Shape;774;p28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5" name="Google Shape;775;p28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6" name="Google Shape;776;p28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7" name="Google Shape;777;p28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8" name="Google Shape;778;p28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9" name="Google Shape;779;p28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0" name="Google Shape;780;p28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1" name="Google Shape;781;p28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2" name="Google Shape;782;p28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3" name="Google Shape;783;p28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4" name="Google Shape;784;p28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5" name="Google Shape;785;p28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6" name="Google Shape;786;p28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7" name="Google Shape;787;p28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8" name="Google Shape;788;p28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9" name="Google Shape;789;p28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0" name="Google Shape;790;p28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1" name="Google Shape;791;p28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2" name="Google Shape;792;p28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3" name="Google Shape;793;p28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94" name="Google Shape;794;p28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795" name="Google Shape;795;p28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6" name="Google Shape;796;p28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7" name="Google Shape;797;p28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8" name="Google Shape;798;p28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9" name="Google Shape;799;p28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0" name="Google Shape;800;p28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1" name="Google Shape;801;p28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2" name="Google Shape;802;p28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3" name="Google Shape;803;p28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4" name="Google Shape;804;p28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5" name="Google Shape;805;p28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06" name="Google Shape;806;p28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807" name="Google Shape;807;p28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28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9" name="Google Shape;809;p28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0" name="Google Shape;810;p28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811" name="Google Shape;811;p28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12" name="Google Shape;812;p28"/>
          <p:cNvSpPr txBox="1">
            <a:spLocks noGrp="1"/>
          </p:cNvSpPr>
          <p:nvPr>
            <p:ph type="ctrTitle"/>
          </p:nvPr>
        </p:nvSpPr>
        <p:spPr>
          <a:xfrm>
            <a:off x="315768" y="302043"/>
            <a:ext cx="4143168" cy="22697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Door Lock System</a:t>
            </a:r>
            <a:br>
              <a:rPr lang="en" sz="3600" dirty="0"/>
            </a:br>
            <a:br>
              <a:rPr lang="en" sz="3600" dirty="0"/>
            </a:br>
            <a:r>
              <a:rPr lang="en" sz="1600" dirty="0">
                <a:solidFill>
                  <a:schemeClr val="accent5"/>
                </a:solidFill>
              </a:rPr>
              <a:t>8051 PROJECT – TEAM 3T</a:t>
            </a:r>
            <a:endParaRPr sz="1600" dirty="0">
              <a:solidFill>
                <a:schemeClr val="accent5"/>
              </a:solidFill>
            </a:endParaRPr>
          </a:p>
        </p:txBody>
      </p:sp>
      <p:pic>
        <p:nvPicPr>
          <p:cNvPr id="3" name="Picture 2" descr="A hand holding a card to a door handle&#10;&#10;Description automatically generated">
            <a:extLst>
              <a:ext uri="{FF2B5EF4-FFF2-40B4-BE49-F238E27FC236}">
                <a16:creationId xmlns:a16="http://schemas.microsoft.com/office/drawing/2014/main" id="{DAC66F2B-B450-D645-8DA2-053083771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432" y="565484"/>
            <a:ext cx="4186989" cy="3172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8081DF-48B7-54ED-5937-6270C8736394}"/>
              </a:ext>
            </a:extLst>
          </p:cNvPr>
          <p:cNvSpPr txBox="1"/>
          <p:nvPr/>
        </p:nvSpPr>
        <p:spPr>
          <a:xfrm>
            <a:off x="436419" y="3255818"/>
            <a:ext cx="4022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Giảng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viên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hướng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dẫn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dirty="0" err="1">
                <a:solidFill>
                  <a:srgbClr val="00B050"/>
                </a:solidFill>
              </a:rPr>
              <a:t>thầy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Nguyễn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Ngọc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Tiền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842211" y="563895"/>
            <a:ext cx="2346158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dirty="0"/>
              <a:t>8051 Kit Pro</a:t>
            </a:r>
            <a:endParaRPr sz="2800" b="0" dirty="0"/>
          </a:p>
        </p:txBody>
      </p:sp>
      <p:sp>
        <p:nvSpPr>
          <p:cNvPr id="1801" name="Google Shape;1801;p41"/>
          <p:cNvSpPr txBox="1">
            <a:spLocks noGrp="1"/>
          </p:cNvSpPr>
          <p:nvPr>
            <p:ph type="subTitle" idx="1"/>
          </p:nvPr>
        </p:nvSpPr>
        <p:spPr>
          <a:xfrm>
            <a:off x="237630" y="1478295"/>
            <a:ext cx="4089728" cy="2488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IC 89C52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LCD 16x2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Keypad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IR Remote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EEPROM 24C02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Servo Motor</a:t>
            </a:r>
          </a:p>
        </p:txBody>
      </p:sp>
      <p:sp>
        <p:nvSpPr>
          <p:cNvPr id="12" name="Google Shape;1321;p34">
            <a:extLst>
              <a:ext uri="{FF2B5EF4-FFF2-40B4-BE49-F238E27FC236}">
                <a16:creationId xmlns:a16="http://schemas.microsoft.com/office/drawing/2014/main" id="{EF291DB0-2504-EF38-231D-8A68322C86EB}"/>
              </a:ext>
            </a:extLst>
          </p:cNvPr>
          <p:cNvSpPr/>
          <p:nvPr/>
        </p:nvSpPr>
        <p:spPr>
          <a:xfrm>
            <a:off x="4158915" y="391444"/>
            <a:ext cx="4210891" cy="4220662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EEAA6546-80A0-4A60-7BDC-9579E2537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491" y="441659"/>
            <a:ext cx="4098257" cy="409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62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1379622" y="2067945"/>
            <a:ext cx="2346158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/>
              <a:t>8051</a:t>
            </a:r>
            <a:endParaRPr sz="3200" b="0" dirty="0"/>
          </a:p>
        </p:txBody>
      </p:sp>
      <p:sp>
        <p:nvSpPr>
          <p:cNvPr id="4" name="Google Shape;1321;p34">
            <a:extLst>
              <a:ext uri="{FF2B5EF4-FFF2-40B4-BE49-F238E27FC236}">
                <a16:creationId xmlns:a16="http://schemas.microsoft.com/office/drawing/2014/main" id="{F31370C8-F2E0-664A-525D-324566BE8E4B}"/>
              </a:ext>
            </a:extLst>
          </p:cNvPr>
          <p:cNvSpPr/>
          <p:nvPr/>
        </p:nvSpPr>
        <p:spPr>
          <a:xfrm>
            <a:off x="4284245" y="453189"/>
            <a:ext cx="4142872" cy="4150896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 descr="A diagram of a microcontroller&#10;&#10;Description automatically generated">
            <a:extLst>
              <a:ext uri="{FF2B5EF4-FFF2-40B4-BE49-F238E27FC236}">
                <a16:creationId xmlns:a16="http://schemas.microsoft.com/office/drawing/2014/main" id="{A0BA332A-2F4A-46D9-8434-376B20EE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358" y="490322"/>
            <a:ext cx="4046616" cy="406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81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3398921" y="564965"/>
            <a:ext cx="2346158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/>
              <a:t>LCD 16x2</a:t>
            </a:r>
            <a:endParaRPr sz="3200" b="0" dirty="0"/>
          </a:p>
        </p:txBody>
      </p:sp>
      <p:sp>
        <p:nvSpPr>
          <p:cNvPr id="4" name="Google Shape;1321;p34">
            <a:extLst>
              <a:ext uri="{FF2B5EF4-FFF2-40B4-BE49-F238E27FC236}">
                <a16:creationId xmlns:a16="http://schemas.microsoft.com/office/drawing/2014/main" id="{F31370C8-F2E0-664A-525D-324566BE8E4B}"/>
              </a:ext>
            </a:extLst>
          </p:cNvPr>
          <p:cNvSpPr/>
          <p:nvPr/>
        </p:nvSpPr>
        <p:spPr>
          <a:xfrm>
            <a:off x="725905" y="1577476"/>
            <a:ext cx="7696199" cy="3039979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lose-up of a screen&#10;&#10;Description automatically generated">
            <a:extLst>
              <a:ext uri="{FF2B5EF4-FFF2-40B4-BE49-F238E27FC236}">
                <a16:creationId xmlns:a16="http://schemas.microsoft.com/office/drawing/2014/main" id="{11CE9C35-608A-C8C8-8E2F-CCECFE5D2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17330"/>
            <a:ext cx="7620000" cy="2962275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12C85391-4B99-9102-9779-7ADB3DB88A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27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633664" y="2055811"/>
            <a:ext cx="2346158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/>
              <a:t>KEYPAD</a:t>
            </a:r>
            <a:endParaRPr sz="3200" b="0" dirty="0"/>
          </a:p>
        </p:txBody>
      </p:sp>
      <p:sp>
        <p:nvSpPr>
          <p:cNvPr id="4" name="Google Shape;1321;p34">
            <a:extLst>
              <a:ext uri="{FF2B5EF4-FFF2-40B4-BE49-F238E27FC236}">
                <a16:creationId xmlns:a16="http://schemas.microsoft.com/office/drawing/2014/main" id="{F31370C8-F2E0-664A-525D-324566BE8E4B}"/>
              </a:ext>
            </a:extLst>
          </p:cNvPr>
          <p:cNvSpPr/>
          <p:nvPr/>
        </p:nvSpPr>
        <p:spPr>
          <a:xfrm>
            <a:off x="3244517" y="473242"/>
            <a:ext cx="5153524" cy="4159884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close-up of a keypad&#10;&#10;Description automatically generated">
            <a:extLst>
              <a:ext uri="{FF2B5EF4-FFF2-40B4-BE49-F238E27FC236}">
                <a16:creationId xmlns:a16="http://schemas.microsoft.com/office/drawing/2014/main" id="{3FA3D6BC-D530-9C5C-24EF-2A3794AC3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746" y="521007"/>
            <a:ext cx="5044147" cy="405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98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693821" y="555863"/>
            <a:ext cx="2642936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/>
              <a:t>IR Remote</a:t>
            </a:r>
            <a:endParaRPr sz="3600" b="0" dirty="0"/>
          </a:p>
        </p:txBody>
      </p:sp>
      <p:sp>
        <p:nvSpPr>
          <p:cNvPr id="1801" name="Google Shape;1801;p41"/>
          <p:cNvSpPr txBox="1">
            <a:spLocks noGrp="1"/>
          </p:cNvSpPr>
          <p:nvPr>
            <p:ph type="subTitle" idx="1"/>
          </p:nvPr>
        </p:nvSpPr>
        <p:spPr>
          <a:xfrm>
            <a:off x="237630" y="1478295"/>
            <a:ext cx="4089728" cy="2488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 dirty="0"/>
              <a:t>IR remote controller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 dirty="0"/>
              <a:t>IR receiver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 dirty="0"/>
              <a:t>NEC, RC5, JVC, SIRC</a:t>
            </a:r>
          </a:p>
        </p:txBody>
      </p:sp>
      <p:sp>
        <p:nvSpPr>
          <p:cNvPr id="4" name="Google Shape;1321;p34">
            <a:extLst>
              <a:ext uri="{FF2B5EF4-FFF2-40B4-BE49-F238E27FC236}">
                <a16:creationId xmlns:a16="http://schemas.microsoft.com/office/drawing/2014/main" id="{F31370C8-F2E0-664A-525D-324566BE8E4B}"/>
              </a:ext>
            </a:extLst>
          </p:cNvPr>
          <p:cNvSpPr/>
          <p:nvPr/>
        </p:nvSpPr>
        <p:spPr>
          <a:xfrm>
            <a:off x="6942222" y="987965"/>
            <a:ext cx="1876240" cy="3684298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A close-up of a remote control&#10;&#10;Description automatically generated">
            <a:extLst>
              <a:ext uri="{FF2B5EF4-FFF2-40B4-BE49-F238E27FC236}">
                <a16:creationId xmlns:a16="http://schemas.microsoft.com/office/drawing/2014/main" id="{187BF395-7704-8CEC-3F3C-CD56B92FB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652" y="1046912"/>
            <a:ext cx="1773719" cy="3551785"/>
          </a:xfrm>
          <a:prstGeom prst="rect">
            <a:avLst/>
          </a:prstGeom>
        </p:spPr>
      </p:pic>
      <p:sp>
        <p:nvSpPr>
          <p:cNvPr id="12" name="Google Shape;1321;p34">
            <a:extLst>
              <a:ext uri="{FF2B5EF4-FFF2-40B4-BE49-F238E27FC236}">
                <a16:creationId xmlns:a16="http://schemas.microsoft.com/office/drawing/2014/main" id="{EF291DB0-2504-EF38-231D-8A68322C86EB}"/>
              </a:ext>
            </a:extLst>
          </p:cNvPr>
          <p:cNvSpPr/>
          <p:nvPr/>
        </p:nvSpPr>
        <p:spPr>
          <a:xfrm>
            <a:off x="4890830" y="977309"/>
            <a:ext cx="1728535" cy="1732546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 descr="A close-up of a transistor&#10;&#10;Description automatically generated">
            <a:extLst>
              <a:ext uri="{FF2B5EF4-FFF2-40B4-BE49-F238E27FC236}">
                <a16:creationId xmlns:a16="http://schemas.microsoft.com/office/drawing/2014/main" id="{125D78DE-160B-4158-25C7-4CA792327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939" y="1013063"/>
            <a:ext cx="1651671" cy="1651671"/>
          </a:xfrm>
          <a:prstGeom prst="rect">
            <a:avLst/>
          </a:prstGeom>
        </p:spPr>
      </p:pic>
      <p:sp>
        <p:nvSpPr>
          <p:cNvPr id="16" name="Google Shape;1321;p34">
            <a:extLst>
              <a:ext uri="{FF2B5EF4-FFF2-40B4-BE49-F238E27FC236}">
                <a16:creationId xmlns:a16="http://schemas.microsoft.com/office/drawing/2014/main" id="{FC4301E6-B3EE-7DA0-C886-D18B3515A23D}"/>
              </a:ext>
            </a:extLst>
          </p:cNvPr>
          <p:cNvSpPr/>
          <p:nvPr/>
        </p:nvSpPr>
        <p:spPr>
          <a:xfrm>
            <a:off x="273724" y="3031959"/>
            <a:ext cx="6343021" cy="1938086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7E3E52F0-1FCE-CC20-F130-997D14772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32" y="3073302"/>
            <a:ext cx="6300913" cy="18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96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4379505" y="346117"/>
            <a:ext cx="345424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/>
              <a:t>EEPROM 24C02</a:t>
            </a:r>
            <a:endParaRPr sz="3200" b="0" dirty="0"/>
          </a:p>
        </p:txBody>
      </p:sp>
      <p:sp>
        <p:nvSpPr>
          <p:cNvPr id="1801" name="Google Shape;1801;p41"/>
          <p:cNvSpPr txBox="1">
            <a:spLocks noGrp="1"/>
          </p:cNvSpPr>
          <p:nvPr>
            <p:ph type="subTitle" idx="1"/>
          </p:nvPr>
        </p:nvSpPr>
        <p:spPr>
          <a:xfrm>
            <a:off x="213567" y="749968"/>
            <a:ext cx="3319707" cy="3669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sz="2000" dirty="0"/>
              <a:t>Electrically erasable programmable ROM</a:t>
            </a:r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endParaRPr lang="en-US" sz="2000" dirty="0"/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sz="2000" dirty="0"/>
              <a:t>I2C protocol</a:t>
            </a:r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endParaRPr lang="en-US" sz="2000" dirty="0"/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sz="2000" dirty="0"/>
              <a:t>2Kb ( 256 Byte – 32 pages of 8 bytes)</a:t>
            </a:r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endParaRPr lang="en-US" sz="2000" dirty="0"/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sz="2000" dirty="0"/>
              <a:t>1 Mil write cycles</a:t>
            </a:r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endParaRPr lang="en-US" sz="2000" dirty="0"/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sz="2000" dirty="0"/>
              <a:t>100 years</a:t>
            </a:r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endParaRPr lang="en-US" sz="20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endParaRPr lang="en-US" sz="2400" dirty="0"/>
          </a:p>
        </p:txBody>
      </p:sp>
      <p:sp>
        <p:nvSpPr>
          <p:cNvPr id="5" name="Google Shape;1321;p34">
            <a:extLst>
              <a:ext uri="{FF2B5EF4-FFF2-40B4-BE49-F238E27FC236}">
                <a16:creationId xmlns:a16="http://schemas.microsoft.com/office/drawing/2014/main" id="{8F0A95A9-43ED-DF1B-09F4-A0DDD1D33031}"/>
              </a:ext>
            </a:extLst>
          </p:cNvPr>
          <p:cNvSpPr/>
          <p:nvPr/>
        </p:nvSpPr>
        <p:spPr>
          <a:xfrm>
            <a:off x="3815209" y="1569327"/>
            <a:ext cx="4582833" cy="30797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lose-up of a microchip&#10;&#10;Description automatically generated">
            <a:extLst>
              <a:ext uri="{FF2B5EF4-FFF2-40B4-BE49-F238E27FC236}">
                <a16:creationId xmlns:a16="http://schemas.microsoft.com/office/drawing/2014/main" id="{9516D493-02DC-B66A-EF0A-76FFE0069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146" y="1617067"/>
            <a:ext cx="4463717" cy="297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07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798780" y="578767"/>
            <a:ext cx="2863515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/>
              <a:t>Servo Motor</a:t>
            </a:r>
            <a:endParaRPr sz="3600" b="0" dirty="0"/>
          </a:p>
        </p:txBody>
      </p:sp>
      <p:sp>
        <p:nvSpPr>
          <p:cNvPr id="1801" name="Google Shape;1801;p41"/>
          <p:cNvSpPr txBox="1">
            <a:spLocks noGrp="1"/>
          </p:cNvSpPr>
          <p:nvPr>
            <p:ph type="subTitle" idx="1"/>
          </p:nvPr>
        </p:nvSpPr>
        <p:spPr>
          <a:xfrm>
            <a:off x="237630" y="1478295"/>
            <a:ext cx="4089728" cy="539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000" dirty="0"/>
              <a:t>PWM (pulse width modulation)</a:t>
            </a:r>
            <a:endParaRPr lang="en-US" sz="2400" dirty="0"/>
          </a:p>
        </p:txBody>
      </p:sp>
      <p:sp>
        <p:nvSpPr>
          <p:cNvPr id="4" name="Google Shape;1321;p34">
            <a:extLst>
              <a:ext uri="{FF2B5EF4-FFF2-40B4-BE49-F238E27FC236}">
                <a16:creationId xmlns:a16="http://schemas.microsoft.com/office/drawing/2014/main" id="{F31370C8-F2E0-664A-525D-324566BE8E4B}"/>
              </a:ext>
            </a:extLst>
          </p:cNvPr>
          <p:cNvSpPr/>
          <p:nvPr/>
        </p:nvSpPr>
        <p:spPr>
          <a:xfrm>
            <a:off x="4864828" y="2960667"/>
            <a:ext cx="2623890" cy="2034088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21;p34">
            <a:extLst>
              <a:ext uri="{FF2B5EF4-FFF2-40B4-BE49-F238E27FC236}">
                <a16:creationId xmlns:a16="http://schemas.microsoft.com/office/drawing/2014/main" id="{EF291DB0-2504-EF38-231D-8A68322C86EB}"/>
              </a:ext>
            </a:extLst>
          </p:cNvPr>
          <p:cNvSpPr/>
          <p:nvPr/>
        </p:nvSpPr>
        <p:spPr>
          <a:xfrm>
            <a:off x="4864828" y="160670"/>
            <a:ext cx="3922617" cy="2664994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321;p34">
            <a:extLst>
              <a:ext uri="{FF2B5EF4-FFF2-40B4-BE49-F238E27FC236}">
                <a16:creationId xmlns:a16="http://schemas.microsoft.com/office/drawing/2014/main" id="{FC4301E6-B3EE-7DA0-C886-D18B3515A23D}"/>
              </a:ext>
            </a:extLst>
          </p:cNvPr>
          <p:cNvSpPr/>
          <p:nvPr/>
        </p:nvSpPr>
        <p:spPr>
          <a:xfrm>
            <a:off x="273724" y="2089484"/>
            <a:ext cx="3921287" cy="2915653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7E6D4C7E-CBC6-9B24-87E0-C76517C95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38" y="2142874"/>
            <a:ext cx="3810000" cy="2790825"/>
          </a:xfrm>
          <a:prstGeom prst="rect">
            <a:avLst/>
          </a:prstGeom>
        </p:spPr>
      </p:pic>
      <p:pic>
        <p:nvPicPr>
          <p:cNvPr id="6" name="Picture 5" descr="A blue device with wires&#10;&#10;Description automatically generated">
            <a:extLst>
              <a:ext uri="{FF2B5EF4-FFF2-40B4-BE49-F238E27FC236}">
                <a16:creationId xmlns:a16="http://schemas.microsoft.com/office/drawing/2014/main" id="{54971AAC-8165-D8B1-B7FE-9B9112587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749" y="192754"/>
            <a:ext cx="3856622" cy="2571081"/>
          </a:xfrm>
          <a:prstGeom prst="rect">
            <a:avLst/>
          </a:prstGeom>
        </p:spPr>
      </p:pic>
      <p:pic>
        <p:nvPicPr>
          <p:cNvPr id="8" name="Picture 7" descr="A blue and white device with green text&#10;&#10;Description automatically generated with medium confidence">
            <a:extLst>
              <a:ext uri="{FF2B5EF4-FFF2-40B4-BE49-F238E27FC236}">
                <a16:creationId xmlns:a16="http://schemas.microsoft.com/office/drawing/2014/main" id="{4564D17C-C918-881C-5170-DA4732A7B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301" y="3016638"/>
            <a:ext cx="2495896" cy="191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14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688635" y="654927"/>
            <a:ext cx="2253916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/>
              <a:t>ESP32</a:t>
            </a:r>
            <a:endParaRPr sz="3200" b="0" dirty="0"/>
          </a:p>
        </p:txBody>
      </p:sp>
      <p:sp>
        <p:nvSpPr>
          <p:cNvPr id="1801" name="Google Shape;1801;p41"/>
          <p:cNvSpPr txBox="1">
            <a:spLocks noGrp="1"/>
          </p:cNvSpPr>
          <p:nvPr>
            <p:ph type="subTitle" idx="1"/>
          </p:nvPr>
        </p:nvSpPr>
        <p:spPr>
          <a:xfrm>
            <a:off x="237630" y="1478295"/>
            <a:ext cx="4089728" cy="2865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UART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SPI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I2C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I2S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PWM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Bluetooth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 err="1"/>
              <a:t>WiFi</a:t>
            </a:r>
            <a:endParaRPr lang="en-US" sz="2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endParaRPr lang="en-US" sz="2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endParaRPr lang="en-US" sz="2400" dirty="0"/>
          </a:p>
        </p:txBody>
      </p:sp>
      <p:sp>
        <p:nvSpPr>
          <p:cNvPr id="5" name="Google Shape;1321;p34">
            <a:extLst>
              <a:ext uri="{FF2B5EF4-FFF2-40B4-BE49-F238E27FC236}">
                <a16:creationId xmlns:a16="http://schemas.microsoft.com/office/drawing/2014/main" id="{8F0A95A9-43ED-DF1B-09F4-A0DDD1D33031}"/>
              </a:ext>
            </a:extLst>
          </p:cNvPr>
          <p:cNvSpPr/>
          <p:nvPr/>
        </p:nvSpPr>
        <p:spPr>
          <a:xfrm>
            <a:off x="2916851" y="682174"/>
            <a:ext cx="5968307" cy="3941548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A circuit board with many colored wires&#10;&#10;Description automatically generated">
            <a:extLst>
              <a:ext uri="{FF2B5EF4-FFF2-40B4-BE49-F238E27FC236}">
                <a16:creationId xmlns:a16="http://schemas.microsoft.com/office/drawing/2014/main" id="{3D64F1CE-E301-D05D-BB68-C6AC8E077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251" y="745958"/>
            <a:ext cx="5854907" cy="383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4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381000" y="563895"/>
            <a:ext cx="433939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dirty="0"/>
              <a:t>RFID MODULE – RC522</a:t>
            </a:r>
            <a:endParaRPr sz="2800" b="0" dirty="0"/>
          </a:p>
        </p:txBody>
      </p:sp>
      <p:sp>
        <p:nvSpPr>
          <p:cNvPr id="1801" name="Google Shape;1801;p41"/>
          <p:cNvSpPr txBox="1">
            <a:spLocks noGrp="1"/>
          </p:cNvSpPr>
          <p:nvPr>
            <p:ph type="subTitle" idx="1"/>
          </p:nvPr>
        </p:nvSpPr>
        <p:spPr>
          <a:xfrm>
            <a:off x="237630" y="1478295"/>
            <a:ext cx="4089728" cy="2488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sz="2400" dirty="0"/>
              <a:t>13.56 MHz</a:t>
            </a:r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endParaRPr lang="en-US" sz="2400" dirty="0"/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sz="2400" dirty="0"/>
              <a:t>SPI protocol</a:t>
            </a:r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endParaRPr lang="en-US" sz="2400" dirty="0"/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sz="2400" dirty="0"/>
              <a:t>3.3V Power supply</a:t>
            </a:r>
          </a:p>
        </p:txBody>
      </p:sp>
      <p:sp>
        <p:nvSpPr>
          <p:cNvPr id="8" name="Google Shape;1321;p34">
            <a:extLst>
              <a:ext uri="{FF2B5EF4-FFF2-40B4-BE49-F238E27FC236}">
                <a16:creationId xmlns:a16="http://schemas.microsoft.com/office/drawing/2014/main" id="{1EB0FF34-021A-6ED4-6027-DDC42C348468}"/>
              </a:ext>
            </a:extLst>
          </p:cNvPr>
          <p:cNvSpPr/>
          <p:nvPr/>
        </p:nvSpPr>
        <p:spPr>
          <a:xfrm>
            <a:off x="5175549" y="276728"/>
            <a:ext cx="3412958" cy="1977188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A close-up of a blue circuit board&#10;&#10;Description automatically generated">
            <a:extLst>
              <a:ext uri="{FF2B5EF4-FFF2-40B4-BE49-F238E27FC236}">
                <a16:creationId xmlns:a16="http://schemas.microsoft.com/office/drawing/2014/main" id="{7932C81A-969E-26A6-6DE8-A29309B2D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289" y="317589"/>
            <a:ext cx="3348710" cy="1900231"/>
          </a:xfrm>
          <a:prstGeom prst="rect">
            <a:avLst/>
          </a:prstGeom>
        </p:spPr>
      </p:pic>
      <p:sp>
        <p:nvSpPr>
          <p:cNvPr id="12" name="Google Shape;1321;p34">
            <a:extLst>
              <a:ext uri="{FF2B5EF4-FFF2-40B4-BE49-F238E27FC236}">
                <a16:creationId xmlns:a16="http://schemas.microsoft.com/office/drawing/2014/main" id="{8ED72BB9-3D95-2BAC-5B64-2B860A117C7A}"/>
              </a:ext>
            </a:extLst>
          </p:cNvPr>
          <p:cNvSpPr/>
          <p:nvPr/>
        </p:nvSpPr>
        <p:spPr>
          <a:xfrm>
            <a:off x="5431192" y="2450432"/>
            <a:ext cx="2938776" cy="2181727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16" descr="A close-up of a chip and a key chain&#10;&#10;Description automatically generated">
            <a:extLst>
              <a:ext uri="{FF2B5EF4-FFF2-40B4-BE49-F238E27FC236}">
                <a16:creationId xmlns:a16="http://schemas.microsoft.com/office/drawing/2014/main" id="{E53BE13E-6CDE-EEA9-2BCC-D1EE9BE05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358" y="2466474"/>
            <a:ext cx="2851484" cy="213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96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ircuit board&#10;&#10;Description automatically generated">
            <a:extLst>
              <a:ext uri="{FF2B5EF4-FFF2-40B4-BE49-F238E27FC236}">
                <a16:creationId xmlns:a16="http://schemas.microsoft.com/office/drawing/2014/main" id="{6B8CAA78-7220-540D-DFC3-05B6E8113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13" y="0"/>
            <a:ext cx="73333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5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4"/>
          <p:cNvSpPr txBox="1">
            <a:spLocks noGrp="1"/>
          </p:cNvSpPr>
          <p:nvPr>
            <p:ph type="title" idx="4"/>
          </p:nvPr>
        </p:nvSpPr>
        <p:spPr>
          <a:xfrm>
            <a:off x="1009287" y="3340767"/>
            <a:ext cx="20331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VO NHAT TRUONG</a:t>
            </a:r>
            <a:endParaRPr sz="1400" dirty="0"/>
          </a:p>
        </p:txBody>
      </p:sp>
      <p:sp>
        <p:nvSpPr>
          <p:cNvPr id="1315" name="Google Shape;1315;p34"/>
          <p:cNvSpPr txBox="1">
            <a:spLocks noGrp="1"/>
          </p:cNvSpPr>
          <p:nvPr>
            <p:ph type="title" idx="5"/>
          </p:nvPr>
        </p:nvSpPr>
        <p:spPr>
          <a:xfrm>
            <a:off x="3555447" y="3340767"/>
            <a:ext cx="20331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TRAN NGOC THANG</a:t>
            </a:r>
            <a:endParaRPr sz="1400" dirty="0"/>
          </a:p>
        </p:txBody>
      </p:sp>
      <p:sp>
        <p:nvSpPr>
          <p:cNvPr id="1316" name="Google Shape;1316;p34"/>
          <p:cNvSpPr txBox="1">
            <a:spLocks noGrp="1"/>
          </p:cNvSpPr>
          <p:nvPr>
            <p:ph type="title" idx="6"/>
          </p:nvPr>
        </p:nvSpPr>
        <p:spPr>
          <a:xfrm>
            <a:off x="5947083" y="3340767"/>
            <a:ext cx="2342147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NGUYEN BACH THONG</a:t>
            </a:r>
            <a:endParaRPr sz="1400" dirty="0"/>
          </a:p>
        </p:txBody>
      </p:sp>
      <p:sp>
        <p:nvSpPr>
          <p:cNvPr id="1317" name="Google Shape;1317;p34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3T</a:t>
            </a:r>
            <a:endParaRPr dirty="0"/>
          </a:p>
        </p:txBody>
      </p:sp>
      <p:sp>
        <p:nvSpPr>
          <p:cNvPr id="1321" name="Google Shape;1321;p34"/>
          <p:cNvSpPr/>
          <p:nvPr/>
        </p:nvSpPr>
        <p:spPr>
          <a:xfrm>
            <a:off x="3601028" y="1398827"/>
            <a:ext cx="1941941" cy="1941941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321;p34">
            <a:extLst>
              <a:ext uri="{FF2B5EF4-FFF2-40B4-BE49-F238E27FC236}">
                <a16:creationId xmlns:a16="http://schemas.microsoft.com/office/drawing/2014/main" id="{0E955559-319D-90D6-41CD-1B4AD0FE6929}"/>
              </a:ext>
            </a:extLst>
          </p:cNvPr>
          <p:cNvSpPr/>
          <p:nvPr/>
        </p:nvSpPr>
        <p:spPr>
          <a:xfrm>
            <a:off x="1054868" y="1398827"/>
            <a:ext cx="1941941" cy="1941941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321;p34">
            <a:extLst>
              <a:ext uri="{FF2B5EF4-FFF2-40B4-BE49-F238E27FC236}">
                <a16:creationId xmlns:a16="http://schemas.microsoft.com/office/drawing/2014/main" id="{EE320A49-BFB7-1F41-A1D2-3147FD20E157}"/>
              </a:ext>
            </a:extLst>
          </p:cNvPr>
          <p:cNvSpPr/>
          <p:nvPr/>
        </p:nvSpPr>
        <p:spPr>
          <a:xfrm>
            <a:off x="6147187" y="1398826"/>
            <a:ext cx="1941941" cy="1941941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A person in a white coat and glasses&#10;&#10;Description automatically generated">
            <a:extLst>
              <a:ext uri="{FF2B5EF4-FFF2-40B4-BE49-F238E27FC236}">
                <a16:creationId xmlns:a16="http://schemas.microsoft.com/office/drawing/2014/main" id="{3E4A872C-3914-27E9-1E02-8E954341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031" y="1440987"/>
            <a:ext cx="1857617" cy="1857617"/>
          </a:xfrm>
          <a:prstGeom prst="rect">
            <a:avLst/>
          </a:prstGeom>
        </p:spPr>
      </p:pic>
      <p:pic>
        <p:nvPicPr>
          <p:cNvPr id="13" name="Picture 12" descr="A person wearing a hat and glasses&#10;&#10;Description automatically generated">
            <a:extLst>
              <a:ext uri="{FF2B5EF4-FFF2-40B4-BE49-F238E27FC236}">
                <a16:creationId xmlns:a16="http://schemas.microsoft.com/office/drawing/2014/main" id="{AB8D2072-AB9B-8AD4-7805-A35160B09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571" y="1440987"/>
            <a:ext cx="1859882" cy="1859882"/>
          </a:xfrm>
          <a:prstGeom prst="rect">
            <a:avLst/>
          </a:prstGeom>
        </p:spPr>
      </p:pic>
      <p:pic>
        <p:nvPicPr>
          <p:cNvPr id="15" name="Picture 14" descr="A person taking a selfie&#10;&#10;Description automatically generated">
            <a:extLst>
              <a:ext uri="{FF2B5EF4-FFF2-40B4-BE49-F238E27FC236}">
                <a16:creationId xmlns:a16="http://schemas.microsoft.com/office/drawing/2014/main" id="{B9E7ECB4-9E10-FC0E-7EDD-9BD309C76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282" y="1440987"/>
            <a:ext cx="1843687" cy="185761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>
          <a:extLst>
            <a:ext uri="{FF2B5EF4-FFF2-40B4-BE49-F238E27FC236}">
              <a16:creationId xmlns:a16="http://schemas.microsoft.com/office/drawing/2014/main" id="{5FE86205-D7F9-1A87-79F8-CE956FCB8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>
            <a:extLst>
              <a:ext uri="{FF2B5EF4-FFF2-40B4-BE49-F238E27FC236}">
                <a16:creationId xmlns:a16="http://schemas.microsoft.com/office/drawing/2014/main" id="{95BEA85A-785D-04FA-1274-0439F51F02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5221" y="330214"/>
            <a:ext cx="826168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dirty="0"/>
          </a:p>
        </p:txBody>
      </p:sp>
      <p:pic>
        <p:nvPicPr>
          <p:cNvPr id="3" name="Picture 2" descr="A computer and a box on a table&#10;&#10;Description automatically generated">
            <a:extLst>
              <a:ext uri="{FF2B5EF4-FFF2-40B4-BE49-F238E27FC236}">
                <a16:creationId xmlns:a16="http://schemas.microsoft.com/office/drawing/2014/main" id="{8919AE4E-AEF4-7C52-70DF-ED23B5A48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87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03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32"/>
          <p:cNvSpPr txBox="1">
            <a:spLocks noGrp="1"/>
          </p:cNvSpPr>
          <p:nvPr>
            <p:ph type="title"/>
          </p:nvPr>
        </p:nvSpPr>
        <p:spPr>
          <a:xfrm flipH="1">
            <a:off x="3077250" y="2150750"/>
            <a:ext cx="5320800" cy="1069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</a:t>
            </a:r>
            <a:endParaRPr dirty="0"/>
          </a:p>
        </p:txBody>
      </p:sp>
      <p:sp>
        <p:nvSpPr>
          <p:cNvPr id="1127" name="Google Shape;1127;p32"/>
          <p:cNvSpPr txBox="1">
            <a:spLocks noGrp="1"/>
          </p:cNvSpPr>
          <p:nvPr>
            <p:ph type="title" idx="2"/>
          </p:nvPr>
        </p:nvSpPr>
        <p:spPr>
          <a:xfrm flipH="1">
            <a:off x="5188950" y="79000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grpSp>
        <p:nvGrpSpPr>
          <p:cNvPr id="1129" name="Google Shape;1129;p32"/>
          <p:cNvGrpSpPr/>
          <p:nvPr/>
        </p:nvGrpSpPr>
        <p:grpSpPr>
          <a:xfrm>
            <a:off x="254675" y="2389476"/>
            <a:ext cx="2982475" cy="2599921"/>
            <a:chOff x="330875" y="2058278"/>
            <a:chExt cx="3449819" cy="3007320"/>
          </a:xfrm>
        </p:grpSpPr>
        <p:grpSp>
          <p:nvGrpSpPr>
            <p:cNvPr id="1130" name="Google Shape;1130;p32"/>
            <p:cNvGrpSpPr/>
            <p:nvPr/>
          </p:nvGrpSpPr>
          <p:grpSpPr>
            <a:xfrm>
              <a:off x="1533110" y="2058278"/>
              <a:ext cx="1553691" cy="2779039"/>
              <a:chOff x="8467150" y="907650"/>
              <a:chExt cx="1693396" cy="3028925"/>
            </a:xfrm>
          </p:grpSpPr>
          <p:sp>
            <p:nvSpPr>
              <p:cNvPr id="1131" name="Google Shape;1131;p32"/>
              <p:cNvSpPr/>
              <p:nvPr/>
            </p:nvSpPr>
            <p:spPr>
              <a:xfrm>
                <a:off x="8785046" y="3734675"/>
                <a:ext cx="1375500" cy="2019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32" name="Google Shape;1132;p32"/>
              <p:cNvSpPr/>
              <p:nvPr/>
            </p:nvSpPr>
            <p:spPr>
              <a:xfrm>
                <a:off x="9046666" y="2081749"/>
                <a:ext cx="877217" cy="1609802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29384" extrusionOk="0">
                    <a:moveTo>
                      <a:pt x="10245" y="1"/>
                    </a:moveTo>
                    <a:lnTo>
                      <a:pt x="1" y="84"/>
                    </a:lnTo>
                    <a:lnTo>
                      <a:pt x="658" y="29384"/>
                    </a:lnTo>
                    <a:lnTo>
                      <a:pt x="7236" y="29384"/>
                    </a:lnTo>
                    <a:lnTo>
                      <a:pt x="5804" y="7009"/>
                    </a:lnTo>
                    <a:lnTo>
                      <a:pt x="9911" y="29145"/>
                    </a:lnTo>
                    <a:lnTo>
                      <a:pt x="16012" y="28250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2"/>
              <p:cNvSpPr/>
              <p:nvPr/>
            </p:nvSpPr>
            <p:spPr>
              <a:xfrm>
                <a:off x="9281530" y="2334254"/>
                <a:ext cx="90286" cy="14918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2723" extrusionOk="0">
                    <a:moveTo>
                      <a:pt x="0" y="0"/>
                    </a:moveTo>
                    <a:lnTo>
                      <a:pt x="0" y="12"/>
                    </a:lnTo>
                    <a:lnTo>
                      <a:pt x="72" y="323"/>
                    </a:lnTo>
                    <a:lnTo>
                      <a:pt x="167" y="621"/>
                    </a:lnTo>
                    <a:lnTo>
                      <a:pt x="275" y="908"/>
                    </a:lnTo>
                    <a:lnTo>
                      <a:pt x="406" y="1194"/>
                    </a:lnTo>
                    <a:lnTo>
                      <a:pt x="561" y="1469"/>
                    </a:lnTo>
                    <a:lnTo>
                      <a:pt x="729" y="1732"/>
                    </a:lnTo>
                    <a:lnTo>
                      <a:pt x="908" y="1994"/>
                    </a:lnTo>
                    <a:lnTo>
                      <a:pt x="1111" y="2233"/>
                    </a:lnTo>
                    <a:lnTo>
                      <a:pt x="1349" y="2484"/>
                    </a:lnTo>
                    <a:lnTo>
                      <a:pt x="1612" y="2723"/>
                    </a:lnTo>
                    <a:lnTo>
                      <a:pt x="1636" y="2723"/>
                    </a:lnTo>
                    <a:lnTo>
                      <a:pt x="1648" y="2711"/>
                    </a:lnTo>
                    <a:lnTo>
                      <a:pt x="1636" y="2699"/>
                    </a:lnTo>
                    <a:lnTo>
                      <a:pt x="1409" y="2484"/>
                    </a:lnTo>
                    <a:lnTo>
                      <a:pt x="1194" y="2269"/>
                    </a:lnTo>
                    <a:lnTo>
                      <a:pt x="991" y="2030"/>
                    </a:lnTo>
                    <a:lnTo>
                      <a:pt x="800" y="1779"/>
                    </a:lnTo>
                    <a:lnTo>
                      <a:pt x="633" y="1517"/>
                    </a:lnTo>
                    <a:lnTo>
                      <a:pt x="478" y="1242"/>
                    </a:lnTo>
                    <a:lnTo>
                      <a:pt x="346" y="967"/>
                    </a:lnTo>
                    <a:lnTo>
                      <a:pt x="227" y="669"/>
                    </a:lnTo>
                    <a:lnTo>
                      <a:pt x="120" y="347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2"/>
              <p:cNvSpPr/>
              <p:nvPr/>
            </p:nvSpPr>
            <p:spPr>
              <a:xfrm>
                <a:off x="9182752" y="1260192"/>
                <a:ext cx="170107" cy="205444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3750" extrusionOk="0">
                    <a:moveTo>
                      <a:pt x="2890" y="1"/>
                    </a:moveTo>
                    <a:lnTo>
                      <a:pt x="0" y="1302"/>
                    </a:lnTo>
                    <a:lnTo>
                      <a:pt x="156" y="3750"/>
                    </a:lnTo>
                    <a:lnTo>
                      <a:pt x="3105" y="3571"/>
                    </a:lnTo>
                    <a:lnTo>
                      <a:pt x="2890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extrusionOk="0">
                    <a:moveTo>
                      <a:pt x="2687" y="1"/>
                    </a:moveTo>
                    <a:lnTo>
                      <a:pt x="2544" y="13"/>
                    </a:lnTo>
                    <a:lnTo>
                      <a:pt x="2269" y="25"/>
                    </a:lnTo>
                    <a:lnTo>
                      <a:pt x="2018" y="61"/>
                    </a:lnTo>
                    <a:lnTo>
                      <a:pt x="1768" y="108"/>
                    </a:lnTo>
                    <a:lnTo>
                      <a:pt x="1541" y="168"/>
                    </a:lnTo>
                    <a:lnTo>
                      <a:pt x="1326" y="240"/>
                    </a:lnTo>
                    <a:lnTo>
                      <a:pt x="1111" y="323"/>
                    </a:lnTo>
                    <a:lnTo>
                      <a:pt x="932" y="431"/>
                    </a:lnTo>
                    <a:lnTo>
                      <a:pt x="753" y="550"/>
                    </a:lnTo>
                    <a:lnTo>
                      <a:pt x="598" y="681"/>
                    </a:lnTo>
                    <a:lnTo>
                      <a:pt x="466" y="837"/>
                    </a:lnTo>
                    <a:lnTo>
                      <a:pt x="335" y="992"/>
                    </a:lnTo>
                    <a:lnTo>
                      <a:pt x="239" y="1183"/>
                    </a:lnTo>
                    <a:lnTo>
                      <a:pt x="156" y="1374"/>
                    </a:lnTo>
                    <a:lnTo>
                      <a:pt x="96" y="1589"/>
                    </a:lnTo>
                    <a:lnTo>
                      <a:pt x="48" y="1816"/>
                    </a:lnTo>
                    <a:lnTo>
                      <a:pt x="25" y="2066"/>
                    </a:lnTo>
                    <a:lnTo>
                      <a:pt x="1" y="2926"/>
                    </a:lnTo>
                    <a:lnTo>
                      <a:pt x="1" y="3631"/>
                    </a:lnTo>
                    <a:lnTo>
                      <a:pt x="13" y="4227"/>
                    </a:lnTo>
                    <a:lnTo>
                      <a:pt x="48" y="4753"/>
                    </a:lnTo>
                    <a:lnTo>
                      <a:pt x="60" y="4932"/>
                    </a:lnTo>
                    <a:lnTo>
                      <a:pt x="84" y="5099"/>
                    </a:lnTo>
                    <a:lnTo>
                      <a:pt x="120" y="5266"/>
                    </a:lnTo>
                    <a:lnTo>
                      <a:pt x="168" y="5421"/>
                    </a:lnTo>
                    <a:lnTo>
                      <a:pt x="216" y="5553"/>
                    </a:lnTo>
                    <a:lnTo>
                      <a:pt x="275" y="5696"/>
                    </a:lnTo>
                    <a:lnTo>
                      <a:pt x="335" y="5815"/>
                    </a:lnTo>
                    <a:lnTo>
                      <a:pt x="407" y="5935"/>
                    </a:lnTo>
                    <a:lnTo>
                      <a:pt x="478" y="6042"/>
                    </a:lnTo>
                    <a:lnTo>
                      <a:pt x="550" y="6138"/>
                    </a:lnTo>
                    <a:lnTo>
                      <a:pt x="633" y="6233"/>
                    </a:lnTo>
                    <a:lnTo>
                      <a:pt x="717" y="6317"/>
                    </a:lnTo>
                    <a:lnTo>
                      <a:pt x="884" y="6460"/>
                    </a:lnTo>
                    <a:lnTo>
                      <a:pt x="1063" y="6580"/>
                    </a:lnTo>
                    <a:lnTo>
                      <a:pt x="1230" y="6675"/>
                    </a:lnTo>
                    <a:lnTo>
                      <a:pt x="1398" y="6759"/>
                    </a:lnTo>
                    <a:lnTo>
                      <a:pt x="1553" y="6818"/>
                    </a:lnTo>
                    <a:lnTo>
                      <a:pt x="1696" y="6854"/>
                    </a:lnTo>
                    <a:lnTo>
                      <a:pt x="1899" y="6902"/>
                    </a:lnTo>
                    <a:lnTo>
                      <a:pt x="1983" y="6914"/>
                    </a:lnTo>
                    <a:lnTo>
                      <a:pt x="2293" y="6890"/>
                    </a:lnTo>
                    <a:lnTo>
                      <a:pt x="2592" y="6854"/>
                    </a:lnTo>
                    <a:lnTo>
                      <a:pt x="2854" y="6806"/>
                    </a:lnTo>
                    <a:lnTo>
                      <a:pt x="3105" y="6735"/>
                    </a:lnTo>
                    <a:lnTo>
                      <a:pt x="3344" y="6663"/>
                    </a:lnTo>
                    <a:lnTo>
                      <a:pt x="3559" y="6568"/>
                    </a:lnTo>
                    <a:lnTo>
                      <a:pt x="3750" y="6472"/>
                    </a:lnTo>
                    <a:lnTo>
                      <a:pt x="3929" y="6353"/>
                    </a:lnTo>
                    <a:lnTo>
                      <a:pt x="4096" y="6233"/>
                    </a:lnTo>
                    <a:lnTo>
                      <a:pt x="4239" y="6114"/>
                    </a:lnTo>
                    <a:lnTo>
                      <a:pt x="4371" y="5983"/>
                    </a:lnTo>
                    <a:lnTo>
                      <a:pt x="4490" y="5839"/>
                    </a:lnTo>
                    <a:lnTo>
                      <a:pt x="4597" y="5696"/>
                    </a:lnTo>
                    <a:lnTo>
                      <a:pt x="4693" y="5553"/>
                    </a:lnTo>
                    <a:lnTo>
                      <a:pt x="4777" y="5410"/>
                    </a:lnTo>
                    <a:lnTo>
                      <a:pt x="4848" y="5266"/>
                    </a:lnTo>
                    <a:lnTo>
                      <a:pt x="4908" y="5111"/>
                    </a:lnTo>
                    <a:lnTo>
                      <a:pt x="4956" y="4968"/>
                    </a:lnTo>
                    <a:lnTo>
                      <a:pt x="5039" y="4693"/>
                    </a:lnTo>
                    <a:lnTo>
                      <a:pt x="5087" y="4430"/>
                    </a:lnTo>
                    <a:lnTo>
                      <a:pt x="5111" y="4192"/>
                    </a:lnTo>
                    <a:lnTo>
                      <a:pt x="5123" y="3989"/>
                    </a:lnTo>
                    <a:lnTo>
                      <a:pt x="5123" y="3845"/>
                    </a:lnTo>
                    <a:lnTo>
                      <a:pt x="5123" y="3714"/>
                    </a:lnTo>
                    <a:lnTo>
                      <a:pt x="5206" y="2293"/>
                    </a:lnTo>
                    <a:lnTo>
                      <a:pt x="5206" y="2019"/>
                    </a:lnTo>
                    <a:lnTo>
                      <a:pt x="5182" y="1768"/>
                    </a:lnTo>
                    <a:lnTo>
                      <a:pt x="5135" y="1529"/>
                    </a:lnTo>
                    <a:lnTo>
                      <a:pt x="5063" y="1314"/>
                    </a:lnTo>
                    <a:lnTo>
                      <a:pt x="4968" y="1111"/>
                    </a:lnTo>
                    <a:lnTo>
                      <a:pt x="4860" y="920"/>
                    </a:lnTo>
                    <a:lnTo>
                      <a:pt x="4717" y="753"/>
                    </a:lnTo>
                    <a:lnTo>
                      <a:pt x="4562" y="610"/>
                    </a:lnTo>
                    <a:lnTo>
                      <a:pt x="4383" y="467"/>
                    </a:lnTo>
                    <a:lnTo>
                      <a:pt x="4191" y="347"/>
                    </a:lnTo>
                    <a:lnTo>
                      <a:pt x="3977" y="252"/>
                    </a:lnTo>
                    <a:lnTo>
                      <a:pt x="3750" y="168"/>
                    </a:lnTo>
                    <a:lnTo>
                      <a:pt x="3511" y="96"/>
                    </a:lnTo>
                    <a:lnTo>
                      <a:pt x="3248" y="49"/>
                    </a:lnTo>
                    <a:lnTo>
                      <a:pt x="2974" y="25"/>
                    </a:lnTo>
                    <a:lnTo>
                      <a:pt x="268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fill="none" extrusionOk="0">
                    <a:moveTo>
                      <a:pt x="1983" y="6914"/>
                    </a:moveTo>
                    <a:lnTo>
                      <a:pt x="1983" y="6914"/>
                    </a:lnTo>
                    <a:lnTo>
                      <a:pt x="1899" y="6902"/>
                    </a:lnTo>
                    <a:lnTo>
                      <a:pt x="1696" y="6854"/>
                    </a:lnTo>
                    <a:lnTo>
                      <a:pt x="1553" y="6818"/>
                    </a:lnTo>
                    <a:lnTo>
                      <a:pt x="1398" y="6759"/>
                    </a:lnTo>
                    <a:lnTo>
                      <a:pt x="1230" y="6675"/>
                    </a:lnTo>
                    <a:lnTo>
                      <a:pt x="1063" y="6580"/>
                    </a:lnTo>
                    <a:lnTo>
                      <a:pt x="884" y="6460"/>
                    </a:lnTo>
                    <a:lnTo>
                      <a:pt x="717" y="6317"/>
                    </a:lnTo>
                    <a:lnTo>
                      <a:pt x="633" y="6233"/>
                    </a:lnTo>
                    <a:lnTo>
                      <a:pt x="550" y="6138"/>
                    </a:lnTo>
                    <a:lnTo>
                      <a:pt x="478" y="6042"/>
                    </a:lnTo>
                    <a:lnTo>
                      <a:pt x="407" y="5935"/>
                    </a:lnTo>
                    <a:lnTo>
                      <a:pt x="335" y="5815"/>
                    </a:lnTo>
                    <a:lnTo>
                      <a:pt x="275" y="5696"/>
                    </a:lnTo>
                    <a:lnTo>
                      <a:pt x="216" y="5553"/>
                    </a:lnTo>
                    <a:lnTo>
                      <a:pt x="168" y="5421"/>
                    </a:lnTo>
                    <a:lnTo>
                      <a:pt x="120" y="5266"/>
                    </a:lnTo>
                    <a:lnTo>
                      <a:pt x="84" y="5099"/>
                    </a:lnTo>
                    <a:lnTo>
                      <a:pt x="60" y="4932"/>
                    </a:lnTo>
                    <a:lnTo>
                      <a:pt x="48" y="4753"/>
                    </a:lnTo>
                    <a:lnTo>
                      <a:pt x="48" y="4753"/>
                    </a:lnTo>
                    <a:lnTo>
                      <a:pt x="13" y="4227"/>
                    </a:lnTo>
                    <a:lnTo>
                      <a:pt x="1" y="3631"/>
                    </a:lnTo>
                    <a:lnTo>
                      <a:pt x="1" y="2926"/>
                    </a:lnTo>
                    <a:lnTo>
                      <a:pt x="25" y="2066"/>
                    </a:lnTo>
                    <a:lnTo>
                      <a:pt x="25" y="2066"/>
                    </a:lnTo>
                    <a:lnTo>
                      <a:pt x="48" y="1816"/>
                    </a:lnTo>
                    <a:lnTo>
                      <a:pt x="96" y="1589"/>
                    </a:lnTo>
                    <a:lnTo>
                      <a:pt x="156" y="1374"/>
                    </a:lnTo>
                    <a:lnTo>
                      <a:pt x="239" y="1183"/>
                    </a:lnTo>
                    <a:lnTo>
                      <a:pt x="335" y="992"/>
                    </a:lnTo>
                    <a:lnTo>
                      <a:pt x="466" y="837"/>
                    </a:lnTo>
                    <a:lnTo>
                      <a:pt x="598" y="681"/>
                    </a:lnTo>
                    <a:lnTo>
                      <a:pt x="753" y="550"/>
                    </a:lnTo>
                    <a:lnTo>
                      <a:pt x="932" y="431"/>
                    </a:lnTo>
                    <a:lnTo>
                      <a:pt x="1111" y="323"/>
                    </a:lnTo>
                    <a:lnTo>
                      <a:pt x="1326" y="240"/>
                    </a:lnTo>
                    <a:lnTo>
                      <a:pt x="1541" y="168"/>
                    </a:lnTo>
                    <a:lnTo>
                      <a:pt x="1768" y="108"/>
                    </a:lnTo>
                    <a:lnTo>
                      <a:pt x="2018" y="61"/>
                    </a:lnTo>
                    <a:lnTo>
                      <a:pt x="2269" y="25"/>
                    </a:lnTo>
                    <a:lnTo>
                      <a:pt x="2544" y="13"/>
                    </a:lnTo>
                    <a:lnTo>
                      <a:pt x="2687" y="1"/>
                    </a:lnTo>
                    <a:lnTo>
                      <a:pt x="2687" y="1"/>
                    </a:lnTo>
                    <a:lnTo>
                      <a:pt x="2974" y="25"/>
                    </a:lnTo>
                    <a:lnTo>
                      <a:pt x="3248" y="49"/>
                    </a:lnTo>
                    <a:lnTo>
                      <a:pt x="3511" y="96"/>
                    </a:lnTo>
                    <a:lnTo>
                      <a:pt x="3750" y="168"/>
                    </a:lnTo>
                    <a:lnTo>
                      <a:pt x="3977" y="252"/>
                    </a:lnTo>
                    <a:lnTo>
                      <a:pt x="4191" y="347"/>
                    </a:lnTo>
                    <a:lnTo>
                      <a:pt x="4383" y="467"/>
                    </a:lnTo>
                    <a:lnTo>
                      <a:pt x="4562" y="610"/>
                    </a:lnTo>
                    <a:lnTo>
                      <a:pt x="4717" y="753"/>
                    </a:lnTo>
                    <a:lnTo>
                      <a:pt x="4860" y="920"/>
                    </a:lnTo>
                    <a:lnTo>
                      <a:pt x="4968" y="1111"/>
                    </a:lnTo>
                    <a:lnTo>
                      <a:pt x="5063" y="1314"/>
                    </a:lnTo>
                    <a:lnTo>
                      <a:pt x="5135" y="1529"/>
                    </a:lnTo>
                    <a:lnTo>
                      <a:pt x="5182" y="1768"/>
                    </a:lnTo>
                    <a:lnTo>
                      <a:pt x="5206" y="2019"/>
                    </a:lnTo>
                    <a:lnTo>
                      <a:pt x="5206" y="2293"/>
                    </a:lnTo>
                    <a:lnTo>
                      <a:pt x="5123" y="3714"/>
                    </a:lnTo>
                    <a:lnTo>
                      <a:pt x="5123" y="3714"/>
                    </a:lnTo>
                    <a:lnTo>
                      <a:pt x="5123" y="3845"/>
                    </a:lnTo>
                    <a:lnTo>
                      <a:pt x="5123" y="3989"/>
                    </a:lnTo>
                    <a:lnTo>
                      <a:pt x="5111" y="4192"/>
                    </a:lnTo>
                    <a:lnTo>
                      <a:pt x="5087" y="4430"/>
                    </a:lnTo>
                    <a:lnTo>
                      <a:pt x="5039" y="4693"/>
                    </a:lnTo>
                    <a:lnTo>
                      <a:pt x="4956" y="4968"/>
                    </a:lnTo>
                    <a:lnTo>
                      <a:pt x="4908" y="5111"/>
                    </a:lnTo>
                    <a:lnTo>
                      <a:pt x="4848" y="5266"/>
                    </a:lnTo>
                    <a:lnTo>
                      <a:pt x="4777" y="5410"/>
                    </a:lnTo>
                    <a:lnTo>
                      <a:pt x="4693" y="5553"/>
                    </a:lnTo>
                    <a:lnTo>
                      <a:pt x="4597" y="5696"/>
                    </a:lnTo>
                    <a:lnTo>
                      <a:pt x="4490" y="5839"/>
                    </a:lnTo>
                    <a:lnTo>
                      <a:pt x="4371" y="5983"/>
                    </a:lnTo>
                    <a:lnTo>
                      <a:pt x="4239" y="6114"/>
                    </a:lnTo>
                    <a:lnTo>
                      <a:pt x="4096" y="6233"/>
                    </a:lnTo>
                    <a:lnTo>
                      <a:pt x="3929" y="6353"/>
                    </a:lnTo>
                    <a:lnTo>
                      <a:pt x="3750" y="6472"/>
                    </a:lnTo>
                    <a:lnTo>
                      <a:pt x="3559" y="6568"/>
                    </a:lnTo>
                    <a:lnTo>
                      <a:pt x="3344" y="6663"/>
                    </a:lnTo>
                    <a:lnTo>
                      <a:pt x="3105" y="6735"/>
                    </a:lnTo>
                    <a:lnTo>
                      <a:pt x="2854" y="6806"/>
                    </a:lnTo>
                    <a:lnTo>
                      <a:pt x="2592" y="6854"/>
                    </a:lnTo>
                    <a:lnTo>
                      <a:pt x="2293" y="6890"/>
                    </a:lnTo>
                    <a:lnTo>
                      <a:pt x="1983" y="69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2"/>
              <p:cNvSpPr/>
              <p:nvPr/>
            </p:nvSpPr>
            <p:spPr>
              <a:xfrm>
                <a:off x="9099041" y="1181027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179" y="1"/>
                    </a:moveTo>
                    <a:lnTo>
                      <a:pt x="131" y="13"/>
                    </a:lnTo>
                    <a:lnTo>
                      <a:pt x="96" y="37"/>
                    </a:lnTo>
                    <a:lnTo>
                      <a:pt x="72" y="61"/>
                    </a:lnTo>
                    <a:lnTo>
                      <a:pt x="36" y="85"/>
                    </a:lnTo>
                    <a:lnTo>
                      <a:pt x="24" y="120"/>
                    </a:lnTo>
                    <a:lnTo>
                      <a:pt x="12" y="156"/>
                    </a:lnTo>
                    <a:lnTo>
                      <a:pt x="0" y="204"/>
                    </a:lnTo>
                    <a:lnTo>
                      <a:pt x="12" y="240"/>
                    </a:lnTo>
                    <a:lnTo>
                      <a:pt x="24" y="276"/>
                    </a:lnTo>
                    <a:lnTo>
                      <a:pt x="48" y="311"/>
                    </a:lnTo>
                    <a:lnTo>
                      <a:pt x="72" y="347"/>
                    </a:lnTo>
                    <a:lnTo>
                      <a:pt x="96" y="371"/>
                    </a:lnTo>
                    <a:lnTo>
                      <a:pt x="131" y="383"/>
                    </a:lnTo>
                    <a:lnTo>
                      <a:pt x="179" y="395"/>
                    </a:lnTo>
                    <a:lnTo>
                      <a:pt x="227" y="407"/>
                    </a:lnTo>
                    <a:lnTo>
                      <a:pt x="263" y="407"/>
                    </a:lnTo>
                    <a:lnTo>
                      <a:pt x="311" y="395"/>
                    </a:lnTo>
                    <a:lnTo>
                      <a:pt x="346" y="371"/>
                    </a:lnTo>
                    <a:lnTo>
                      <a:pt x="370" y="347"/>
                    </a:lnTo>
                    <a:lnTo>
                      <a:pt x="394" y="323"/>
                    </a:lnTo>
                    <a:lnTo>
                      <a:pt x="418" y="288"/>
                    </a:lnTo>
                    <a:lnTo>
                      <a:pt x="430" y="252"/>
                    </a:lnTo>
                    <a:lnTo>
                      <a:pt x="430" y="204"/>
                    </a:lnTo>
                    <a:lnTo>
                      <a:pt x="430" y="168"/>
                    </a:lnTo>
                    <a:lnTo>
                      <a:pt x="418" y="132"/>
                    </a:lnTo>
                    <a:lnTo>
                      <a:pt x="394" y="96"/>
                    </a:lnTo>
                    <a:lnTo>
                      <a:pt x="370" y="61"/>
                    </a:lnTo>
                    <a:lnTo>
                      <a:pt x="334" y="37"/>
                    </a:lnTo>
                    <a:lnTo>
                      <a:pt x="299" y="1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2"/>
              <p:cNvSpPr/>
              <p:nvPr/>
            </p:nvSpPr>
            <p:spPr>
              <a:xfrm>
                <a:off x="9208282" y="1181685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215" y="1"/>
                    </a:moveTo>
                    <a:lnTo>
                      <a:pt x="167" y="13"/>
                    </a:lnTo>
                    <a:lnTo>
                      <a:pt x="131" y="25"/>
                    </a:lnTo>
                    <a:lnTo>
                      <a:pt x="96" y="37"/>
                    </a:lnTo>
                    <a:lnTo>
                      <a:pt x="60" y="61"/>
                    </a:lnTo>
                    <a:lnTo>
                      <a:pt x="36" y="96"/>
                    </a:lnTo>
                    <a:lnTo>
                      <a:pt x="12" y="132"/>
                    </a:lnTo>
                    <a:lnTo>
                      <a:pt x="0" y="168"/>
                    </a:lnTo>
                    <a:lnTo>
                      <a:pt x="0" y="204"/>
                    </a:lnTo>
                    <a:lnTo>
                      <a:pt x="0" y="252"/>
                    </a:lnTo>
                    <a:lnTo>
                      <a:pt x="12" y="287"/>
                    </a:lnTo>
                    <a:lnTo>
                      <a:pt x="36" y="323"/>
                    </a:lnTo>
                    <a:lnTo>
                      <a:pt x="60" y="347"/>
                    </a:lnTo>
                    <a:lnTo>
                      <a:pt x="96" y="371"/>
                    </a:lnTo>
                    <a:lnTo>
                      <a:pt x="131" y="395"/>
                    </a:lnTo>
                    <a:lnTo>
                      <a:pt x="167" y="407"/>
                    </a:lnTo>
                    <a:lnTo>
                      <a:pt x="251" y="407"/>
                    </a:lnTo>
                    <a:lnTo>
                      <a:pt x="299" y="395"/>
                    </a:lnTo>
                    <a:lnTo>
                      <a:pt x="334" y="383"/>
                    </a:lnTo>
                    <a:lnTo>
                      <a:pt x="370" y="359"/>
                    </a:lnTo>
                    <a:lnTo>
                      <a:pt x="394" y="323"/>
                    </a:lnTo>
                    <a:lnTo>
                      <a:pt x="406" y="287"/>
                    </a:lnTo>
                    <a:lnTo>
                      <a:pt x="418" y="252"/>
                    </a:lnTo>
                    <a:lnTo>
                      <a:pt x="430" y="216"/>
                    </a:lnTo>
                    <a:lnTo>
                      <a:pt x="418" y="168"/>
                    </a:lnTo>
                    <a:lnTo>
                      <a:pt x="406" y="132"/>
                    </a:lnTo>
                    <a:lnTo>
                      <a:pt x="394" y="96"/>
                    </a:lnTo>
                    <a:lnTo>
                      <a:pt x="358" y="73"/>
                    </a:lnTo>
                    <a:lnTo>
                      <a:pt x="334" y="37"/>
                    </a:lnTo>
                    <a:lnTo>
                      <a:pt x="299" y="25"/>
                    </a:lnTo>
                    <a:lnTo>
                      <a:pt x="251" y="1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2"/>
              <p:cNvSpPr/>
              <p:nvPr/>
            </p:nvSpPr>
            <p:spPr>
              <a:xfrm>
                <a:off x="9216116" y="1149636"/>
                <a:ext cx="39938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33" extrusionOk="0">
                    <a:moveTo>
                      <a:pt x="370" y="1"/>
                    </a:moveTo>
                    <a:lnTo>
                      <a:pt x="275" y="13"/>
                    </a:lnTo>
                    <a:lnTo>
                      <a:pt x="179" y="25"/>
                    </a:lnTo>
                    <a:lnTo>
                      <a:pt x="96" y="61"/>
                    </a:lnTo>
                    <a:lnTo>
                      <a:pt x="12" y="108"/>
                    </a:lnTo>
                    <a:lnTo>
                      <a:pt x="0" y="120"/>
                    </a:lnTo>
                    <a:lnTo>
                      <a:pt x="0" y="132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1" y="61"/>
                    </a:lnTo>
                    <a:lnTo>
                      <a:pt x="275" y="49"/>
                    </a:lnTo>
                    <a:lnTo>
                      <a:pt x="370" y="37"/>
                    </a:lnTo>
                    <a:lnTo>
                      <a:pt x="454" y="49"/>
                    </a:lnTo>
                    <a:lnTo>
                      <a:pt x="538" y="61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29" y="96"/>
                    </a:lnTo>
                    <a:lnTo>
                      <a:pt x="633" y="49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2"/>
              <p:cNvSpPr/>
              <p:nvPr/>
            </p:nvSpPr>
            <p:spPr>
              <a:xfrm>
                <a:off x="9094439" y="1152265"/>
                <a:ext cx="39938" cy="788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44" extrusionOk="0">
                    <a:moveTo>
                      <a:pt x="359" y="1"/>
                    </a:moveTo>
                    <a:lnTo>
                      <a:pt x="275" y="13"/>
                    </a:lnTo>
                    <a:lnTo>
                      <a:pt x="180" y="36"/>
                    </a:lnTo>
                    <a:lnTo>
                      <a:pt x="96" y="60"/>
                    </a:lnTo>
                    <a:lnTo>
                      <a:pt x="12" y="108"/>
                    </a:lnTo>
                    <a:lnTo>
                      <a:pt x="1" y="120"/>
                    </a:lnTo>
                    <a:lnTo>
                      <a:pt x="1" y="132"/>
                    </a:lnTo>
                    <a:lnTo>
                      <a:pt x="12" y="144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2" y="60"/>
                    </a:lnTo>
                    <a:lnTo>
                      <a:pt x="275" y="48"/>
                    </a:lnTo>
                    <a:lnTo>
                      <a:pt x="359" y="36"/>
                    </a:lnTo>
                    <a:lnTo>
                      <a:pt x="454" y="48"/>
                    </a:lnTo>
                    <a:lnTo>
                      <a:pt x="538" y="60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17" y="96"/>
                    </a:lnTo>
                    <a:lnTo>
                      <a:pt x="633" y="48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2"/>
              <p:cNvSpPr/>
              <p:nvPr/>
            </p:nvSpPr>
            <p:spPr>
              <a:xfrm>
                <a:off x="9094439" y="1115669"/>
                <a:ext cx="39938" cy="11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215" extrusionOk="0">
                    <a:moveTo>
                      <a:pt x="347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36" y="48"/>
                    </a:lnTo>
                    <a:lnTo>
                      <a:pt x="12" y="84"/>
                    </a:lnTo>
                    <a:lnTo>
                      <a:pt x="1" y="107"/>
                    </a:lnTo>
                    <a:lnTo>
                      <a:pt x="1" y="143"/>
                    </a:lnTo>
                    <a:lnTo>
                      <a:pt x="12" y="179"/>
                    </a:lnTo>
                    <a:lnTo>
                      <a:pt x="48" y="203"/>
                    </a:lnTo>
                    <a:lnTo>
                      <a:pt x="72" y="215"/>
                    </a:lnTo>
                    <a:lnTo>
                      <a:pt x="108" y="203"/>
                    </a:lnTo>
                    <a:lnTo>
                      <a:pt x="239" y="191"/>
                    </a:lnTo>
                    <a:lnTo>
                      <a:pt x="371" y="179"/>
                    </a:lnTo>
                    <a:lnTo>
                      <a:pt x="514" y="179"/>
                    </a:lnTo>
                    <a:lnTo>
                      <a:pt x="645" y="191"/>
                    </a:lnTo>
                    <a:lnTo>
                      <a:pt x="681" y="191"/>
                    </a:lnTo>
                    <a:lnTo>
                      <a:pt x="705" y="167"/>
                    </a:lnTo>
                    <a:lnTo>
                      <a:pt x="729" y="131"/>
                    </a:lnTo>
                    <a:lnTo>
                      <a:pt x="729" y="96"/>
                    </a:lnTo>
                    <a:lnTo>
                      <a:pt x="729" y="72"/>
                    </a:lnTo>
                    <a:lnTo>
                      <a:pt x="705" y="36"/>
                    </a:lnTo>
                    <a:lnTo>
                      <a:pt x="681" y="24"/>
                    </a:lnTo>
                    <a:lnTo>
                      <a:pt x="645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2"/>
              <p:cNvSpPr/>
              <p:nvPr/>
            </p:nvSpPr>
            <p:spPr>
              <a:xfrm>
                <a:off x="9216774" y="1114354"/>
                <a:ext cx="40596" cy="11834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16" extrusionOk="0">
                    <a:moveTo>
                      <a:pt x="358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24" y="60"/>
                    </a:lnTo>
                    <a:lnTo>
                      <a:pt x="12" y="84"/>
                    </a:lnTo>
                    <a:lnTo>
                      <a:pt x="0" y="120"/>
                    </a:lnTo>
                    <a:lnTo>
                      <a:pt x="0" y="155"/>
                    </a:lnTo>
                    <a:lnTo>
                      <a:pt x="12" y="179"/>
                    </a:lnTo>
                    <a:lnTo>
                      <a:pt x="36" y="203"/>
                    </a:lnTo>
                    <a:lnTo>
                      <a:pt x="72" y="215"/>
                    </a:lnTo>
                    <a:lnTo>
                      <a:pt x="108" y="215"/>
                    </a:lnTo>
                    <a:lnTo>
                      <a:pt x="239" y="191"/>
                    </a:lnTo>
                    <a:lnTo>
                      <a:pt x="370" y="179"/>
                    </a:lnTo>
                    <a:lnTo>
                      <a:pt x="514" y="179"/>
                    </a:lnTo>
                    <a:lnTo>
                      <a:pt x="657" y="191"/>
                    </a:lnTo>
                    <a:lnTo>
                      <a:pt x="681" y="179"/>
                    </a:lnTo>
                    <a:lnTo>
                      <a:pt x="717" y="155"/>
                    </a:lnTo>
                    <a:lnTo>
                      <a:pt x="740" y="131"/>
                    </a:lnTo>
                    <a:lnTo>
                      <a:pt x="740" y="96"/>
                    </a:lnTo>
                    <a:lnTo>
                      <a:pt x="729" y="60"/>
                    </a:lnTo>
                    <a:lnTo>
                      <a:pt x="717" y="36"/>
                    </a:lnTo>
                    <a:lnTo>
                      <a:pt x="681" y="12"/>
                    </a:lnTo>
                    <a:lnTo>
                      <a:pt x="657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extrusionOk="0">
                    <a:moveTo>
                      <a:pt x="490" y="1"/>
                    </a:moveTo>
                    <a:lnTo>
                      <a:pt x="395" y="13"/>
                    </a:lnTo>
                    <a:lnTo>
                      <a:pt x="299" y="36"/>
                    </a:lnTo>
                    <a:lnTo>
                      <a:pt x="204" y="72"/>
                    </a:lnTo>
                    <a:lnTo>
                      <a:pt x="108" y="108"/>
                    </a:lnTo>
                    <a:lnTo>
                      <a:pt x="25" y="156"/>
                    </a:lnTo>
                    <a:lnTo>
                      <a:pt x="1" y="1421"/>
                    </a:lnTo>
                    <a:lnTo>
                      <a:pt x="96" y="1457"/>
                    </a:lnTo>
                    <a:lnTo>
                      <a:pt x="204" y="1481"/>
                    </a:lnTo>
                    <a:lnTo>
                      <a:pt x="299" y="1505"/>
                    </a:lnTo>
                    <a:lnTo>
                      <a:pt x="395" y="1505"/>
                    </a:lnTo>
                    <a:lnTo>
                      <a:pt x="502" y="1493"/>
                    </a:lnTo>
                    <a:lnTo>
                      <a:pt x="598" y="1481"/>
                    </a:lnTo>
                    <a:lnTo>
                      <a:pt x="693" y="1445"/>
                    </a:lnTo>
                    <a:lnTo>
                      <a:pt x="789" y="1398"/>
                    </a:lnTo>
                    <a:lnTo>
                      <a:pt x="873" y="1350"/>
                    </a:lnTo>
                    <a:lnTo>
                      <a:pt x="956" y="1278"/>
                    </a:lnTo>
                    <a:lnTo>
                      <a:pt x="1028" y="1195"/>
                    </a:lnTo>
                    <a:lnTo>
                      <a:pt x="1087" y="1111"/>
                    </a:lnTo>
                    <a:lnTo>
                      <a:pt x="1135" y="1016"/>
                    </a:lnTo>
                    <a:lnTo>
                      <a:pt x="1171" y="920"/>
                    </a:lnTo>
                    <a:lnTo>
                      <a:pt x="1195" y="824"/>
                    </a:lnTo>
                    <a:lnTo>
                      <a:pt x="1195" y="717"/>
                    </a:lnTo>
                    <a:lnTo>
                      <a:pt x="1195" y="610"/>
                    </a:lnTo>
                    <a:lnTo>
                      <a:pt x="1171" y="502"/>
                    </a:lnTo>
                    <a:lnTo>
                      <a:pt x="1135" y="407"/>
                    </a:lnTo>
                    <a:lnTo>
                      <a:pt x="1087" y="311"/>
                    </a:lnTo>
                    <a:lnTo>
                      <a:pt x="1028" y="228"/>
                    </a:lnTo>
                    <a:lnTo>
                      <a:pt x="956" y="144"/>
                    </a:lnTo>
                    <a:lnTo>
                      <a:pt x="873" y="84"/>
                    </a:lnTo>
                    <a:lnTo>
                      <a:pt x="777" y="36"/>
                    </a:lnTo>
                    <a:lnTo>
                      <a:pt x="682" y="13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fill="none" extrusionOk="0">
                    <a:moveTo>
                      <a:pt x="25" y="156"/>
                    </a:moveTo>
                    <a:lnTo>
                      <a:pt x="25" y="156"/>
                    </a:lnTo>
                    <a:lnTo>
                      <a:pt x="108" y="108"/>
                    </a:lnTo>
                    <a:lnTo>
                      <a:pt x="204" y="72"/>
                    </a:lnTo>
                    <a:lnTo>
                      <a:pt x="299" y="36"/>
                    </a:lnTo>
                    <a:lnTo>
                      <a:pt x="395" y="13"/>
                    </a:lnTo>
                    <a:lnTo>
                      <a:pt x="490" y="1"/>
                    </a:lnTo>
                    <a:lnTo>
                      <a:pt x="586" y="1"/>
                    </a:lnTo>
                    <a:lnTo>
                      <a:pt x="682" y="13"/>
                    </a:lnTo>
                    <a:lnTo>
                      <a:pt x="777" y="36"/>
                    </a:lnTo>
                    <a:lnTo>
                      <a:pt x="777" y="36"/>
                    </a:lnTo>
                    <a:lnTo>
                      <a:pt x="873" y="84"/>
                    </a:lnTo>
                    <a:lnTo>
                      <a:pt x="956" y="144"/>
                    </a:lnTo>
                    <a:lnTo>
                      <a:pt x="1028" y="228"/>
                    </a:lnTo>
                    <a:lnTo>
                      <a:pt x="1087" y="311"/>
                    </a:lnTo>
                    <a:lnTo>
                      <a:pt x="1135" y="407"/>
                    </a:lnTo>
                    <a:lnTo>
                      <a:pt x="1171" y="502"/>
                    </a:lnTo>
                    <a:lnTo>
                      <a:pt x="1195" y="610"/>
                    </a:lnTo>
                    <a:lnTo>
                      <a:pt x="1195" y="717"/>
                    </a:lnTo>
                    <a:lnTo>
                      <a:pt x="1195" y="717"/>
                    </a:lnTo>
                    <a:lnTo>
                      <a:pt x="1195" y="824"/>
                    </a:lnTo>
                    <a:lnTo>
                      <a:pt x="1171" y="920"/>
                    </a:lnTo>
                    <a:lnTo>
                      <a:pt x="1135" y="1016"/>
                    </a:lnTo>
                    <a:lnTo>
                      <a:pt x="1087" y="1111"/>
                    </a:lnTo>
                    <a:lnTo>
                      <a:pt x="1028" y="1195"/>
                    </a:lnTo>
                    <a:lnTo>
                      <a:pt x="956" y="1278"/>
                    </a:lnTo>
                    <a:lnTo>
                      <a:pt x="873" y="1350"/>
                    </a:lnTo>
                    <a:lnTo>
                      <a:pt x="789" y="1398"/>
                    </a:lnTo>
                    <a:lnTo>
                      <a:pt x="789" y="1398"/>
                    </a:lnTo>
                    <a:lnTo>
                      <a:pt x="693" y="1445"/>
                    </a:lnTo>
                    <a:lnTo>
                      <a:pt x="598" y="1481"/>
                    </a:lnTo>
                    <a:lnTo>
                      <a:pt x="502" y="1493"/>
                    </a:lnTo>
                    <a:lnTo>
                      <a:pt x="395" y="1505"/>
                    </a:lnTo>
                    <a:lnTo>
                      <a:pt x="299" y="1505"/>
                    </a:lnTo>
                    <a:lnTo>
                      <a:pt x="204" y="1481"/>
                    </a:lnTo>
                    <a:lnTo>
                      <a:pt x="96" y="1457"/>
                    </a:lnTo>
                    <a:lnTo>
                      <a:pt x="1" y="142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2"/>
              <p:cNvSpPr/>
              <p:nvPr/>
            </p:nvSpPr>
            <p:spPr>
              <a:xfrm>
                <a:off x="9342341" y="1209844"/>
                <a:ext cx="31447" cy="1835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35" fill="none" extrusionOk="0">
                    <a:moveTo>
                      <a:pt x="1" y="335"/>
                    </a:moveTo>
                    <a:lnTo>
                      <a:pt x="1" y="335"/>
                    </a:lnTo>
                    <a:lnTo>
                      <a:pt x="25" y="263"/>
                    </a:lnTo>
                    <a:lnTo>
                      <a:pt x="72" y="191"/>
                    </a:lnTo>
                    <a:lnTo>
                      <a:pt x="132" y="132"/>
                    </a:lnTo>
                    <a:lnTo>
                      <a:pt x="204" y="72"/>
                    </a:lnTo>
                    <a:lnTo>
                      <a:pt x="287" y="24"/>
                    </a:lnTo>
                    <a:lnTo>
                      <a:pt x="371" y="0"/>
                    </a:lnTo>
                    <a:lnTo>
                      <a:pt x="466" y="0"/>
                    </a:lnTo>
                    <a:lnTo>
                      <a:pt x="526" y="12"/>
                    </a:lnTo>
                    <a:lnTo>
                      <a:pt x="574" y="36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2"/>
              <p:cNvSpPr/>
              <p:nvPr/>
            </p:nvSpPr>
            <p:spPr>
              <a:xfrm>
                <a:off x="9180780" y="1347191"/>
                <a:ext cx="79877" cy="30789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562" fill="none" extrusionOk="0">
                    <a:moveTo>
                      <a:pt x="1" y="562"/>
                    </a:moveTo>
                    <a:lnTo>
                      <a:pt x="1" y="562"/>
                    </a:lnTo>
                    <a:lnTo>
                      <a:pt x="204" y="562"/>
                    </a:lnTo>
                    <a:lnTo>
                      <a:pt x="406" y="538"/>
                    </a:lnTo>
                    <a:lnTo>
                      <a:pt x="598" y="502"/>
                    </a:lnTo>
                    <a:lnTo>
                      <a:pt x="789" y="442"/>
                    </a:lnTo>
                    <a:lnTo>
                      <a:pt x="968" y="359"/>
                    </a:lnTo>
                    <a:lnTo>
                      <a:pt x="1147" y="251"/>
                    </a:lnTo>
                    <a:lnTo>
                      <a:pt x="1314" y="132"/>
                    </a:lnTo>
                    <a:lnTo>
                      <a:pt x="1457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2"/>
              <p:cNvSpPr/>
              <p:nvPr/>
            </p:nvSpPr>
            <p:spPr>
              <a:xfrm>
                <a:off x="9145444" y="1183000"/>
                <a:ext cx="22955" cy="6744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231" extrusionOk="0">
                    <a:moveTo>
                      <a:pt x="395" y="1"/>
                    </a:moveTo>
                    <a:lnTo>
                      <a:pt x="383" y="13"/>
                    </a:lnTo>
                    <a:lnTo>
                      <a:pt x="383" y="25"/>
                    </a:lnTo>
                    <a:lnTo>
                      <a:pt x="323" y="466"/>
                    </a:lnTo>
                    <a:lnTo>
                      <a:pt x="311" y="586"/>
                    </a:lnTo>
                    <a:lnTo>
                      <a:pt x="299" y="657"/>
                    </a:lnTo>
                    <a:lnTo>
                      <a:pt x="299" y="693"/>
                    </a:lnTo>
                    <a:lnTo>
                      <a:pt x="287" y="729"/>
                    </a:lnTo>
                    <a:lnTo>
                      <a:pt x="275" y="741"/>
                    </a:lnTo>
                    <a:lnTo>
                      <a:pt x="252" y="753"/>
                    </a:lnTo>
                    <a:lnTo>
                      <a:pt x="204" y="765"/>
                    </a:lnTo>
                    <a:lnTo>
                      <a:pt x="108" y="765"/>
                    </a:lnTo>
                    <a:lnTo>
                      <a:pt x="61" y="777"/>
                    </a:lnTo>
                    <a:lnTo>
                      <a:pt x="25" y="813"/>
                    </a:lnTo>
                    <a:lnTo>
                      <a:pt x="1" y="860"/>
                    </a:lnTo>
                    <a:lnTo>
                      <a:pt x="1" y="884"/>
                    </a:lnTo>
                    <a:lnTo>
                      <a:pt x="13" y="908"/>
                    </a:lnTo>
                    <a:lnTo>
                      <a:pt x="37" y="956"/>
                    </a:lnTo>
                    <a:lnTo>
                      <a:pt x="72" y="992"/>
                    </a:lnTo>
                    <a:lnTo>
                      <a:pt x="132" y="1063"/>
                    </a:lnTo>
                    <a:lnTo>
                      <a:pt x="275" y="1231"/>
                    </a:lnTo>
                    <a:lnTo>
                      <a:pt x="299" y="1231"/>
                    </a:lnTo>
                    <a:lnTo>
                      <a:pt x="311" y="1219"/>
                    </a:lnTo>
                    <a:lnTo>
                      <a:pt x="311" y="1207"/>
                    </a:lnTo>
                    <a:lnTo>
                      <a:pt x="168" y="1051"/>
                    </a:lnTo>
                    <a:lnTo>
                      <a:pt x="96" y="968"/>
                    </a:lnTo>
                    <a:lnTo>
                      <a:pt x="61" y="920"/>
                    </a:lnTo>
                    <a:lnTo>
                      <a:pt x="49" y="872"/>
                    </a:lnTo>
                    <a:lnTo>
                      <a:pt x="49" y="848"/>
                    </a:lnTo>
                    <a:lnTo>
                      <a:pt x="49" y="825"/>
                    </a:lnTo>
                    <a:lnTo>
                      <a:pt x="72" y="813"/>
                    </a:lnTo>
                    <a:lnTo>
                      <a:pt x="84" y="801"/>
                    </a:lnTo>
                    <a:lnTo>
                      <a:pt x="204" y="801"/>
                    </a:lnTo>
                    <a:lnTo>
                      <a:pt x="252" y="789"/>
                    </a:lnTo>
                    <a:lnTo>
                      <a:pt x="299" y="765"/>
                    </a:lnTo>
                    <a:lnTo>
                      <a:pt x="323" y="741"/>
                    </a:lnTo>
                    <a:lnTo>
                      <a:pt x="323" y="717"/>
                    </a:lnTo>
                    <a:lnTo>
                      <a:pt x="335" y="657"/>
                    </a:lnTo>
                    <a:lnTo>
                      <a:pt x="359" y="443"/>
                    </a:lnTo>
                    <a:lnTo>
                      <a:pt x="419" y="25"/>
                    </a:lnTo>
                    <a:lnTo>
                      <a:pt x="407" y="13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2"/>
              <p:cNvSpPr/>
              <p:nvPr/>
            </p:nvSpPr>
            <p:spPr>
              <a:xfrm>
                <a:off x="9173603" y="1253672"/>
                <a:ext cx="48430" cy="40596"/>
              </a:xfrm>
              <a:custGeom>
                <a:avLst/>
                <a:gdLst/>
                <a:ahLst/>
                <a:cxnLst/>
                <a:rect l="l" t="t" r="r" b="b"/>
                <a:pathLst>
                  <a:path w="884" h="741" extrusionOk="0">
                    <a:moveTo>
                      <a:pt x="657" y="0"/>
                    </a:moveTo>
                    <a:lnTo>
                      <a:pt x="621" y="12"/>
                    </a:lnTo>
                    <a:lnTo>
                      <a:pt x="537" y="48"/>
                    </a:lnTo>
                    <a:lnTo>
                      <a:pt x="0" y="394"/>
                    </a:lnTo>
                    <a:lnTo>
                      <a:pt x="12" y="418"/>
                    </a:lnTo>
                    <a:lnTo>
                      <a:pt x="36" y="466"/>
                    </a:lnTo>
                    <a:lnTo>
                      <a:pt x="132" y="585"/>
                    </a:lnTo>
                    <a:lnTo>
                      <a:pt x="191" y="645"/>
                    </a:lnTo>
                    <a:lnTo>
                      <a:pt x="251" y="693"/>
                    </a:lnTo>
                    <a:lnTo>
                      <a:pt x="311" y="729"/>
                    </a:lnTo>
                    <a:lnTo>
                      <a:pt x="382" y="741"/>
                    </a:lnTo>
                    <a:lnTo>
                      <a:pt x="502" y="741"/>
                    </a:lnTo>
                    <a:lnTo>
                      <a:pt x="561" y="717"/>
                    </a:lnTo>
                    <a:lnTo>
                      <a:pt x="621" y="693"/>
                    </a:lnTo>
                    <a:lnTo>
                      <a:pt x="669" y="669"/>
                    </a:lnTo>
                    <a:lnTo>
                      <a:pt x="717" y="633"/>
                    </a:lnTo>
                    <a:lnTo>
                      <a:pt x="764" y="597"/>
                    </a:lnTo>
                    <a:lnTo>
                      <a:pt x="800" y="549"/>
                    </a:lnTo>
                    <a:lnTo>
                      <a:pt x="836" y="490"/>
                    </a:lnTo>
                    <a:lnTo>
                      <a:pt x="860" y="430"/>
                    </a:lnTo>
                    <a:lnTo>
                      <a:pt x="872" y="370"/>
                    </a:lnTo>
                    <a:lnTo>
                      <a:pt x="884" y="311"/>
                    </a:lnTo>
                    <a:lnTo>
                      <a:pt x="872" y="251"/>
                    </a:lnTo>
                    <a:lnTo>
                      <a:pt x="860" y="191"/>
                    </a:lnTo>
                    <a:lnTo>
                      <a:pt x="848" y="132"/>
                    </a:lnTo>
                    <a:lnTo>
                      <a:pt x="812" y="84"/>
                    </a:lnTo>
                    <a:lnTo>
                      <a:pt x="764" y="24"/>
                    </a:lnTo>
                    <a:lnTo>
                      <a:pt x="740" y="12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EC79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2"/>
              <p:cNvSpPr/>
              <p:nvPr/>
            </p:nvSpPr>
            <p:spPr>
              <a:xfrm>
                <a:off x="8987170" y="907650"/>
                <a:ext cx="428473" cy="319890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5839" extrusionOk="0">
                    <a:moveTo>
                      <a:pt x="3630" y="0"/>
                    </a:moveTo>
                    <a:lnTo>
                      <a:pt x="3439" y="12"/>
                    </a:lnTo>
                    <a:lnTo>
                      <a:pt x="3248" y="48"/>
                    </a:lnTo>
                    <a:lnTo>
                      <a:pt x="3069" y="96"/>
                    </a:lnTo>
                    <a:lnTo>
                      <a:pt x="2902" y="167"/>
                    </a:lnTo>
                    <a:lnTo>
                      <a:pt x="2735" y="263"/>
                    </a:lnTo>
                    <a:lnTo>
                      <a:pt x="2591" y="370"/>
                    </a:lnTo>
                    <a:lnTo>
                      <a:pt x="2460" y="502"/>
                    </a:lnTo>
                    <a:lnTo>
                      <a:pt x="2329" y="657"/>
                    </a:lnTo>
                    <a:lnTo>
                      <a:pt x="2269" y="729"/>
                    </a:lnTo>
                    <a:lnTo>
                      <a:pt x="2197" y="788"/>
                    </a:lnTo>
                    <a:lnTo>
                      <a:pt x="2114" y="824"/>
                    </a:lnTo>
                    <a:lnTo>
                      <a:pt x="2030" y="860"/>
                    </a:lnTo>
                    <a:lnTo>
                      <a:pt x="1947" y="872"/>
                    </a:lnTo>
                    <a:lnTo>
                      <a:pt x="1863" y="884"/>
                    </a:lnTo>
                    <a:lnTo>
                      <a:pt x="1684" y="896"/>
                    </a:lnTo>
                    <a:lnTo>
                      <a:pt x="1505" y="896"/>
                    </a:lnTo>
                    <a:lnTo>
                      <a:pt x="1326" y="908"/>
                    </a:lnTo>
                    <a:lnTo>
                      <a:pt x="1135" y="932"/>
                    </a:lnTo>
                    <a:lnTo>
                      <a:pt x="944" y="979"/>
                    </a:lnTo>
                    <a:lnTo>
                      <a:pt x="777" y="1051"/>
                    </a:lnTo>
                    <a:lnTo>
                      <a:pt x="609" y="1134"/>
                    </a:lnTo>
                    <a:lnTo>
                      <a:pt x="454" y="1242"/>
                    </a:lnTo>
                    <a:lnTo>
                      <a:pt x="311" y="1361"/>
                    </a:lnTo>
                    <a:lnTo>
                      <a:pt x="251" y="1433"/>
                    </a:lnTo>
                    <a:lnTo>
                      <a:pt x="191" y="1505"/>
                    </a:lnTo>
                    <a:lnTo>
                      <a:pt x="144" y="1576"/>
                    </a:lnTo>
                    <a:lnTo>
                      <a:pt x="96" y="1660"/>
                    </a:lnTo>
                    <a:lnTo>
                      <a:pt x="60" y="1755"/>
                    </a:lnTo>
                    <a:lnTo>
                      <a:pt x="36" y="1839"/>
                    </a:lnTo>
                    <a:lnTo>
                      <a:pt x="12" y="1934"/>
                    </a:lnTo>
                    <a:lnTo>
                      <a:pt x="0" y="2030"/>
                    </a:lnTo>
                    <a:lnTo>
                      <a:pt x="0" y="2125"/>
                    </a:lnTo>
                    <a:lnTo>
                      <a:pt x="0" y="2221"/>
                    </a:lnTo>
                    <a:lnTo>
                      <a:pt x="12" y="2317"/>
                    </a:lnTo>
                    <a:lnTo>
                      <a:pt x="36" y="2400"/>
                    </a:lnTo>
                    <a:lnTo>
                      <a:pt x="60" y="2484"/>
                    </a:lnTo>
                    <a:lnTo>
                      <a:pt x="96" y="2567"/>
                    </a:lnTo>
                    <a:lnTo>
                      <a:pt x="144" y="2651"/>
                    </a:lnTo>
                    <a:lnTo>
                      <a:pt x="191" y="2722"/>
                    </a:lnTo>
                    <a:lnTo>
                      <a:pt x="251" y="2794"/>
                    </a:lnTo>
                    <a:lnTo>
                      <a:pt x="323" y="2854"/>
                    </a:lnTo>
                    <a:lnTo>
                      <a:pt x="466" y="2937"/>
                    </a:lnTo>
                    <a:lnTo>
                      <a:pt x="597" y="3033"/>
                    </a:lnTo>
                    <a:lnTo>
                      <a:pt x="657" y="3081"/>
                    </a:lnTo>
                    <a:lnTo>
                      <a:pt x="705" y="3128"/>
                    </a:lnTo>
                    <a:lnTo>
                      <a:pt x="753" y="3200"/>
                    </a:lnTo>
                    <a:lnTo>
                      <a:pt x="777" y="3272"/>
                    </a:lnTo>
                    <a:lnTo>
                      <a:pt x="777" y="3319"/>
                    </a:lnTo>
                    <a:lnTo>
                      <a:pt x="777" y="3367"/>
                    </a:lnTo>
                    <a:lnTo>
                      <a:pt x="753" y="3463"/>
                    </a:lnTo>
                    <a:lnTo>
                      <a:pt x="693" y="3666"/>
                    </a:lnTo>
                    <a:lnTo>
                      <a:pt x="669" y="3749"/>
                    </a:lnTo>
                    <a:lnTo>
                      <a:pt x="669" y="3845"/>
                    </a:lnTo>
                    <a:lnTo>
                      <a:pt x="669" y="3940"/>
                    </a:lnTo>
                    <a:lnTo>
                      <a:pt x="681" y="4036"/>
                    </a:lnTo>
                    <a:lnTo>
                      <a:pt x="717" y="4119"/>
                    </a:lnTo>
                    <a:lnTo>
                      <a:pt x="753" y="4203"/>
                    </a:lnTo>
                    <a:lnTo>
                      <a:pt x="800" y="4287"/>
                    </a:lnTo>
                    <a:lnTo>
                      <a:pt x="848" y="4358"/>
                    </a:lnTo>
                    <a:lnTo>
                      <a:pt x="920" y="4430"/>
                    </a:lnTo>
                    <a:lnTo>
                      <a:pt x="991" y="4478"/>
                    </a:lnTo>
                    <a:lnTo>
                      <a:pt x="1075" y="4525"/>
                    </a:lnTo>
                    <a:lnTo>
                      <a:pt x="1159" y="4549"/>
                    </a:lnTo>
                    <a:lnTo>
                      <a:pt x="1242" y="4573"/>
                    </a:lnTo>
                    <a:lnTo>
                      <a:pt x="1338" y="4585"/>
                    </a:lnTo>
                    <a:lnTo>
                      <a:pt x="1433" y="4597"/>
                    </a:lnTo>
                    <a:lnTo>
                      <a:pt x="1529" y="4585"/>
                    </a:lnTo>
                    <a:lnTo>
                      <a:pt x="1517" y="4251"/>
                    </a:lnTo>
                    <a:lnTo>
                      <a:pt x="1529" y="4060"/>
                    </a:lnTo>
                    <a:lnTo>
                      <a:pt x="1553" y="3869"/>
                    </a:lnTo>
                    <a:lnTo>
                      <a:pt x="1588" y="3642"/>
                    </a:lnTo>
                    <a:lnTo>
                      <a:pt x="1636" y="3439"/>
                    </a:lnTo>
                    <a:lnTo>
                      <a:pt x="1660" y="3343"/>
                    </a:lnTo>
                    <a:lnTo>
                      <a:pt x="1696" y="3260"/>
                    </a:lnTo>
                    <a:lnTo>
                      <a:pt x="1732" y="3200"/>
                    </a:lnTo>
                    <a:lnTo>
                      <a:pt x="1767" y="3152"/>
                    </a:lnTo>
                    <a:lnTo>
                      <a:pt x="1815" y="3140"/>
                    </a:lnTo>
                    <a:lnTo>
                      <a:pt x="1839" y="3140"/>
                    </a:lnTo>
                    <a:lnTo>
                      <a:pt x="1863" y="3152"/>
                    </a:lnTo>
                    <a:lnTo>
                      <a:pt x="2006" y="3212"/>
                    </a:lnTo>
                    <a:lnTo>
                      <a:pt x="2150" y="3272"/>
                    </a:lnTo>
                    <a:lnTo>
                      <a:pt x="2293" y="3296"/>
                    </a:lnTo>
                    <a:lnTo>
                      <a:pt x="2424" y="3319"/>
                    </a:lnTo>
                    <a:lnTo>
                      <a:pt x="2556" y="3319"/>
                    </a:lnTo>
                    <a:lnTo>
                      <a:pt x="2675" y="3307"/>
                    </a:lnTo>
                    <a:lnTo>
                      <a:pt x="2794" y="3284"/>
                    </a:lnTo>
                    <a:lnTo>
                      <a:pt x="2914" y="3260"/>
                    </a:lnTo>
                    <a:lnTo>
                      <a:pt x="3021" y="3224"/>
                    </a:lnTo>
                    <a:lnTo>
                      <a:pt x="3129" y="3176"/>
                    </a:lnTo>
                    <a:lnTo>
                      <a:pt x="3320" y="3069"/>
                    </a:lnTo>
                    <a:lnTo>
                      <a:pt x="3499" y="2949"/>
                    </a:lnTo>
                    <a:lnTo>
                      <a:pt x="3654" y="2842"/>
                    </a:lnTo>
                    <a:lnTo>
                      <a:pt x="3726" y="2782"/>
                    </a:lnTo>
                    <a:lnTo>
                      <a:pt x="3809" y="2746"/>
                    </a:lnTo>
                    <a:lnTo>
                      <a:pt x="3893" y="2711"/>
                    </a:lnTo>
                    <a:lnTo>
                      <a:pt x="3988" y="2675"/>
                    </a:lnTo>
                    <a:lnTo>
                      <a:pt x="4179" y="2639"/>
                    </a:lnTo>
                    <a:lnTo>
                      <a:pt x="4370" y="2627"/>
                    </a:lnTo>
                    <a:lnTo>
                      <a:pt x="4597" y="2627"/>
                    </a:lnTo>
                    <a:lnTo>
                      <a:pt x="4705" y="2651"/>
                    </a:lnTo>
                    <a:lnTo>
                      <a:pt x="4800" y="2675"/>
                    </a:lnTo>
                    <a:lnTo>
                      <a:pt x="4896" y="2711"/>
                    </a:lnTo>
                    <a:lnTo>
                      <a:pt x="4991" y="2758"/>
                    </a:lnTo>
                    <a:lnTo>
                      <a:pt x="5075" y="2806"/>
                    </a:lnTo>
                    <a:lnTo>
                      <a:pt x="5158" y="2866"/>
                    </a:lnTo>
                    <a:lnTo>
                      <a:pt x="5242" y="2937"/>
                    </a:lnTo>
                    <a:lnTo>
                      <a:pt x="5302" y="3009"/>
                    </a:lnTo>
                    <a:lnTo>
                      <a:pt x="5361" y="3093"/>
                    </a:lnTo>
                    <a:lnTo>
                      <a:pt x="5421" y="3188"/>
                    </a:lnTo>
                    <a:lnTo>
                      <a:pt x="5469" y="3284"/>
                    </a:lnTo>
                    <a:lnTo>
                      <a:pt x="5505" y="3391"/>
                    </a:lnTo>
                    <a:lnTo>
                      <a:pt x="5540" y="3499"/>
                    </a:lnTo>
                    <a:lnTo>
                      <a:pt x="5564" y="3606"/>
                    </a:lnTo>
                    <a:lnTo>
                      <a:pt x="5588" y="3857"/>
                    </a:lnTo>
                    <a:lnTo>
                      <a:pt x="5600" y="4119"/>
                    </a:lnTo>
                    <a:lnTo>
                      <a:pt x="5612" y="4657"/>
                    </a:lnTo>
                    <a:lnTo>
                      <a:pt x="5612" y="5134"/>
                    </a:lnTo>
                    <a:lnTo>
                      <a:pt x="5624" y="5337"/>
                    </a:lnTo>
                    <a:lnTo>
                      <a:pt x="5660" y="5492"/>
                    </a:lnTo>
                    <a:lnTo>
                      <a:pt x="5672" y="5588"/>
                    </a:lnTo>
                    <a:lnTo>
                      <a:pt x="5696" y="5648"/>
                    </a:lnTo>
                    <a:lnTo>
                      <a:pt x="5719" y="5695"/>
                    </a:lnTo>
                    <a:lnTo>
                      <a:pt x="5767" y="5755"/>
                    </a:lnTo>
                    <a:lnTo>
                      <a:pt x="5827" y="5803"/>
                    </a:lnTo>
                    <a:lnTo>
                      <a:pt x="5911" y="5827"/>
                    </a:lnTo>
                    <a:lnTo>
                      <a:pt x="6018" y="5827"/>
                    </a:lnTo>
                    <a:lnTo>
                      <a:pt x="6030" y="5839"/>
                    </a:lnTo>
                    <a:lnTo>
                      <a:pt x="6054" y="5839"/>
                    </a:lnTo>
                    <a:lnTo>
                      <a:pt x="6090" y="5827"/>
                    </a:lnTo>
                    <a:lnTo>
                      <a:pt x="6113" y="5803"/>
                    </a:lnTo>
                    <a:lnTo>
                      <a:pt x="6149" y="5767"/>
                    </a:lnTo>
                    <a:lnTo>
                      <a:pt x="6185" y="5695"/>
                    </a:lnTo>
                    <a:lnTo>
                      <a:pt x="6221" y="5600"/>
                    </a:lnTo>
                    <a:lnTo>
                      <a:pt x="6257" y="5492"/>
                    </a:lnTo>
                    <a:lnTo>
                      <a:pt x="6305" y="5385"/>
                    </a:lnTo>
                    <a:lnTo>
                      <a:pt x="6364" y="5289"/>
                    </a:lnTo>
                    <a:lnTo>
                      <a:pt x="6400" y="5242"/>
                    </a:lnTo>
                    <a:lnTo>
                      <a:pt x="6448" y="5206"/>
                    </a:lnTo>
                    <a:lnTo>
                      <a:pt x="6496" y="5170"/>
                    </a:lnTo>
                    <a:lnTo>
                      <a:pt x="6555" y="5146"/>
                    </a:lnTo>
                    <a:lnTo>
                      <a:pt x="6615" y="5122"/>
                    </a:lnTo>
                    <a:lnTo>
                      <a:pt x="6687" y="5110"/>
                    </a:lnTo>
                    <a:lnTo>
                      <a:pt x="6770" y="5098"/>
                    </a:lnTo>
                    <a:lnTo>
                      <a:pt x="6866" y="5098"/>
                    </a:lnTo>
                    <a:lnTo>
                      <a:pt x="6973" y="5110"/>
                    </a:lnTo>
                    <a:lnTo>
                      <a:pt x="7081" y="5134"/>
                    </a:lnTo>
                    <a:lnTo>
                      <a:pt x="7319" y="4597"/>
                    </a:lnTo>
                    <a:lnTo>
                      <a:pt x="7355" y="4525"/>
                    </a:lnTo>
                    <a:lnTo>
                      <a:pt x="7391" y="4442"/>
                    </a:lnTo>
                    <a:lnTo>
                      <a:pt x="7487" y="4263"/>
                    </a:lnTo>
                    <a:lnTo>
                      <a:pt x="7570" y="4095"/>
                    </a:lnTo>
                    <a:lnTo>
                      <a:pt x="7642" y="3928"/>
                    </a:lnTo>
                    <a:lnTo>
                      <a:pt x="7701" y="3761"/>
                    </a:lnTo>
                    <a:lnTo>
                      <a:pt x="7749" y="3582"/>
                    </a:lnTo>
                    <a:lnTo>
                      <a:pt x="7785" y="3403"/>
                    </a:lnTo>
                    <a:lnTo>
                      <a:pt x="7809" y="3224"/>
                    </a:lnTo>
                    <a:lnTo>
                      <a:pt x="7821" y="3033"/>
                    </a:lnTo>
                    <a:lnTo>
                      <a:pt x="7821" y="2842"/>
                    </a:lnTo>
                    <a:lnTo>
                      <a:pt x="7809" y="2675"/>
                    </a:lnTo>
                    <a:lnTo>
                      <a:pt x="7773" y="2508"/>
                    </a:lnTo>
                    <a:lnTo>
                      <a:pt x="7713" y="2352"/>
                    </a:lnTo>
                    <a:lnTo>
                      <a:pt x="7642" y="2209"/>
                    </a:lnTo>
                    <a:lnTo>
                      <a:pt x="7546" y="2066"/>
                    </a:lnTo>
                    <a:lnTo>
                      <a:pt x="7439" y="1934"/>
                    </a:lnTo>
                    <a:lnTo>
                      <a:pt x="7319" y="1815"/>
                    </a:lnTo>
                    <a:lnTo>
                      <a:pt x="7188" y="1720"/>
                    </a:lnTo>
                    <a:lnTo>
                      <a:pt x="7128" y="1684"/>
                    </a:lnTo>
                    <a:lnTo>
                      <a:pt x="7069" y="1660"/>
                    </a:lnTo>
                    <a:lnTo>
                      <a:pt x="6902" y="1624"/>
                    </a:lnTo>
                    <a:lnTo>
                      <a:pt x="6734" y="1612"/>
                    </a:lnTo>
                    <a:lnTo>
                      <a:pt x="6543" y="1600"/>
                    </a:lnTo>
                    <a:lnTo>
                      <a:pt x="6245" y="1612"/>
                    </a:lnTo>
                    <a:lnTo>
                      <a:pt x="6113" y="1612"/>
                    </a:lnTo>
                    <a:lnTo>
                      <a:pt x="6018" y="1481"/>
                    </a:lnTo>
                    <a:lnTo>
                      <a:pt x="5791" y="1182"/>
                    </a:lnTo>
                    <a:lnTo>
                      <a:pt x="5648" y="1003"/>
                    </a:lnTo>
                    <a:lnTo>
                      <a:pt x="5493" y="824"/>
                    </a:lnTo>
                    <a:lnTo>
                      <a:pt x="5337" y="669"/>
                    </a:lnTo>
                    <a:lnTo>
                      <a:pt x="5194" y="549"/>
                    </a:lnTo>
                    <a:lnTo>
                      <a:pt x="5039" y="454"/>
                    </a:lnTo>
                    <a:lnTo>
                      <a:pt x="4872" y="358"/>
                    </a:lnTo>
                    <a:lnTo>
                      <a:pt x="4705" y="263"/>
                    </a:lnTo>
                    <a:lnTo>
                      <a:pt x="4537" y="191"/>
                    </a:lnTo>
                    <a:lnTo>
                      <a:pt x="4358" y="120"/>
                    </a:lnTo>
                    <a:lnTo>
                      <a:pt x="4179" y="72"/>
                    </a:lnTo>
                    <a:lnTo>
                      <a:pt x="4000" y="36"/>
                    </a:lnTo>
                    <a:lnTo>
                      <a:pt x="3809" y="12"/>
                    </a:lnTo>
                    <a:lnTo>
                      <a:pt x="36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2"/>
              <p:cNvSpPr/>
              <p:nvPr/>
            </p:nvSpPr>
            <p:spPr>
              <a:xfrm>
                <a:off x="9613801" y="1704335"/>
                <a:ext cx="272829" cy="24078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395" extrusionOk="0">
                    <a:moveTo>
                      <a:pt x="3033" y="1"/>
                    </a:moveTo>
                    <a:lnTo>
                      <a:pt x="1" y="1768"/>
                    </a:lnTo>
                    <a:lnTo>
                      <a:pt x="1218" y="3523"/>
                    </a:lnTo>
                    <a:lnTo>
                      <a:pt x="3356" y="4394"/>
                    </a:lnTo>
                    <a:lnTo>
                      <a:pt x="3523" y="4382"/>
                    </a:lnTo>
                    <a:lnTo>
                      <a:pt x="3690" y="4359"/>
                    </a:lnTo>
                    <a:lnTo>
                      <a:pt x="3833" y="4335"/>
                    </a:lnTo>
                    <a:lnTo>
                      <a:pt x="3976" y="4299"/>
                    </a:lnTo>
                    <a:lnTo>
                      <a:pt x="4096" y="4263"/>
                    </a:lnTo>
                    <a:lnTo>
                      <a:pt x="4215" y="4215"/>
                    </a:lnTo>
                    <a:lnTo>
                      <a:pt x="4323" y="4167"/>
                    </a:lnTo>
                    <a:lnTo>
                      <a:pt x="4418" y="4108"/>
                    </a:lnTo>
                    <a:lnTo>
                      <a:pt x="4502" y="4048"/>
                    </a:lnTo>
                    <a:lnTo>
                      <a:pt x="4585" y="3988"/>
                    </a:lnTo>
                    <a:lnTo>
                      <a:pt x="4645" y="3929"/>
                    </a:lnTo>
                    <a:lnTo>
                      <a:pt x="4717" y="3857"/>
                    </a:lnTo>
                    <a:lnTo>
                      <a:pt x="4764" y="3785"/>
                    </a:lnTo>
                    <a:lnTo>
                      <a:pt x="4812" y="3702"/>
                    </a:lnTo>
                    <a:lnTo>
                      <a:pt x="4884" y="3547"/>
                    </a:lnTo>
                    <a:lnTo>
                      <a:pt x="4932" y="3391"/>
                    </a:lnTo>
                    <a:lnTo>
                      <a:pt x="4967" y="3224"/>
                    </a:lnTo>
                    <a:lnTo>
                      <a:pt x="4979" y="3069"/>
                    </a:lnTo>
                    <a:lnTo>
                      <a:pt x="4967" y="2902"/>
                    </a:lnTo>
                    <a:lnTo>
                      <a:pt x="4955" y="2759"/>
                    </a:lnTo>
                    <a:lnTo>
                      <a:pt x="4920" y="2615"/>
                    </a:lnTo>
                    <a:lnTo>
                      <a:pt x="4896" y="2484"/>
                    </a:lnTo>
                    <a:lnTo>
                      <a:pt x="4860" y="2377"/>
                    </a:lnTo>
                    <a:lnTo>
                      <a:pt x="4800" y="2269"/>
                    </a:lnTo>
                    <a:lnTo>
                      <a:pt x="4717" y="2126"/>
                    </a:lnTo>
                    <a:lnTo>
                      <a:pt x="4609" y="1959"/>
                    </a:lnTo>
                    <a:lnTo>
                      <a:pt x="4490" y="1780"/>
                    </a:lnTo>
                    <a:lnTo>
                      <a:pt x="4191" y="1386"/>
                    </a:lnTo>
                    <a:lnTo>
                      <a:pt x="3869" y="992"/>
                    </a:lnTo>
                    <a:lnTo>
                      <a:pt x="3284" y="299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extrusionOk="0">
                    <a:moveTo>
                      <a:pt x="299" y="0"/>
                    </a:moveTo>
                    <a:lnTo>
                      <a:pt x="216" y="12"/>
                    </a:lnTo>
                    <a:lnTo>
                      <a:pt x="144" y="36"/>
                    </a:lnTo>
                    <a:lnTo>
                      <a:pt x="84" y="84"/>
                    </a:lnTo>
                    <a:lnTo>
                      <a:pt x="37" y="131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311"/>
                    </a:lnTo>
                    <a:lnTo>
                      <a:pt x="13" y="358"/>
                    </a:lnTo>
                    <a:lnTo>
                      <a:pt x="37" y="418"/>
                    </a:lnTo>
                    <a:lnTo>
                      <a:pt x="96" y="514"/>
                    </a:lnTo>
                    <a:lnTo>
                      <a:pt x="168" y="609"/>
                    </a:lnTo>
                    <a:lnTo>
                      <a:pt x="263" y="740"/>
                    </a:lnTo>
                    <a:lnTo>
                      <a:pt x="347" y="884"/>
                    </a:lnTo>
                    <a:lnTo>
                      <a:pt x="419" y="1027"/>
                    </a:lnTo>
                    <a:lnTo>
                      <a:pt x="490" y="1170"/>
                    </a:lnTo>
                    <a:lnTo>
                      <a:pt x="550" y="1325"/>
                    </a:lnTo>
                    <a:lnTo>
                      <a:pt x="598" y="1481"/>
                    </a:lnTo>
                    <a:lnTo>
                      <a:pt x="634" y="1636"/>
                    </a:lnTo>
                    <a:lnTo>
                      <a:pt x="657" y="1803"/>
                    </a:lnTo>
                    <a:lnTo>
                      <a:pt x="693" y="1982"/>
                    </a:lnTo>
                    <a:lnTo>
                      <a:pt x="753" y="2149"/>
                    </a:lnTo>
                    <a:lnTo>
                      <a:pt x="837" y="2316"/>
                    </a:lnTo>
                    <a:lnTo>
                      <a:pt x="932" y="2472"/>
                    </a:lnTo>
                    <a:lnTo>
                      <a:pt x="1040" y="2603"/>
                    </a:lnTo>
                    <a:lnTo>
                      <a:pt x="1159" y="2746"/>
                    </a:lnTo>
                    <a:lnTo>
                      <a:pt x="1278" y="2866"/>
                    </a:lnTo>
                    <a:lnTo>
                      <a:pt x="1410" y="2985"/>
                    </a:lnTo>
                    <a:lnTo>
                      <a:pt x="1541" y="3081"/>
                    </a:lnTo>
                    <a:lnTo>
                      <a:pt x="1660" y="3176"/>
                    </a:lnTo>
                    <a:lnTo>
                      <a:pt x="1792" y="3236"/>
                    </a:lnTo>
                    <a:lnTo>
                      <a:pt x="1911" y="3295"/>
                    </a:lnTo>
                    <a:lnTo>
                      <a:pt x="2460" y="2030"/>
                    </a:lnTo>
                    <a:lnTo>
                      <a:pt x="2424" y="1946"/>
                    </a:lnTo>
                    <a:lnTo>
                      <a:pt x="2389" y="1875"/>
                    </a:lnTo>
                    <a:lnTo>
                      <a:pt x="2329" y="1791"/>
                    </a:lnTo>
                    <a:lnTo>
                      <a:pt x="2269" y="1719"/>
                    </a:lnTo>
                    <a:lnTo>
                      <a:pt x="2126" y="1576"/>
                    </a:lnTo>
                    <a:lnTo>
                      <a:pt x="1971" y="1433"/>
                    </a:lnTo>
                    <a:lnTo>
                      <a:pt x="1648" y="1182"/>
                    </a:lnTo>
                    <a:lnTo>
                      <a:pt x="1517" y="1087"/>
                    </a:lnTo>
                    <a:lnTo>
                      <a:pt x="1434" y="991"/>
                    </a:lnTo>
                    <a:lnTo>
                      <a:pt x="1362" y="896"/>
                    </a:lnTo>
                    <a:lnTo>
                      <a:pt x="1302" y="788"/>
                    </a:lnTo>
                    <a:lnTo>
                      <a:pt x="1183" y="561"/>
                    </a:lnTo>
                    <a:lnTo>
                      <a:pt x="1123" y="478"/>
                    </a:lnTo>
                    <a:lnTo>
                      <a:pt x="1063" y="394"/>
                    </a:lnTo>
                    <a:lnTo>
                      <a:pt x="992" y="311"/>
                    </a:lnTo>
                    <a:lnTo>
                      <a:pt x="908" y="239"/>
                    </a:lnTo>
                    <a:lnTo>
                      <a:pt x="825" y="179"/>
                    </a:lnTo>
                    <a:lnTo>
                      <a:pt x="729" y="120"/>
                    </a:lnTo>
                    <a:lnTo>
                      <a:pt x="634" y="72"/>
                    </a:lnTo>
                    <a:lnTo>
                      <a:pt x="538" y="36"/>
                    </a:lnTo>
                    <a:lnTo>
                      <a:pt x="466" y="1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fill="none" extrusionOk="0">
                    <a:moveTo>
                      <a:pt x="1911" y="3295"/>
                    </a:moveTo>
                    <a:lnTo>
                      <a:pt x="1911" y="3295"/>
                    </a:lnTo>
                    <a:lnTo>
                      <a:pt x="1792" y="3236"/>
                    </a:lnTo>
                    <a:lnTo>
                      <a:pt x="1660" y="3176"/>
                    </a:lnTo>
                    <a:lnTo>
                      <a:pt x="1541" y="3081"/>
                    </a:lnTo>
                    <a:lnTo>
                      <a:pt x="1410" y="2985"/>
                    </a:lnTo>
                    <a:lnTo>
                      <a:pt x="1278" y="2866"/>
                    </a:lnTo>
                    <a:lnTo>
                      <a:pt x="1159" y="2746"/>
                    </a:lnTo>
                    <a:lnTo>
                      <a:pt x="1040" y="2603"/>
                    </a:lnTo>
                    <a:lnTo>
                      <a:pt x="932" y="2472"/>
                    </a:lnTo>
                    <a:lnTo>
                      <a:pt x="932" y="2472"/>
                    </a:lnTo>
                    <a:lnTo>
                      <a:pt x="837" y="2316"/>
                    </a:lnTo>
                    <a:lnTo>
                      <a:pt x="753" y="2149"/>
                    </a:lnTo>
                    <a:lnTo>
                      <a:pt x="693" y="1982"/>
                    </a:lnTo>
                    <a:lnTo>
                      <a:pt x="657" y="1803"/>
                    </a:lnTo>
                    <a:lnTo>
                      <a:pt x="657" y="1803"/>
                    </a:lnTo>
                    <a:lnTo>
                      <a:pt x="634" y="1636"/>
                    </a:lnTo>
                    <a:lnTo>
                      <a:pt x="598" y="1481"/>
                    </a:lnTo>
                    <a:lnTo>
                      <a:pt x="550" y="1325"/>
                    </a:lnTo>
                    <a:lnTo>
                      <a:pt x="490" y="1170"/>
                    </a:lnTo>
                    <a:lnTo>
                      <a:pt x="419" y="1027"/>
                    </a:lnTo>
                    <a:lnTo>
                      <a:pt x="347" y="884"/>
                    </a:lnTo>
                    <a:lnTo>
                      <a:pt x="263" y="740"/>
                    </a:lnTo>
                    <a:lnTo>
                      <a:pt x="168" y="609"/>
                    </a:lnTo>
                    <a:lnTo>
                      <a:pt x="168" y="609"/>
                    </a:lnTo>
                    <a:lnTo>
                      <a:pt x="96" y="514"/>
                    </a:lnTo>
                    <a:lnTo>
                      <a:pt x="37" y="418"/>
                    </a:lnTo>
                    <a:lnTo>
                      <a:pt x="13" y="358"/>
                    </a:lnTo>
                    <a:lnTo>
                      <a:pt x="1" y="311"/>
                    </a:lnTo>
                    <a:lnTo>
                      <a:pt x="1" y="251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37" y="131"/>
                    </a:lnTo>
                    <a:lnTo>
                      <a:pt x="84" y="84"/>
                    </a:lnTo>
                    <a:lnTo>
                      <a:pt x="144" y="36"/>
                    </a:lnTo>
                    <a:lnTo>
                      <a:pt x="216" y="12"/>
                    </a:lnTo>
                    <a:lnTo>
                      <a:pt x="299" y="0"/>
                    </a:lnTo>
                    <a:lnTo>
                      <a:pt x="383" y="0"/>
                    </a:lnTo>
                    <a:lnTo>
                      <a:pt x="466" y="12"/>
                    </a:lnTo>
                    <a:lnTo>
                      <a:pt x="538" y="36"/>
                    </a:lnTo>
                    <a:lnTo>
                      <a:pt x="538" y="36"/>
                    </a:lnTo>
                    <a:lnTo>
                      <a:pt x="634" y="72"/>
                    </a:lnTo>
                    <a:lnTo>
                      <a:pt x="729" y="120"/>
                    </a:lnTo>
                    <a:lnTo>
                      <a:pt x="825" y="179"/>
                    </a:lnTo>
                    <a:lnTo>
                      <a:pt x="908" y="239"/>
                    </a:lnTo>
                    <a:lnTo>
                      <a:pt x="992" y="311"/>
                    </a:lnTo>
                    <a:lnTo>
                      <a:pt x="1063" y="394"/>
                    </a:lnTo>
                    <a:lnTo>
                      <a:pt x="1123" y="478"/>
                    </a:lnTo>
                    <a:lnTo>
                      <a:pt x="1183" y="561"/>
                    </a:lnTo>
                    <a:lnTo>
                      <a:pt x="1183" y="561"/>
                    </a:lnTo>
                    <a:lnTo>
                      <a:pt x="1302" y="788"/>
                    </a:lnTo>
                    <a:lnTo>
                      <a:pt x="1362" y="896"/>
                    </a:lnTo>
                    <a:lnTo>
                      <a:pt x="1434" y="991"/>
                    </a:lnTo>
                    <a:lnTo>
                      <a:pt x="1434" y="991"/>
                    </a:lnTo>
                    <a:lnTo>
                      <a:pt x="1517" y="1087"/>
                    </a:lnTo>
                    <a:lnTo>
                      <a:pt x="1648" y="1182"/>
                    </a:lnTo>
                    <a:lnTo>
                      <a:pt x="1971" y="1433"/>
                    </a:lnTo>
                    <a:lnTo>
                      <a:pt x="2126" y="1576"/>
                    </a:lnTo>
                    <a:lnTo>
                      <a:pt x="2269" y="1719"/>
                    </a:lnTo>
                    <a:lnTo>
                      <a:pt x="2329" y="1791"/>
                    </a:lnTo>
                    <a:lnTo>
                      <a:pt x="2389" y="1875"/>
                    </a:lnTo>
                    <a:lnTo>
                      <a:pt x="2424" y="1946"/>
                    </a:lnTo>
                    <a:lnTo>
                      <a:pt x="2460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2"/>
              <p:cNvSpPr/>
              <p:nvPr/>
            </p:nvSpPr>
            <p:spPr>
              <a:xfrm>
                <a:off x="9851239" y="1250385"/>
                <a:ext cx="202157" cy="289155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5278" extrusionOk="0">
                    <a:moveTo>
                      <a:pt x="1266" y="1"/>
                    </a:moveTo>
                    <a:lnTo>
                      <a:pt x="1218" y="12"/>
                    </a:lnTo>
                    <a:lnTo>
                      <a:pt x="1159" y="36"/>
                    </a:lnTo>
                    <a:lnTo>
                      <a:pt x="1099" y="60"/>
                    </a:lnTo>
                    <a:lnTo>
                      <a:pt x="1063" y="108"/>
                    </a:lnTo>
                    <a:lnTo>
                      <a:pt x="1015" y="156"/>
                    </a:lnTo>
                    <a:lnTo>
                      <a:pt x="956" y="251"/>
                    </a:lnTo>
                    <a:lnTo>
                      <a:pt x="920" y="371"/>
                    </a:lnTo>
                    <a:lnTo>
                      <a:pt x="896" y="490"/>
                    </a:lnTo>
                    <a:lnTo>
                      <a:pt x="884" y="609"/>
                    </a:lnTo>
                    <a:lnTo>
                      <a:pt x="824" y="992"/>
                    </a:lnTo>
                    <a:lnTo>
                      <a:pt x="717" y="1505"/>
                    </a:lnTo>
                    <a:lnTo>
                      <a:pt x="442" y="2723"/>
                    </a:lnTo>
                    <a:lnTo>
                      <a:pt x="168" y="3953"/>
                    </a:lnTo>
                    <a:lnTo>
                      <a:pt x="72" y="4454"/>
                    </a:lnTo>
                    <a:lnTo>
                      <a:pt x="1" y="4848"/>
                    </a:lnTo>
                    <a:lnTo>
                      <a:pt x="2365" y="5278"/>
                    </a:lnTo>
                    <a:lnTo>
                      <a:pt x="2448" y="5194"/>
                    </a:lnTo>
                    <a:lnTo>
                      <a:pt x="2532" y="5111"/>
                    </a:lnTo>
                    <a:lnTo>
                      <a:pt x="2663" y="4932"/>
                    </a:lnTo>
                    <a:lnTo>
                      <a:pt x="2794" y="4729"/>
                    </a:lnTo>
                    <a:lnTo>
                      <a:pt x="2902" y="4502"/>
                    </a:lnTo>
                    <a:lnTo>
                      <a:pt x="3009" y="4275"/>
                    </a:lnTo>
                    <a:lnTo>
                      <a:pt x="3093" y="4036"/>
                    </a:lnTo>
                    <a:lnTo>
                      <a:pt x="3177" y="3785"/>
                    </a:lnTo>
                    <a:lnTo>
                      <a:pt x="3248" y="3535"/>
                    </a:lnTo>
                    <a:lnTo>
                      <a:pt x="3368" y="3033"/>
                    </a:lnTo>
                    <a:lnTo>
                      <a:pt x="3463" y="2556"/>
                    </a:lnTo>
                    <a:lnTo>
                      <a:pt x="3547" y="2150"/>
                    </a:lnTo>
                    <a:lnTo>
                      <a:pt x="3594" y="1971"/>
                    </a:lnTo>
                    <a:lnTo>
                      <a:pt x="3642" y="1815"/>
                    </a:lnTo>
                    <a:lnTo>
                      <a:pt x="3678" y="1648"/>
                    </a:lnTo>
                    <a:lnTo>
                      <a:pt x="3690" y="1565"/>
                    </a:lnTo>
                    <a:lnTo>
                      <a:pt x="3690" y="1493"/>
                    </a:lnTo>
                    <a:lnTo>
                      <a:pt x="3666" y="1409"/>
                    </a:lnTo>
                    <a:lnTo>
                      <a:pt x="3630" y="1338"/>
                    </a:lnTo>
                    <a:lnTo>
                      <a:pt x="3571" y="1278"/>
                    </a:lnTo>
                    <a:lnTo>
                      <a:pt x="3535" y="1266"/>
                    </a:lnTo>
                    <a:lnTo>
                      <a:pt x="3487" y="1254"/>
                    </a:lnTo>
                    <a:lnTo>
                      <a:pt x="3439" y="1254"/>
                    </a:lnTo>
                    <a:lnTo>
                      <a:pt x="3391" y="1266"/>
                    </a:lnTo>
                    <a:lnTo>
                      <a:pt x="3344" y="1290"/>
                    </a:lnTo>
                    <a:lnTo>
                      <a:pt x="3296" y="1314"/>
                    </a:lnTo>
                    <a:lnTo>
                      <a:pt x="3224" y="1397"/>
                    </a:lnTo>
                    <a:lnTo>
                      <a:pt x="3153" y="1493"/>
                    </a:lnTo>
                    <a:lnTo>
                      <a:pt x="3045" y="1684"/>
                    </a:lnTo>
                    <a:lnTo>
                      <a:pt x="2950" y="1875"/>
                    </a:lnTo>
                    <a:lnTo>
                      <a:pt x="2866" y="2078"/>
                    </a:lnTo>
                    <a:lnTo>
                      <a:pt x="2783" y="2281"/>
                    </a:lnTo>
                    <a:lnTo>
                      <a:pt x="2950" y="1183"/>
                    </a:lnTo>
                    <a:lnTo>
                      <a:pt x="2974" y="1015"/>
                    </a:lnTo>
                    <a:lnTo>
                      <a:pt x="2974" y="920"/>
                    </a:lnTo>
                    <a:lnTo>
                      <a:pt x="2974" y="836"/>
                    </a:lnTo>
                    <a:lnTo>
                      <a:pt x="2950" y="753"/>
                    </a:lnTo>
                    <a:lnTo>
                      <a:pt x="2914" y="669"/>
                    </a:lnTo>
                    <a:lnTo>
                      <a:pt x="2866" y="609"/>
                    </a:lnTo>
                    <a:lnTo>
                      <a:pt x="2806" y="550"/>
                    </a:lnTo>
                    <a:lnTo>
                      <a:pt x="2759" y="526"/>
                    </a:lnTo>
                    <a:lnTo>
                      <a:pt x="2723" y="514"/>
                    </a:lnTo>
                    <a:lnTo>
                      <a:pt x="2592" y="514"/>
                    </a:lnTo>
                    <a:lnTo>
                      <a:pt x="2556" y="538"/>
                    </a:lnTo>
                    <a:lnTo>
                      <a:pt x="2520" y="550"/>
                    </a:lnTo>
                    <a:lnTo>
                      <a:pt x="2484" y="586"/>
                    </a:lnTo>
                    <a:lnTo>
                      <a:pt x="2496" y="538"/>
                    </a:lnTo>
                    <a:lnTo>
                      <a:pt x="2496" y="490"/>
                    </a:lnTo>
                    <a:lnTo>
                      <a:pt x="2484" y="442"/>
                    </a:lnTo>
                    <a:lnTo>
                      <a:pt x="2448" y="395"/>
                    </a:lnTo>
                    <a:lnTo>
                      <a:pt x="2424" y="359"/>
                    </a:lnTo>
                    <a:lnTo>
                      <a:pt x="2377" y="323"/>
                    </a:lnTo>
                    <a:lnTo>
                      <a:pt x="2329" y="299"/>
                    </a:lnTo>
                    <a:lnTo>
                      <a:pt x="2281" y="287"/>
                    </a:lnTo>
                    <a:lnTo>
                      <a:pt x="2186" y="287"/>
                    </a:lnTo>
                    <a:lnTo>
                      <a:pt x="2126" y="299"/>
                    </a:lnTo>
                    <a:lnTo>
                      <a:pt x="2078" y="323"/>
                    </a:lnTo>
                    <a:lnTo>
                      <a:pt x="1995" y="383"/>
                    </a:lnTo>
                    <a:lnTo>
                      <a:pt x="1923" y="466"/>
                    </a:lnTo>
                    <a:lnTo>
                      <a:pt x="1875" y="550"/>
                    </a:lnTo>
                    <a:lnTo>
                      <a:pt x="1827" y="645"/>
                    </a:lnTo>
                    <a:lnTo>
                      <a:pt x="1768" y="848"/>
                    </a:lnTo>
                    <a:lnTo>
                      <a:pt x="1469" y="1899"/>
                    </a:lnTo>
                    <a:lnTo>
                      <a:pt x="1529" y="1529"/>
                    </a:lnTo>
                    <a:lnTo>
                      <a:pt x="1577" y="1171"/>
                    </a:lnTo>
                    <a:lnTo>
                      <a:pt x="1589" y="801"/>
                    </a:lnTo>
                    <a:lnTo>
                      <a:pt x="1589" y="430"/>
                    </a:lnTo>
                    <a:lnTo>
                      <a:pt x="1577" y="323"/>
                    </a:lnTo>
                    <a:lnTo>
                      <a:pt x="1553" y="204"/>
                    </a:lnTo>
                    <a:lnTo>
                      <a:pt x="1541" y="156"/>
                    </a:lnTo>
                    <a:lnTo>
                      <a:pt x="1517" y="108"/>
                    </a:lnTo>
                    <a:lnTo>
                      <a:pt x="1481" y="60"/>
                    </a:lnTo>
                    <a:lnTo>
                      <a:pt x="1433" y="36"/>
                    </a:lnTo>
                    <a:lnTo>
                      <a:pt x="1386" y="12"/>
                    </a:lnTo>
                    <a:lnTo>
                      <a:pt x="132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2"/>
              <p:cNvSpPr/>
              <p:nvPr/>
            </p:nvSpPr>
            <p:spPr>
              <a:xfrm>
                <a:off x="9851897" y="1370748"/>
                <a:ext cx="81794" cy="125622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2293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96" y="144"/>
                    </a:lnTo>
                    <a:lnTo>
                      <a:pt x="168" y="263"/>
                    </a:lnTo>
                    <a:lnTo>
                      <a:pt x="323" y="514"/>
                    </a:lnTo>
                    <a:lnTo>
                      <a:pt x="383" y="609"/>
                    </a:lnTo>
                    <a:lnTo>
                      <a:pt x="454" y="705"/>
                    </a:lnTo>
                    <a:lnTo>
                      <a:pt x="538" y="788"/>
                    </a:lnTo>
                    <a:lnTo>
                      <a:pt x="621" y="848"/>
                    </a:lnTo>
                    <a:lnTo>
                      <a:pt x="872" y="1003"/>
                    </a:lnTo>
                    <a:lnTo>
                      <a:pt x="1003" y="1087"/>
                    </a:lnTo>
                    <a:lnTo>
                      <a:pt x="1111" y="1182"/>
                    </a:lnTo>
                    <a:lnTo>
                      <a:pt x="1206" y="1290"/>
                    </a:lnTo>
                    <a:lnTo>
                      <a:pt x="1290" y="1409"/>
                    </a:lnTo>
                    <a:lnTo>
                      <a:pt x="1362" y="1529"/>
                    </a:lnTo>
                    <a:lnTo>
                      <a:pt x="1409" y="1660"/>
                    </a:lnTo>
                    <a:lnTo>
                      <a:pt x="1445" y="1815"/>
                    </a:lnTo>
                    <a:lnTo>
                      <a:pt x="1457" y="1970"/>
                    </a:lnTo>
                    <a:lnTo>
                      <a:pt x="1445" y="2126"/>
                    </a:lnTo>
                    <a:lnTo>
                      <a:pt x="1421" y="2269"/>
                    </a:lnTo>
                    <a:lnTo>
                      <a:pt x="1421" y="2293"/>
                    </a:lnTo>
                    <a:lnTo>
                      <a:pt x="1445" y="2293"/>
                    </a:lnTo>
                    <a:lnTo>
                      <a:pt x="1457" y="2281"/>
                    </a:lnTo>
                    <a:lnTo>
                      <a:pt x="1481" y="2150"/>
                    </a:lnTo>
                    <a:lnTo>
                      <a:pt x="1493" y="2018"/>
                    </a:lnTo>
                    <a:lnTo>
                      <a:pt x="1493" y="1887"/>
                    </a:lnTo>
                    <a:lnTo>
                      <a:pt x="1469" y="1756"/>
                    </a:lnTo>
                    <a:lnTo>
                      <a:pt x="1433" y="1636"/>
                    </a:lnTo>
                    <a:lnTo>
                      <a:pt x="1386" y="1505"/>
                    </a:lnTo>
                    <a:lnTo>
                      <a:pt x="1326" y="1397"/>
                    </a:lnTo>
                    <a:lnTo>
                      <a:pt x="1254" y="1278"/>
                    </a:lnTo>
                    <a:lnTo>
                      <a:pt x="1147" y="1171"/>
                    </a:lnTo>
                    <a:lnTo>
                      <a:pt x="1039" y="1075"/>
                    </a:lnTo>
                    <a:lnTo>
                      <a:pt x="920" y="991"/>
                    </a:lnTo>
                    <a:lnTo>
                      <a:pt x="789" y="908"/>
                    </a:lnTo>
                    <a:lnTo>
                      <a:pt x="657" y="836"/>
                    </a:lnTo>
                    <a:lnTo>
                      <a:pt x="538" y="741"/>
                    </a:lnTo>
                    <a:lnTo>
                      <a:pt x="454" y="657"/>
                    </a:lnTo>
                    <a:lnTo>
                      <a:pt x="383" y="562"/>
                    </a:lnTo>
                    <a:lnTo>
                      <a:pt x="215" y="275"/>
                    </a:lnTo>
                    <a:lnTo>
                      <a:pt x="132" y="13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2"/>
              <p:cNvSpPr/>
              <p:nvPr/>
            </p:nvSpPr>
            <p:spPr>
              <a:xfrm>
                <a:off x="9952647" y="1283092"/>
                <a:ext cx="34076" cy="9099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661" extrusionOk="0">
                    <a:moveTo>
                      <a:pt x="597" y="1"/>
                    </a:moveTo>
                    <a:lnTo>
                      <a:pt x="585" y="12"/>
                    </a:lnTo>
                    <a:lnTo>
                      <a:pt x="0" y="1636"/>
                    </a:lnTo>
                    <a:lnTo>
                      <a:pt x="0" y="1660"/>
                    </a:lnTo>
                    <a:lnTo>
                      <a:pt x="24" y="1660"/>
                    </a:lnTo>
                    <a:lnTo>
                      <a:pt x="36" y="1648"/>
                    </a:lnTo>
                    <a:lnTo>
                      <a:pt x="621" y="12"/>
                    </a:lnTo>
                    <a:lnTo>
                      <a:pt x="621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2"/>
              <p:cNvSpPr/>
              <p:nvPr/>
            </p:nvSpPr>
            <p:spPr>
              <a:xfrm>
                <a:off x="9680529" y="1510724"/>
                <a:ext cx="301591" cy="495202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9039" extrusionOk="0">
                    <a:moveTo>
                      <a:pt x="3129" y="0"/>
                    </a:moveTo>
                    <a:lnTo>
                      <a:pt x="1505" y="5552"/>
                    </a:lnTo>
                    <a:lnTo>
                      <a:pt x="0" y="7057"/>
                    </a:lnTo>
                    <a:lnTo>
                      <a:pt x="1111" y="8418"/>
                    </a:lnTo>
                    <a:lnTo>
                      <a:pt x="1278" y="8561"/>
                    </a:lnTo>
                    <a:lnTo>
                      <a:pt x="1457" y="8681"/>
                    </a:lnTo>
                    <a:lnTo>
                      <a:pt x="1648" y="8788"/>
                    </a:lnTo>
                    <a:lnTo>
                      <a:pt x="1839" y="8884"/>
                    </a:lnTo>
                    <a:lnTo>
                      <a:pt x="2042" y="8943"/>
                    </a:lnTo>
                    <a:lnTo>
                      <a:pt x="2245" y="8991"/>
                    </a:lnTo>
                    <a:lnTo>
                      <a:pt x="2460" y="9027"/>
                    </a:lnTo>
                    <a:lnTo>
                      <a:pt x="2663" y="9039"/>
                    </a:lnTo>
                    <a:lnTo>
                      <a:pt x="2878" y="9027"/>
                    </a:lnTo>
                    <a:lnTo>
                      <a:pt x="3081" y="8991"/>
                    </a:lnTo>
                    <a:lnTo>
                      <a:pt x="3296" y="8943"/>
                    </a:lnTo>
                    <a:lnTo>
                      <a:pt x="3487" y="8872"/>
                    </a:lnTo>
                    <a:lnTo>
                      <a:pt x="3690" y="8788"/>
                    </a:lnTo>
                    <a:lnTo>
                      <a:pt x="3869" y="8681"/>
                    </a:lnTo>
                    <a:lnTo>
                      <a:pt x="4048" y="8549"/>
                    </a:lnTo>
                    <a:lnTo>
                      <a:pt x="4215" y="8394"/>
                    </a:lnTo>
                    <a:lnTo>
                      <a:pt x="4346" y="8263"/>
                    </a:lnTo>
                    <a:lnTo>
                      <a:pt x="4454" y="8119"/>
                    </a:lnTo>
                    <a:lnTo>
                      <a:pt x="4561" y="7964"/>
                    </a:lnTo>
                    <a:lnTo>
                      <a:pt x="4645" y="7809"/>
                    </a:lnTo>
                    <a:lnTo>
                      <a:pt x="4728" y="7642"/>
                    </a:lnTo>
                    <a:lnTo>
                      <a:pt x="4788" y="7463"/>
                    </a:lnTo>
                    <a:lnTo>
                      <a:pt x="4836" y="7284"/>
                    </a:lnTo>
                    <a:lnTo>
                      <a:pt x="4860" y="7105"/>
                    </a:lnTo>
                    <a:lnTo>
                      <a:pt x="5505" y="454"/>
                    </a:lnTo>
                    <a:lnTo>
                      <a:pt x="3129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2"/>
              <p:cNvSpPr/>
              <p:nvPr/>
            </p:nvSpPr>
            <p:spPr>
              <a:xfrm>
                <a:off x="9758379" y="1529680"/>
                <a:ext cx="90286" cy="317972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5804" extrusionOk="0">
                    <a:moveTo>
                      <a:pt x="1624" y="1"/>
                    </a:moveTo>
                    <a:lnTo>
                      <a:pt x="1612" y="13"/>
                    </a:lnTo>
                    <a:lnTo>
                      <a:pt x="1254" y="1302"/>
                    </a:lnTo>
                    <a:lnTo>
                      <a:pt x="812" y="2807"/>
                    </a:lnTo>
                    <a:lnTo>
                      <a:pt x="394" y="4251"/>
                    </a:lnTo>
                    <a:lnTo>
                      <a:pt x="239" y="4788"/>
                    </a:lnTo>
                    <a:lnTo>
                      <a:pt x="96" y="5338"/>
                    </a:lnTo>
                    <a:lnTo>
                      <a:pt x="24" y="5660"/>
                    </a:lnTo>
                    <a:lnTo>
                      <a:pt x="0" y="5732"/>
                    </a:lnTo>
                    <a:lnTo>
                      <a:pt x="0" y="5768"/>
                    </a:lnTo>
                    <a:lnTo>
                      <a:pt x="12" y="5791"/>
                    </a:lnTo>
                    <a:lnTo>
                      <a:pt x="12" y="5803"/>
                    </a:lnTo>
                    <a:lnTo>
                      <a:pt x="36" y="5803"/>
                    </a:lnTo>
                    <a:lnTo>
                      <a:pt x="48" y="5791"/>
                    </a:lnTo>
                    <a:lnTo>
                      <a:pt x="48" y="5779"/>
                    </a:lnTo>
                    <a:lnTo>
                      <a:pt x="36" y="5768"/>
                    </a:lnTo>
                    <a:lnTo>
                      <a:pt x="36" y="5744"/>
                    </a:lnTo>
                    <a:lnTo>
                      <a:pt x="60" y="5660"/>
                    </a:lnTo>
                    <a:lnTo>
                      <a:pt x="132" y="5350"/>
                    </a:lnTo>
                    <a:lnTo>
                      <a:pt x="275" y="4824"/>
                    </a:lnTo>
                    <a:lnTo>
                      <a:pt x="418" y="4299"/>
                    </a:lnTo>
                    <a:lnTo>
                      <a:pt x="812" y="2914"/>
                    </a:lnTo>
                    <a:lnTo>
                      <a:pt x="1242" y="1445"/>
                    </a:lnTo>
                    <a:lnTo>
                      <a:pt x="1612" y="156"/>
                    </a:lnTo>
                    <a:lnTo>
                      <a:pt x="1648" y="25"/>
                    </a:lnTo>
                    <a:lnTo>
                      <a:pt x="1648" y="13"/>
                    </a:lnTo>
                    <a:lnTo>
                      <a:pt x="163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2"/>
              <p:cNvSpPr/>
              <p:nvPr/>
            </p:nvSpPr>
            <p:spPr>
              <a:xfrm>
                <a:off x="9469881" y="3577054"/>
                <a:ext cx="494599" cy="310741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5672" extrusionOk="0">
                    <a:moveTo>
                      <a:pt x="8072" y="0"/>
                    </a:moveTo>
                    <a:lnTo>
                      <a:pt x="2066" y="884"/>
                    </a:lnTo>
                    <a:lnTo>
                      <a:pt x="2448" y="2794"/>
                    </a:lnTo>
                    <a:lnTo>
                      <a:pt x="2222" y="2854"/>
                    </a:lnTo>
                    <a:lnTo>
                      <a:pt x="1995" y="2938"/>
                    </a:lnTo>
                    <a:lnTo>
                      <a:pt x="1792" y="3021"/>
                    </a:lnTo>
                    <a:lnTo>
                      <a:pt x="1601" y="3117"/>
                    </a:lnTo>
                    <a:lnTo>
                      <a:pt x="1422" y="3212"/>
                    </a:lnTo>
                    <a:lnTo>
                      <a:pt x="1255" y="3320"/>
                    </a:lnTo>
                    <a:lnTo>
                      <a:pt x="1111" y="3427"/>
                    </a:lnTo>
                    <a:lnTo>
                      <a:pt x="968" y="3535"/>
                    </a:lnTo>
                    <a:lnTo>
                      <a:pt x="837" y="3654"/>
                    </a:lnTo>
                    <a:lnTo>
                      <a:pt x="729" y="3773"/>
                    </a:lnTo>
                    <a:lnTo>
                      <a:pt x="622" y="3893"/>
                    </a:lnTo>
                    <a:lnTo>
                      <a:pt x="526" y="4012"/>
                    </a:lnTo>
                    <a:lnTo>
                      <a:pt x="443" y="4132"/>
                    </a:lnTo>
                    <a:lnTo>
                      <a:pt x="371" y="4251"/>
                    </a:lnTo>
                    <a:lnTo>
                      <a:pt x="252" y="4490"/>
                    </a:lnTo>
                    <a:lnTo>
                      <a:pt x="156" y="4729"/>
                    </a:lnTo>
                    <a:lnTo>
                      <a:pt x="84" y="4943"/>
                    </a:lnTo>
                    <a:lnTo>
                      <a:pt x="49" y="5146"/>
                    </a:lnTo>
                    <a:lnTo>
                      <a:pt x="25" y="5326"/>
                    </a:lnTo>
                    <a:lnTo>
                      <a:pt x="1" y="5469"/>
                    </a:lnTo>
                    <a:lnTo>
                      <a:pt x="1" y="5576"/>
                    </a:lnTo>
                    <a:lnTo>
                      <a:pt x="1" y="5672"/>
                    </a:lnTo>
                    <a:lnTo>
                      <a:pt x="9027" y="4597"/>
                    </a:lnTo>
                    <a:lnTo>
                      <a:pt x="80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2"/>
              <p:cNvSpPr/>
              <p:nvPr/>
            </p:nvSpPr>
            <p:spPr>
              <a:xfrm>
                <a:off x="9528775" y="3744532"/>
                <a:ext cx="76589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538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359" y="131"/>
                    </a:lnTo>
                    <a:lnTo>
                      <a:pt x="705" y="263"/>
                    </a:lnTo>
                    <a:lnTo>
                      <a:pt x="1039" y="394"/>
                    </a:lnTo>
                    <a:lnTo>
                      <a:pt x="1362" y="537"/>
                    </a:lnTo>
                    <a:lnTo>
                      <a:pt x="1385" y="537"/>
                    </a:lnTo>
                    <a:lnTo>
                      <a:pt x="1397" y="525"/>
                    </a:lnTo>
                    <a:lnTo>
                      <a:pt x="1397" y="513"/>
                    </a:lnTo>
                    <a:lnTo>
                      <a:pt x="1385" y="501"/>
                    </a:lnTo>
                    <a:lnTo>
                      <a:pt x="1051" y="358"/>
                    </a:lnTo>
                    <a:lnTo>
                      <a:pt x="717" y="227"/>
                    </a:lnTo>
                    <a:lnTo>
                      <a:pt x="371" y="10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2"/>
              <p:cNvSpPr/>
              <p:nvPr/>
            </p:nvSpPr>
            <p:spPr>
              <a:xfrm>
                <a:off x="9559509" y="3729466"/>
                <a:ext cx="69413" cy="32104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86" extrusionOk="0">
                    <a:moveTo>
                      <a:pt x="24" y="0"/>
                    </a:moveTo>
                    <a:lnTo>
                      <a:pt x="13" y="12"/>
                    </a:lnTo>
                    <a:lnTo>
                      <a:pt x="1" y="24"/>
                    </a:lnTo>
                    <a:lnTo>
                      <a:pt x="13" y="36"/>
                    </a:lnTo>
                    <a:lnTo>
                      <a:pt x="1242" y="585"/>
                    </a:lnTo>
                    <a:lnTo>
                      <a:pt x="1254" y="585"/>
                    </a:lnTo>
                    <a:lnTo>
                      <a:pt x="1266" y="573"/>
                    </a:lnTo>
                    <a:lnTo>
                      <a:pt x="1266" y="562"/>
                    </a:lnTo>
                    <a:lnTo>
                      <a:pt x="1254" y="55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2"/>
              <p:cNvSpPr/>
              <p:nvPr/>
            </p:nvSpPr>
            <p:spPr>
              <a:xfrm>
                <a:off x="8790272" y="1798510"/>
                <a:ext cx="259736" cy="240123"/>
              </a:xfrm>
              <a:custGeom>
                <a:avLst/>
                <a:gdLst/>
                <a:ahLst/>
                <a:cxnLst/>
                <a:rect l="l" t="t" r="r" b="b"/>
                <a:pathLst>
                  <a:path w="4741" h="4383" extrusionOk="0">
                    <a:moveTo>
                      <a:pt x="1051" y="1"/>
                    </a:moveTo>
                    <a:lnTo>
                      <a:pt x="884" y="359"/>
                    </a:lnTo>
                    <a:lnTo>
                      <a:pt x="538" y="1195"/>
                    </a:lnTo>
                    <a:lnTo>
                      <a:pt x="347" y="1672"/>
                    </a:lnTo>
                    <a:lnTo>
                      <a:pt x="168" y="2126"/>
                    </a:lnTo>
                    <a:lnTo>
                      <a:pt x="108" y="2341"/>
                    </a:lnTo>
                    <a:lnTo>
                      <a:pt x="48" y="2520"/>
                    </a:lnTo>
                    <a:lnTo>
                      <a:pt x="13" y="2687"/>
                    </a:lnTo>
                    <a:lnTo>
                      <a:pt x="1" y="2807"/>
                    </a:lnTo>
                    <a:lnTo>
                      <a:pt x="1" y="2926"/>
                    </a:lnTo>
                    <a:lnTo>
                      <a:pt x="1" y="3057"/>
                    </a:lnTo>
                    <a:lnTo>
                      <a:pt x="13" y="3201"/>
                    </a:lnTo>
                    <a:lnTo>
                      <a:pt x="48" y="3344"/>
                    </a:lnTo>
                    <a:lnTo>
                      <a:pt x="84" y="3499"/>
                    </a:lnTo>
                    <a:lnTo>
                      <a:pt x="144" y="3654"/>
                    </a:lnTo>
                    <a:lnTo>
                      <a:pt x="216" y="3798"/>
                    </a:lnTo>
                    <a:lnTo>
                      <a:pt x="311" y="3941"/>
                    </a:lnTo>
                    <a:lnTo>
                      <a:pt x="430" y="4060"/>
                    </a:lnTo>
                    <a:lnTo>
                      <a:pt x="490" y="4120"/>
                    </a:lnTo>
                    <a:lnTo>
                      <a:pt x="574" y="4180"/>
                    </a:lnTo>
                    <a:lnTo>
                      <a:pt x="645" y="4227"/>
                    </a:lnTo>
                    <a:lnTo>
                      <a:pt x="741" y="4263"/>
                    </a:lnTo>
                    <a:lnTo>
                      <a:pt x="824" y="4299"/>
                    </a:lnTo>
                    <a:lnTo>
                      <a:pt x="932" y="4335"/>
                    </a:lnTo>
                    <a:lnTo>
                      <a:pt x="1039" y="4359"/>
                    </a:lnTo>
                    <a:lnTo>
                      <a:pt x="1147" y="4371"/>
                    </a:lnTo>
                    <a:lnTo>
                      <a:pt x="1278" y="4383"/>
                    </a:lnTo>
                    <a:lnTo>
                      <a:pt x="1553" y="4383"/>
                    </a:lnTo>
                    <a:lnTo>
                      <a:pt x="1696" y="4359"/>
                    </a:lnTo>
                    <a:lnTo>
                      <a:pt x="1851" y="4335"/>
                    </a:lnTo>
                    <a:lnTo>
                      <a:pt x="2018" y="4299"/>
                    </a:lnTo>
                    <a:lnTo>
                      <a:pt x="3809" y="2831"/>
                    </a:lnTo>
                    <a:lnTo>
                      <a:pt x="4741" y="920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2"/>
              <p:cNvSpPr/>
              <p:nvPr/>
            </p:nvSpPr>
            <p:spPr>
              <a:xfrm>
                <a:off x="8467150" y="1380555"/>
                <a:ext cx="272172" cy="355226"/>
              </a:xfrm>
              <a:custGeom>
                <a:avLst/>
                <a:gdLst/>
                <a:ahLst/>
                <a:cxnLst/>
                <a:rect l="l" t="t" r="r" b="b"/>
                <a:pathLst>
                  <a:path w="4968" h="6484" extrusionOk="0">
                    <a:moveTo>
                      <a:pt x="1123" y="1"/>
                    </a:moveTo>
                    <a:lnTo>
                      <a:pt x="1039" y="24"/>
                    </a:lnTo>
                    <a:lnTo>
                      <a:pt x="968" y="60"/>
                    </a:lnTo>
                    <a:lnTo>
                      <a:pt x="908" y="120"/>
                    </a:lnTo>
                    <a:lnTo>
                      <a:pt x="872" y="180"/>
                    </a:lnTo>
                    <a:lnTo>
                      <a:pt x="848" y="251"/>
                    </a:lnTo>
                    <a:lnTo>
                      <a:pt x="836" y="311"/>
                    </a:lnTo>
                    <a:lnTo>
                      <a:pt x="848" y="383"/>
                    </a:lnTo>
                    <a:lnTo>
                      <a:pt x="860" y="454"/>
                    </a:lnTo>
                    <a:lnTo>
                      <a:pt x="884" y="538"/>
                    </a:lnTo>
                    <a:lnTo>
                      <a:pt x="944" y="669"/>
                    </a:lnTo>
                    <a:lnTo>
                      <a:pt x="1326" y="1469"/>
                    </a:lnTo>
                    <a:lnTo>
                      <a:pt x="1732" y="2257"/>
                    </a:lnTo>
                    <a:lnTo>
                      <a:pt x="1696" y="2209"/>
                    </a:lnTo>
                    <a:lnTo>
                      <a:pt x="1636" y="2174"/>
                    </a:lnTo>
                    <a:lnTo>
                      <a:pt x="1588" y="2138"/>
                    </a:lnTo>
                    <a:lnTo>
                      <a:pt x="1517" y="2102"/>
                    </a:lnTo>
                    <a:lnTo>
                      <a:pt x="1457" y="2090"/>
                    </a:lnTo>
                    <a:lnTo>
                      <a:pt x="1397" y="2078"/>
                    </a:lnTo>
                    <a:lnTo>
                      <a:pt x="1338" y="2078"/>
                    </a:lnTo>
                    <a:lnTo>
                      <a:pt x="1278" y="2090"/>
                    </a:lnTo>
                    <a:lnTo>
                      <a:pt x="1230" y="2126"/>
                    </a:lnTo>
                    <a:lnTo>
                      <a:pt x="1194" y="2174"/>
                    </a:lnTo>
                    <a:lnTo>
                      <a:pt x="1171" y="2233"/>
                    </a:lnTo>
                    <a:lnTo>
                      <a:pt x="1147" y="2293"/>
                    </a:lnTo>
                    <a:lnTo>
                      <a:pt x="1135" y="2365"/>
                    </a:lnTo>
                    <a:lnTo>
                      <a:pt x="1135" y="2424"/>
                    </a:lnTo>
                    <a:lnTo>
                      <a:pt x="1135" y="2496"/>
                    </a:lnTo>
                    <a:lnTo>
                      <a:pt x="1147" y="2556"/>
                    </a:lnTo>
                    <a:lnTo>
                      <a:pt x="1147" y="2556"/>
                    </a:lnTo>
                    <a:lnTo>
                      <a:pt x="1015" y="2484"/>
                    </a:lnTo>
                    <a:lnTo>
                      <a:pt x="944" y="2460"/>
                    </a:lnTo>
                    <a:lnTo>
                      <a:pt x="884" y="2436"/>
                    </a:lnTo>
                    <a:lnTo>
                      <a:pt x="741" y="2436"/>
                    </a:lnTo>
                    <a:lnTo>
                      <a:pt x="681" y="2460"/>
                    </a:lnTo>
                    <a:lnTo>
                      <a:pt x="621" y="2484"/>
                    </a:lnTo>
                    <a:lnTo>
                      <a:pt x="562" y="2532"/>
                    </a:lnTo>
                    <a:lnTo>
                      <a:pt x="526" y="2579"/>
                    </a:lnTo>
                    <a:lnTo>
                      <a:pt x="490" y="2627"/>
                    </a:lnTo>
                    <a:lnTo>
                      <a:pt x="466" y="2687"/>
                    </a:lnTo>
                    <a:lnTo>
                      <a:pt x="454" y="2747"/>
                    </a:lnTo>
                    <a:lnTo>
                      <a:pt x="454" y="2806"/>
                    </a:lnTo>
                    <a:lnTo>
                      <a:pt x="466" y="2950"/>
                    </a:lnTo>
                    <a:lnTo>
                      <a:pt x="418" y="2914"/>
                    </a:lnTo>
                    <a:lnTo>
                      <a:pt x="359" y="2914"/>
                    </a:lnTo>
                    <a:lnTo>
                      <a:pt x="299" y="2926"/>
                    </a:lnTo>
                    <a:lnTo>
                      <a:pt x="239" y="2950"/>
                    </a:lnTo>
                    <a:lnTo>
                      <a:pt x="180" y="2985"/>
                    </a:lnTo>
                    <a:lnTo>
                      <a:pt x="132" y="3033"/>
                    </a:lnTo>
                    <a:lnTo>
                      <a:pt x="84" y="3081"/>
                    </a:lnTo>
                    <a:lnTo>
                      <a:pt x="48" y="3129"/>
                    </a:lnTo>
                    <a:lnTo>
                      <a:pt x="12" y="3236"/>
                    </a:lnTo>
                    <a:lnTo>
                      <a:pt x="0" y="3344"/>
                    </a:lnTo>
                    <a:lnTo>
                      <a:pt x="12" y="3451"/>
                    </a:lnTo>
                    <a:lnTo>
                      <a:pt x="36" y="3559"/>
                    </a:lnTo>
                    <a:lnTo>
                      <a:pt x="96" y="3726"/>
                    </a:lnTo>
                    <a:lnTo>
                      <a:pt x="156" y="3881"/>
                    </a:lnTo>
                    <a:lnTo>
                      <a:pt x="239" y="4036"/>
                    </a:lnTo>
                    <a:lnTo>
                      <a:pt x="299" y="4108"/>
                    </a:lnTo>
                    <a:lnTo>
                      <a:pt x="359" y="4167"/>
                    </a:lnTo>
                    <a:lnTo>
                      <a:pt x="418" y="4227"/>
                    </a:lnTo>
                    <a:lnTo>
                      <a:pt x="502" y="4275"/>
                    </a:lnTo>
                    <a:lnTo>
                      <a:pt x="586" y="4299"/>
                    </a:lnTo>
                    <a:lnTo>
                      <a:pt x="669" y="4323"/>
                    </a:lnTo>
                    <a:lnTo>
                      <a:pt x="753" y="4335"/>
                    </a:lnTo>
                    <a:lnTo>
                      <a:pt x="836" y="4323"/>
                    </a:lnTo>
                    <a:lnTo>
                      <a:pt x="920" y="4287"/>
                    </a:lnTo>
                    <a:lnTo>
                      <a:pt x="991" y="4251"/>
                    </a:lnTo>
                    <a:lnTo>
                      <a:pt x="1063" y="4442"/>
                    </a:lnTo>
                    <a:lnTo>
                      <a:pt x="1147" y="4657"/>
                    </a:lnTo>
                    <a:lnTo>
                      <a:pt x="1242" y="4860"/>
                    </a:lnTo>
                    <a:lnTo>
                      <a:pt x="1350" y="5051"/>
                    </a:lnTo>
                    <a:lnTo>
                      <a:pt x="1469" y="5230"/>
                    </a:lnTo>
                    <a:lnTo>
                      <a:pt x="1612" y="5397"/>
                    </a:lnTo>
                    <a:lnTo>
                      <a:pt x="1684" y="5481"/>
                    </a:lnTo>
                    <a:lnTo>
                      <a:pt x="1768" y="5552"/>
                    </a:lnTo>
                    <a:lnTo>
                      <a:pt x="1851" y="5612"/>
                    </a:lnTo>
                    <a:lnTo>
                      <a:pt x="1935" y="5672"/>
                    </a:lnTo>
                    <a:lnTo>
                      <a:pt x="2006" y="5696"/>
                    </a:lnTo>
                    <a:lnTo>
                      <a:pt x="2090" y="5720"/>
                    </a:lnTo>
                    <a:lnTo>
                      <a:pt x="2257" y="5731"/>
                    </a:lnTo>
                    <a:lnTo>
                      <a:pt x="2341" y="5743"/>
                    </a:lnTo>
                    <a:lnTo>
                      <a:pt x="2424" y="5755"/>
                    </a:lnTo>
                    <a:lnTo>
                      <a:pt x="2496" y="5779"/>
                    </a:lnTo>
                    <a:lnTo>
                      <a:pt x="2567" y="5827"/>
                    </a:lnTo>
                    <a:lnTo>
                      <a:pt x="2627" y="5887"/>
                    </a:lnTo>
                    <a:lnTo>
                      <a:pt x="2711" y="5982"/>
                    </a:lnTo>
                    <a:lnTo>
                      <a:pt x="2878" y="6197"/>
                    </a:lnTo>
                    <a:lnTo>
                      <a:pt x="3069" y="6484"/>
                    </a:lnTo>
                    <a:lnTo>
                      <a:pt x="4967" y="5182"/>
                    </a:lnTo>
                    <a:lnTo>
                      <a:pt x="4681" y="4705"/>
                    </a:lnTo>
                    <a:lnTo>
                      <a:pt x="4370" y="4203"/>
                    </a:lnTo>
                    <a:lnTo>
                      <a:pt x="4024" y="3702"/>
                    </a:lnTo>
                    <a:lnTo>
                      <a:pt x="3666" y="3188"/>
                    </a:lnTo>
                    <a:lnTo>
                      <a:pt x="2950" y="2185"/>
                    </a:lnTo>
                    <a:lnTo>
                      <a:pt x="2293" y="1242"/>
                    </a:lnTo>
                    <a:lnTo>
                      <a:pt x="1911" y="669"/>
                    </a:lnTo>
                    <a:lnTo>
                      <a:pt x="1708" y="395"/>
                    </a:lnTo>
                    <a:lnTo>
                      <a:pt x="1505" y="132"/>
                    </a:lnTo>
                    <a:lnTo>
                      <a:pt x="1445" y="72"/>
                    </a:lnTo>
                    <a:lnTo>
                      <a:pt x="1374" y="36"/>
                    </a:lnTo>
                    <a:lnTo>
                      <a:pt x="1290" y="12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2"/>
              <p:cNvSpPr/>
              <p:nvPr/>
            </p:nvSpPr>
            <p:spPr>
              <a:xfrm>
                <a:off x="8491365" y="1519873"/>
                <a:ext cx="62838" cy="86396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7" extrusionOk="0">
                    <a:moveTo>
                      <a:pt x="621" y="1"/>
                    </a:moveTo>
                    <a:lnTo>
                      <a:pt x="621" y="25"/>
                    </a:lnTo>
                    <a:lnTo>
                      <a:pt x="740" y="323"/>
                    </a:lnTo>
                    <a:lnTo>
                      <a:pt x="884" y="610"/>
                    </a:lnTo>
                    <a:lnTo>
                      <a:pt x="1039" y="908"/>
                    </a:lnTo>
                    <a:lnTo>
                      <a:pt x="1075" y="980"/>
                    </a:lnTo>
                    <a:lnTo>
                      <a:pt x="1099" y="1063"/>
                    </a:lnTo>
                    <a:lnTo>
                      <a:pt x="1111" y="1147"/>
                    </a:lnTo>
                    <a:lnTo>
                      <a:pt x="1111" y="1218"/>
                    </a:lnTo>
                    <a:lnTo>
                      <a:pt x="1087" y="1302"/>
                    </a:lnTo>
                    <a:lnTo>
                      <a:pt x="1063" y="1362"/>
                    </a:lnTo>
                    <a:lnTo>
                      <a:pt x="1015" y="1421"/>
                    </a:lnTo>
                    <a:lnTo>
                      <a:pt x="955" y="1469"/>
                    </a:lnTo>
                    <a:lnTo>
                      <a:pt x="896" y="1505"/>
                    </a:lnTo>
                    <a:lnTo>
                      <a:pt x="824" y="1529"/>
                    </a:lnTo>
                    <a:lnTo>
                      <a:pt x="752" y="1541"/>
                    </a:lnTo>
                    <a:lnTo>
                      <a:pt x="669" y="1529"/>
                    </a:lnTo>
                    <a:lnTo>
                      <a:pt x="597" y="1505"/>
                    </a:lnTo>
                    <a:lnTo>
                      <a:pt x="538" y="1469"/>
                    </a:lnTo>
                    <a:lnTo>
                      <a:pt x="478" y="1421"/>
                    </a:lnTo>
                    <a:lnTo>
                      <a:pt x="430" y="1362"/>
                    </a:lnTo>
                    <a:lnTo>
                      <a:pt x="382" y="1302"/>
                    </a:lnTo>
                    <a:lnTo>
                      <a:pt x="346" y="1230"/>
                    </a:lnTo>
                    <a:lnTo>
                      <a:pt x="275" y="1087"/>
                    </a:lnTo>
                    <a:lnTo>
                      <a:pt x="203" y="920"/>
                    </a:lnTo>
                    <a:lnTo>
                      <a:pt x="144" y="741"/>
                    </a:lnTo>
                    <a:lnTo>
                      <a:pt x="84" y="562"/>
                    </a:lnTo>
                    <a:lnTo>
                      <a:pt x="36" y="383"/>
                    </a:lnTo>
                    <a:lnTo>
                      <a:pt x="36" y="371"/>
                    </a:lnTo>
                    <a:lnTo>
                      <a:pt x="24" y="371"/>
                    </a:lnTo>
                    <a:lnTo>
                      <a:pt x="12" y="383"/>
                    </a:lnTo>
                    <a:lnTo>
                      <a:pt x="0" y="395"/>
                    </a:lnTo>
                    <a:lnTo>
                      <a:pt x="48" y="574"/>
                    </a:lnTo>
                    <a:lnTo>
                      <a:pt x="108" y="741"/>
                    </a:lnTo>
                    <a:lnTo>
                      <a:pt x="167" y="920"/>
                    </a:lnTo>
                    <a:lnTo>
                      <a:pt x="239" y="1087"/>
                    </a:lnTo>
                    <a:lnTo>
                      <a:pt x="299" y="1230"/>
                    </a:lnTo>
                    <a:lnTo>
                      <a:pt x="382" y="1362"/>
                    </a:lnTo>
                    <a:lnTo>
                      <a:pt x="430" y="1421"/>
                    </a:lnTo>
                    <a:lnTo>
                      <a:pt x="490" y="1481"/>
                    </a:lnTo>
                    <a:lnTo>
                      <a:pt x="549" y="1529"/>
                    </a:lnTo>
                    <a:lnTo>
                      <a:pt x="621" y="1553"/>
                    </a:lnTo>
                    <a:lnTo>
                      <a:pt x="693" y="1577"/>
                    </a:lnTo>
                    <a:lnTo>
                      <a:pt x="752" y="1577"/>
                    </a:lnTo>
                    <a:lnTo>
                      <a:pt x="824" y="1565"/>
                    </a:lnTo>
                    <a:lnTo>
                      <a:pt x="884" y="1553"/>
                    </a:lnTo>
                    <a:lnTo>
                      <a:pt x="943" y="1529"/>
                    </a:lnTo>
                    <a:lnTo>
                      <a:pt x="1003" y="1481"/>
                    </a:lnTo>
                    <a:lnTo>
                      <a:pt x="1051" y="1433"/>
                    </a:lnTo>
                    <a:lnTo>
                      <a:pt x="1087" y="1386"/>
                    </a:lnTo>
                    <a:lnTo>
                      <a:pt x="1123" y="1314"/>
                    </a:lnTo>
                    <a:lnTo>
                      <a:pt x="1146" y="1242"/>
                    </a:lnTo>
                    <a:lnTo>
                      <a:pt x="1146" y="1171"/>
                    </a:lnTo>
                    <a:lnTo>
                      <a:pt x="1134" y="1099"/>
                    </a:lnTo>
                    <a:lnTo>
                      <a:pt x="1123" y="1027"/>
                    </a:lnTo>
                    <a:lnTo>
                      <a:pt x="1099" y="968"/>
                    </a:lnTo>
                    <a:lnTo>
                      <a:pt x="1027" y="824"/>
                    </a:lnTo>
                    <a:lnTo>
                      <a:pt x="836" y="419"/>
                    </a:lnTo>
                    <a:lnTo>
                      <a:pt x="645" y="13"/>
                    </a:lnTo>
                    <a:lnTo>
                      <a:pt x="645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2"/>
              <p:cNvSpPr/>
              <p:nvPr/>
            </p:nvSpPr>
            <p:spPr>
              <a:xfrm>
                <a:off x="8552834" y="1500260"/>
                <a:ext cx="32761" cy="78562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434" extrusionOk="0">
                    <a:moveTo>
                      <a:pt x="120" y="0"/>
                    </a:moveTo>
                    <a:lnTo>
                      <a:pt x="108" y="12"/>
                    </a:lnTo>
                    <a:lnTo>
                      <a:pt x="120" y="24"/>
                    </a:lnTo>
                    <a:lnTo>
                      <a:pt x="239" y="215"/>
                    </a:lnTo>
                    <a:lnTo>
                      <a:pt x="347" y="418"/>
                    </a:lnTo>
                    <a:lnTo>
                      <a:pt x="442" y="621"/>
                    </a:lnTo>
                    <a:lnTo>
                      <a:pt x="526" y="836"/>
                    </a:lnTo>
                    <a:lnTo>
                      <a:pt x="562" y="944"/>
                    </a:lnTo>
                    <a:lnTo>
                      <a:pt x="562" y="1003"/>
                    </a:lnTo>
                    <a:lnTo>
                      <a:pt x="562" y="1051"/>
                    </a:lnTo>
                    <a:lnTo>
                      <a:pt x="538" y="1099"/>
                    </a:lnTo>
                    <a:lnTo>
                      <a:pt x="526" y="1147"/>
                    </a:lnTo>
                    <a:lnTo>
                      <a:pt x="490" y="1194"/>
                    </a:lnTo>
                    <a:lnTo>
                      <a:pt x="442" y="1242"/>
                    </a:lnTo>
                    <a:lnTo>
                      <a:pt x="359" y="1302"/>
                    </a:lnTo>
                    <a:lnTo>
                      <a:pt x="239" y="1374"/>
                    </a:lnTo>
                    <a:lnTo>
                      <a:pt x="180" y="1385"/>
                    </a:lnTo>
                    <a:lnTo>
                      <a:pt x="132" y="1397"/>
                    </a:lnTo>
                    <a:lnTo>
                      <a:pt x="72" y="1385"/>
                    </a:lnTo>
                    <a:lnTo>
                      <a:pt x="24" y="1350"/>
                    </a:lnTo>
                    <a:lnTo>
                      <a:pt x="1" y="1350"/>
                    </a:lnTo>
                    <a:lnTo>
                      <a:pt x="1" y="1362"/>
                    </a:lnTo>
                    <a:lnTo>
                      <a:pt x="1" y="1374"/>
                    </a:lnTo>
                    <a:lnTo>
                      <a:pt x="48" y="1409"/>
                    </a:lnTo>
                    <a:lnTo>
                      <a:pt x="96" y="1433"/>
                    </a:lnTo>
                    <a:lnTo>
                      <a:pt x="144" y="1433"/>
                    </a:lnTo>
                    <a:lnTo>
                      <a:pt x="192" y="1421"/>
                    </a:lnTo>
                    <a:lnTo>
                      <a:pt x="287" y="1385"/>
                    </a:lnTo>
                    <a:lnTo>
                      <a:pt x="383" y="1326"/>
                    </a:lnTo>
                    <a:lnTo>
                      <a:pt x="466" y="1266"/>
                    </a:lnTo>
                    <a:lnTo>
                      <a:pt x="538" y="1194"/>
                    </a:lnTo>
                    <a:lnTo>
                      <a:pt x="562" y="1147"/>
                    </a:lnTo>
                    <a:lnTo>
                      <a:pt x="586" y="1099"/>
                    </a:lnTo>
                    <a:lnTo>
                      <a:pt x="598" y="1051"/>
                    </a:lnTo>
                    <a:lnTo>
                      <a:pt x="598" y="991"/>
                    </a:lnTo>
                    <a:lnTo>
                      <a:pt x="598" y="932"/>
                    </a:lnTo>
                    <a:lnTo>
                      <a:pt x="586" y="872"/>
                    </a:lnTo>
                    <a:lnTo>
                      <a:pt x="538" y="741"/>
                    </a:lnTo>
                    <a:lnTo>
                      <a:pt x="430" y="502"/>
                    </a:lnTo>
                    <a:lnTo>
                      <a:pt x="287" y="25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extrusionOk="0">
                    <a:moveTo>
                      <a:pt x="1517" y="1"/>
                    </a:moveTo>
                    <a:lnTo>
                      <a:pt x="1433" y="13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fill="none" extrusionOk="0">
                    <a:moveTo>
                      <a:pt x="2555" y="514"/>
                    </a:move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lnTo>
                      <a:pt x="1433" y="13"/>
                    </a:lnTo>
                    <a:lnTo>
                      <a:pt x="1349" y="25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2"/>
              <p:cNvSpPr/>
              <p:nvPr/>
            </p:nvSpPr>
            <p:spPr>
              <a:xfrm>
                <a:off x="8511635" y="1518558"/>
                <a:ext cx="141345" cy="112583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2055" extrusionOk="0">
                    <a:moveTo>
                      <a:pt x="1505" y="1"/>
                    </a:moveTo>
                    <a:lnTo>
                      <a:pt x="1385" y="13"/>
                    </a:lnTo>
                    <a:lnTo>
                      <a:pt x="1266" y="37"/>
                    </a:lnTo>
                    <a:lnTo>
                      <a:pt x="1158" y="72"/>
                    </a:lnTo>
                    <a:lnTo>
                      <a:pt x="1039" y="120"/>
                    </a:lnTo>
                    <a:lnTo>
                      <a:pt x="932" y="168"/>
                    </a:lnTo>
                    <a:lnTo>
                      <a:pt x="824" y="228"/>
                    </a:lnTo>
                    <a:lnTo>
                      <a:pt x="597" y="383"/>
                    </a:lnTo>
                    <a:lnTo>
                      <a:pt x="370" y="526"/>
                    </a:lnTo>
                    <a:lnTo>
                      <a:pt x="203" y="645"/>
                    </a:lnTo>
                    <a:lnTo>
                      <a:pt x="132" y="705"/>
                    </a:lnTo>
                    <a:lnTo>
                      <a:pt x="60" y="777"/>
                    </a:lnTo>
                    <a:lnTo>
                      <a:pt x="24" y="813"/>
                    </a:lnTo>
                    <a:lnTo>
                      <a:pt x="12" y="848"/>
                    </a:lnTo>
                    <a:lnTo>
                      <a:pt x="0" y="896"/>
                    </a:lnTo>
                    <a:lnTo>
                      <a:pt x="0" y="932"/>
                    </a:lnTo>
                    <a:lnTo>
                      <a:pt x="12" y="968"/>
                    </a:lnTo>
                    <a:lnTo>
                      <a:pt x="24" y="1004"/>
                    </a:lnTo>
                    <a:lnTo>
                      <a:pt x="72" y="1087"/>
                    </a:lnTo>
                    <a:lnTo>
                      <a:pt x="156" y="1159"/>
                    </a:lnTo>
                    <a:lnTo>
                      <a:pt x="263" y="1207"/>
                    </a:lnTo>
                    <a:lnTo>
                      <a:pt x="359" y="1254"/>
                    </a:lnTo>
                    <a:lnTo>
                      <a:pt x="466" y="1278"/>
                    </a:lnTo>
                    <a:lnTo>
                      <a:pt x="597" y="1302"/>
                    </a:lnTo>
                    <a:lnTo>
                      <a:pt x="729" y="1302"/>
                    </a:lnTo>
                    <a:lnTo>
                      <a:pt x="848" y="1290"/>
                    </a:lnTo>
                    <a:lnTo>
                      <a:pt x="979" y="1266"/>
                    </a:lnTo>
                    <a:lnTo>
                      <a:pt x="1099" y="1219"/>
                    </a:lnTo>
                    <a:lnTo>
                      <a:pt x="1206" y="1171"/>
                    </a:lnTo>
                    <a:lnTo>
                      <a:pt x="1314" y="1099"/>
                    </a:lnTo>
                    <a:lnTo>
                      <a:pt x="1388" y="1034"/>
                    </a:lnTo>
                    <a:lnTo>
                      <a:pt x="1388" y="1034"/>
                    </a:lnTo>
                    <a:lnTo>
                      <a:pt x="1397" y="1147"/>
                    </a:lnTo>
                    <a:lnTo>
                      <a:pt x="1421" y="1302"/>
                    </a:lnTo>
                    <a:lnTo>
                      <a:pt x="1457" y="1434"/>
                    </a:lnTo>
                    <a:lnTo>
                      <a:pt x="1505" y="1577"/>
                    </a:lnTo>
                    <a:lnTo>
                      <a:pt x="1541" y="1636"/>
                    </a:lnTo>
                    <a:lnTo>
                      <a:pt x="1588" y="1696"/>
                    </a:lnTo>
                    <a:lnTo>
                      <a:pt x="1636" y="1756"/>
                    </a:lnTo>
                    <a:lnTo>
                      <a:pt x="1684" y="1804"/>
                    </a:lnTo>
                    <a:lnTo>
                      <a:pt x="1803" y="1887"/>
                    </a:lnTo>
                    <a:lnTo>
                      <a:pt x="1935" y="1959"/>
                    </a:lnTo>
                    <a:lnTo>
                      <a:pt x="2054" y="1995"/>
                    </a:lnTo>
                    <a:lnTo>
                      <a:pt x="2173" y="2019"/>
                    </a:lnTo>
                    <a:lnTo>
                      <a:pt x="2305" y="2042"/>
                    </a:lnTo>
                    <a:lnTo>
                      <a:pt x="2424" y="2054"/>
                    </a:lnTo>
                    <a:lnTo>
                      <a:pt x="2436" y="2054"/>
                    </a:lnTo>
                    <a:lnTo>
                      <a:pt x="2436" y="2042"/>
                    </a:lnTo>
                    <a:lnTo>
                      <a:pt x="2436" y="2030"/>
                    </a:lnTo>
                    <a:lnTo>
                      <a:pt x="2424" y="2019"/>
                    </a:lnTo>
                    <a:lnTo>
                      <a:pt x="2197" y="1995"/>
                    </a:lnTo>
                    <a:lnTo>
                      <a:pt x="2090" y="1971"/>
                    </a:lnTo>
                    <a:lnTo>
                      <a:pt x="1970" y="1935"/>
                    </a:lnTo>
                    <a:lnTo>
                      <a:pt x="1875" y="1887"/>
                    </a:lnTo>
                    <a:lnTo>
                      <a:pt x="1779" y="1828"/>
                    </a:lnTo>
                    <a:lnTo>
                      <a:pt x="1684" y="1756"/>
                    </a:lnTo>
                    <a:lnTo>
                      <a:pt x="1612" y="1672"/>
                    </a:lnTo>
                    <a:lnTo>
                      <a:pt x="1564" y="1601"/>
                    </a:lnTo>
                    <a:lnTo>
                      <a:pt x="1517" y="1517"/>
                    </a:lnTo>
                    <a:lnTo>
                      <a:pt x="1493" y="1445"/>
                    </a:lnTo>
                    <a:lnTo>
                      <a:pt x="1469" y="1350"/>
                    </a:lnTo>
                    <a:lnTo>
                      <a:pt x="1433" y="1183"/>
                    </a:lnTo>
                    <a:lnTo>
                      <a:pt x="1421" y="1004"/>
                    </a:lnTo>
                    <a:lnTo>
                      <a:pt x="1409" y="992"/>
                    </a:lnTo>
                    <a:lnTo>
                      <a:pt x="1385" y="992"/>
                    </a:lnTo>
                    <a:lnTo>
                      <a:pt x="1302" y="1063"/>
                    </a:lnTo>
                    <a:lnTo>
                      <a:pt x="1218" y="1123"/>
                    </a:lnTo>
                    <a:lnTo>
                      <a:pt x="1123" y="1171"/>
                    </a:lnTo>
                    <a:lnTo>
                      <a:pt x="1015" y="1207"/>
                    </a:lnTo>
                    <a:lnTo>
                      <a:pt x="920" y="1242"/>
                    </a:lnTo>
                    <a:lnTo>
                      <a:pt x="812" y="1254"/>
                    </a:lnTo>
                    <a:lnTo>
                      <a:pt x="705" y="1266"/>
                    </a:lnTo>
                    <a:lnTo>
                      <a:pt x="597" y="1266"/>
                    </a:lnTo>
                    <a:lnTo>
                      <a:pt x="490" y="1242"/>
                    </a:lnTo>
                    <a:lnTo>
                      <a:pt x="382" y="1219"/>
                    </a:lnTo>
                    <a:lnTo>
                      <a:pt x="275" y="1183"/>
                    </a:lnTo>
                    <a:lnTo>
                      <a:pt x="179" y="1123"/>
                    </a:lnTo>
                    <a:lnTo>
                      <a:pt x="132" y="1087"/>
                    </a:lnTo>
                    <a:lnTo>
                      <a:pt x="96" y="1051"/>
                    </a:lnTo>
                    <a:lnTo>
                      <a:pt x="60" y="1004"/>
                    </a:lnTo>
                    <a:lnTo>
                      <a:pt x="36" y="944"/>
                    </a:lnTo>
                    <a:lnTo>
                      <a:pt x="36" y="896"/>
                    </a:lnTo>
                    <a:lnTo>
                      <a:pt x="48" y="848"/>
                    </a:lnTo>
                    <a:lnTo>
                      <a:pt x="84" y="801"/>
                    </a:lnTo>
                    <a:lnTo>
                      <a:pt x="120" y="765"/>
                    </a:lnTo>
                    <a:lnTo>
                      <a:pt x="191" y="705"/>
                    </a:lnTo>
                    <a:lnTo>
                      <a:pt x="263" y="645"/>
                    </a:lnTo>
                    <a:lnTo>
                      <a:pt x="418" y="538"/>
                    </a:lnTo>
                    <a:lnTo>
                      <a:pt x="609" y="407"/>
                    </a:lnTo>
                    <a:lnTo>
                      <a:pt x="800" y="287"/>
                    </a:lnTo>
                    <a:lnTo>
                      <a:pt x="1003" y="180"/>
                    </a:lnTo>
                    <a:lnTo>
                      <a:pt x="1111" y="132"/>
                    </a:lnTo>
                    <a:lnTo>
                      <a:pt x="1218" y="84"/>
                    </a:lnTo>
                    <a:lnTo>
                      <a:pt x="1326" y="60"/>
                    </a:lnTo>
                    <a:lnTo>
                      <a:pt x="1445" y="37"/>
                    </a:lnTo>
                    <a:lnTo>
                      <a:pt x="1672" y="37"/>
                    </a:lnTo>
                    <a:lnTo>
                      <a:pt x="1803" y="60"/>
                    </a:lnTo>
                    <a:lnTo>
                      <a:pt x="1923" y="96"/>
                    </a:lnTo>
                    <a:lnTo>
                      <a:pt x="2042" y="144"/>
                    </a:lnTo>
                    <a:lnTo>
                      <a:pt x="2161" y="204"/>
                    </a:lnTo>
                    <a:lnTo>
                      <a:pt x="2269" y="275"/>
                    </a:lnTo>
                    <a:lnTo>
                      <a:pt x="2364" y="359"/>
                    </a:lnTo>
                    <a:lnTo>
                      <a:pt x="2460" y="443"/>
                    </a:lnTo>
                    <a:lnTo>
                      <a:pt x="2555" y="538"/>
                    </a:lnTo>
                    <a:lnTo>
                      <a:pt x="2579" y="538"/>
                    </a:lnTo>
                    <a:lnTo>
                      <a:pt x="2579" y="526"/>
                    </a:lnTo>
                    <a:lnTo>
                      <a:pt x="2579" y="502"/>
                    </a:lnTo>
                    <a:lnTo>
                      <a:pt x="2496" y="419"/>
                    </a:lnTo>
                    <a:lnTo>
                      <a:pt x="2400" y="335"/>
                    </a:lnTo>
                    <a:lnTo>
                      <a:pt x="2305" y="263"/>
                    </a:lnTo>
                    <a:lnTo>
                      <a:pt x="2209" y="192"/>
                    </a:lnTo>
                    <a:lnTo>
                      <a:pt x="2102" y="132"/>
                    </a:lnTo>
                    <a:lnTo>
                      <a:pt x="1982" y="84"/>
                    </a:lnTo>
                    <a:lnTo>
                      <a:pt x="1875" y="49"/>
                    </a:lnTo>
                    <a:lnTo>
                      <a:pt x="1755" y="13"/>
                    </a:lnTo>
                    <a:lnTo>
                      <a:pt x="1624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2"/>
              <p:cNvSpPr/>
              <p:nvPr/>
            </p:nvSpPr>
            <p:spPr>
              <a:xfrm>
                <a:off x="8604496" y="1634374"/>
                <a:ext cx="394507" cy="470987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8597" extrusionOk="0">
                    <a:moveTo>
                      <a:pt x="2138" y="0"/>
                    </a:moveTo>
                    <a:lnTo>
                      <a:pt x="1" y="1134"/>
                    </a:lnTo>
                    <a:lnTo>
                      <a:pt x="2568" y="7295"/>
                    </a:lnTo>
                    <a:lnTo>
                      <a:pt x="2651" y="7462"/>
                    </a:lnTo>
                    <a:lnTo>
                      <a:pt x="2747" y="7617"/>
                    </a:lnTo>
                    <a:lnTo>
                      <a:pt x="2854" y="7773"/>
                    </a:lnTo>
                    <a:lnTo>
                      <a:pt x="2974" y="7904"/>
                    </a:lnTo>
                    <a:lnTo>
                      <a:pt x="3117" y="8035"/>
                    </a:lnTo>
                    <a:lnTo>
                      <a:pt x="3248" y="8155"/>
                    </a:lnTo>
                    <a:lnTo>
                      <a:pt x="3404" y="8262"/>
                    </a:lnTo>
                    <a:lnTo>
                      <a:pt x="3571" y="8346"/>
                    </a:lnTo>
                    <a:lnTo>
                      <a:pt x="3774" y="8441"/>
                    </a:lnTo>
                    <a:lnTo>
                      <a:pt x="3977" y="8513"/>
                    </a:lnTo>
                    <a:lnTo>
                      <a:pt x="4192" y="8561"/>
                    </a:lnTo>
                    <a:lnTo>
                      <a:pt x="4395" y="8585"/>
                    </a:lnTo>
                    <a:lnTo>
                      <a:pt x="4609" y="8597"/>
                    </a:lnTo>
                    <a:lnTo>
                      <a:pt x="4824" y="8585"/>
                    </a:lnTo>
                    <a:lnTo>
                      <a:pt x="5027" y="8549"/>
                    </a:lnTo>
                    <a:lnTo>
                      <a:pt x="5230" y="8501"/>
                    </a:lnTo>
                    <a:lnTo>
                      <a:pt x="5433" y="8429"/>
                    </a:lnTo>
                    <a:lnTo>
                      <a:pt x="5624" y="8346"/>
                    </a:lnTo>
                    <a:lnTo>
                      <a:pt x="5803" y="8238"/>
                    </a:lnTo>
                    <a:lnTo>
                      <a:pt x="5971" y="8119"/>
                    </a:lnTo>
                    <a:lnTo>
                      <a:pt x="6138" y="7976"/>
                    </a:lnTo>
                    <a:lnTo>
                      <a:pt x="6281" y="7809"/>
                    </a:lnTo>
                    <a:lnTo>
                      <a:pt x="6412" y="7641"/>
                    </a:lnTo>
                    <a:lnTo>
                      <a:pt x="6532" y="7450"/>
                    </a:lnTo>
                    <a:lnTo>
                      <a:pt x="7200" y="5827"/>
                    </a:lnTo>
                    <a:lnTo>
                      <a:pt x="5326" y="4836"/>
                    </a:lnTo>
                    <a:lnTo>
                      <a:pt x="2138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2"/>
              <p:cNvSpPr/>
              <p:nvPr/>
            </p:nvSpPr>
            <p:spPr>
              <a:xfrm>
                <a:off x="8730118" y="1651358"/>
                <a:ext cx="179257" cy="278034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075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12" y="24"/>
                    </a:lnTo>
                    <a:lnTo>
                      <a:pt x="717" y="1111"/>
                    </a:lnTo>
                    <a:lnTo>
                      <a:pt x="1552" y="2376"/>
                    </a:lnTo>
                    <a:lnTo>
                      <a:pt x="2352" y="3618"/>
                    </a:lnTo>
                    <a:lnTo>
                      <a:pt x="2663" y="4096"/>
                    </a:lnTo>
                    <a:lnTo>
                      <a:pt x="2973" y="4573"/>
                    </a:lnTo>
                    <a:lnTo>
                      <a:pt x="3152" y="4896"/>
                    </a:lnTo>
                    <a:lnTo>
                      <a:pt x="3212" y="4991"/>
                    </a:lnTo>
                    <a:lnTo>
                      <a:pt x="3224" y="5027"/>
                    </a:lnTo>
                    <a:lnTo>
                      <a:pt x="3236" y="5051"/>
                    </a:lnTo>
                    <a:lnTo>
                      <a:pt x="3236" y="5063"/>
                    </a:lnTo>
                    <a:lnTo>
                      <a:pt x="3236" y="5075"/>
                    </a:lnTo>
                    <a:lnTo>
                      <a:pt x="3272" y="5075"/>
                    </a:lnTo>
                    <a:lnTo>
                      <a:pt x="3272" y="5063"/>
                    </a:lnTo>
                    <a:lnTo>
                      <a:pt x="3272" y="5039"/>
                    </a:lnTo>
                    <a:lnTo>
                      <a:pt x="3248" y="4979"/>
                    </a:lnTo>
                    <a:lnTo>
                      <a:pt x="3176" y="4860"/>
                    </a:lnTo>
                    <a:lnTo>
                      <a:pt x="3104" y="4740"/>
                    </a:lnTo>
                    <a:lnTo>
                      <a:pt x="2830" y="4287"/>
                    </a:lnTo>
                    <a:lnTo>
                      <a:pt x="2543" y="3845"/>
                    </a:lnTo>
                    <a:lnTo>
                      <a:pt x="1731" y="2603"/>
                    </a:lnTo>
                    <a:lnTo>
                      <a:pt x="872" y="1290"/>
                    </a:lnTo>
                    <a:lnTo>
                      <a:pt x="120" y="132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2"/>
              <p:cNvSpPr/>
              <p:nvPr/>
            </p:nvSpPr>
            <p:spPr>
              <a:xfrm>
                <a:off x="8950518" y="3618252"/>
                <a:ext cx="501118" cy="256449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4681" extrusionOk="0">
                    <a:moveTo>
                      <a:pt x="8836" y="1"/>
                    </a:moveTo>
                    <a:lnTo>
                      <a:pt x="2759" y="48"/>
                    </a:lnTo>
                    <a:lnTo>
                      <a:pt x="2878" y="1983"/>
                    </a:lnTo>
                    <a:lnTo>
                      <a:pt x="2639" y="2018"/>
                    </a:lnTo>
                    <a:lnTo>
                      <a:pt x="2401" y="2066"/>
                    </a:lnTo>
                    <a:lnTo>
                      <a:pt x="2186" y="2126"/>
                    </a:lnTo>
                    <a:lnTo>
                      <a:pt x="1983" y="2198"/>
                    </a:lnTo>
                    <a:lnTo>
                      <a:pt x="1792" y="2269"/>
                    </a:lnTo>
                    <a:lnTo>
                      <a:pt x="1613" y="2353"/>
                    </a:lnTo>
                    <a:lnTo>
                      <a:pt x="1446" y="2436"/>
                    </a:lnTo>
                    <a:lnTo>
                      <a:pt x="1290" y="2544"/>
                    </a:lnTo>
                    <a:lnTo>
                      <a:pt x="1159" y="2639"/>
                    </a:lnTo>
                    <a:lnTo>
                      <a:pt x="1016" y="2747"/>
                    </a:lnTo>
                    <a:lnTo>
                      <a:pt x="896" y="2854"/>
                    </a:lnTo>
                    <a:lnTo>
                      <a:pt x="789" y="2974"/>
                    </a:lnTo>
                    <a:lnTo>
                      <a:pt x="681" y="3093"/>
                    </a:lnTo>
                    <a:lnTo>
                      <a:pt x="598" y="3200"/>
                    </a:lnTo>
                    <a:lnTo>
                      <a:pt x="431" y="3439"/>
                    </a:lnTo>
                    <a:lnTo>
                      <a:pt x="299" y="3678"/>
                    </a:lnTo>
                    <a:lnTo>
                      <a:pt x="204" y="3893"/>
                    </a:lnTo>
                    <a:lnTo>
                      <a:pt x="120" y="4096"/>
                    </a:lnTo>
                    <a:lnTo>
                      <a:pt x="72" y="4287"/>
                    </a:lnTo>
                    <a:lnTo>
                      <a:pt x="37" y="4442"/>
                    </a:lnTo>
                    <a:lnTo>
                      <a:pt x="13" y="4550"/>
                    </a:lnTo>
                    <a:lnTo>
                      <a:pt x="1" y="4657"/>
                    </a:lnTo>
                    <a:lnTo>
                      <a:pt x="9147" y="4681"/>
                    </a:lnTo>
                    <a:lnTo>
                      <a:pt x="9147" y="4681"/>
                    </a:lnTo>
                    <a:lnTo>
                      <a:pt x="88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2"/>
              <p:cNvSpPr/>
              <p:nvPr/>
            </p:nvSpPr>
            <p:spPr>
              <a:xfrm>
                <a:off x="9031655" y="3730781"/>
                <a:ext cx="71330" cy="39938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729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335" y="191"/>
                    </a:lnTo>
                    <a:lnTo>
                      <a:pt x="657" y="358"/>
                    </a:lnTo>
                    <a:lnTo>
                      <a:pt x="967" y="538"/>
                    </a:lnTo>
                    <a:lnTo>
                      <a:pt x="1278" y="729"/>
                    </a:lnTo>
                    <a:lnTo>
                      <a:pt x="1290" y="729"/>
                    </a:lnTo>
                    <a:lnTo>
                      <a:pt x="1302" y="717"/>
                    </a:lnTo>
                    <a:lnTo>
                      <a:pt x="1302" y="705"/>
                    </a:lnTo>
                    <a:lnTo>
                      <a:pt x="1302" y="693"/>
                    </a:lnTo>
                    <a:lnTo>
                      <a:pt x="991" y="502"/>
                    </a:lnTo>
                    <a:lnTo>
                      <a:pt x="669" y="323"/>
                    </a:lnTo>
                    <a:lnTo>
                      <a:pt x="347" y="155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2"/>
              <p:cNvSpPr/>
              <p:nvPr/>
            </p:nvSpPr>
            <p:spPr>
              <a:xfrm>
                <a:off x="9064362" y="3720317"/>
                <a:ext cx="64153" cy="41253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75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1147" y="752"/>
                    </a:lnTo>
                    <a:lnTo>
                      <a:pt x="1158" y="752"/>
                    </a:lnTo>
                    <a:lnTo>
                      <a:pt x="1170" y="740"/>
                    </a:lnTo>
                    <a:lnTo>
                      <a:pt x="1170" y="729"/>
                    </a:lnTo>
                    <a:lnTo>
                      <a:pt x="1158" y="717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2"/>
              <p:cNvSpPr/>
              <p:nvPr/>
            </p:nvSpPr>
            <p:spPr>
              <a:xfrm>
                <a:off x="9081345" y="3688925"/>
                <a:ext cx="362458" cy="3945"/>
              </a:xfrm>
              <a:custGeom>
                <a:avLst/>
                <a:gdLst/>
                <a:ahLst/>
                <a:cxnLst/>
                <a:rect l="l" t="t" r="r" b="b"/>
                <a:pathLst>
                  <a:path w="6616" h="72" extrusionOk="0">
                    <a:moveTo>
                      <a:pt x="156" y="0"/>
                    </a:moveTo>
                    <a:lnTo>
                      <a:pt x="25" y="12"/>
                    </a:lnTo>
                    <a:lnTo>
                      <a:pt x="1" y="12"/>
                    </a:lnTo>
                    <a:lnTo>
                      <a:pt x="1" y="24"/>
                    </a:lnTo>
                    <a:lnTo>
                      <a:pt x="1" y="36"/>
                    </a:lnTo>
                    <a:lnTo>
                      <a:pt x="13" y="48"/>
                    </a:lnTo>
                    <a:lnTo>
                      <a:pt x="2245" y="48"/>
                    </a:lnTo>
                    <a:lnTo>
                      <a:pt x="4144" y="60"/>
                    </a:lnTo>
                    <a:lnTo>
                      <a:pt x="6329" y="60"/>
                    </a:lnTo>
                    <a:lnTo>
                      <a:pt x="6460" y="72"/>
                    </a:lnTo>
                    <a:lnTo>
                      <a:pt x="6591" y="60"/>
                    </a:lnTo>
                    <a:lnTo>
                      <a:pt x="6615" y="60"/>
                    </a:lnTo>
                    <a:lnTo>
                      <a:pt x="6615" y="48"/>
                    </a:lnTo>
                    <a:lnTo>
                      <a:pt x="6615" y="36"/>
                    </a:lnTo>
                    <a:lnTo>
                      <a:pt x="6603" y="24"/>
                    </a:lnTo>
                    <a:lnTo>
                      <a:pt x="4371" y="24"/>
                    </a:lnTo>
                    <a:lnTo>
                      <a:pt x="2472" y="12"/>
                    </a:lnTo>
                    <a:lnTo>
                      <a:pt x="287" y="12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2"/>
              <p:cNvSpPr/>
              <p:nvPr/>
            </p:nvSpPr>
            <p:spPr>
              <a:xfrm>
                <a:off x="8840620" y="1374035"/>
                <a:ext cx="959669" cy="826815"/>
              </a:xfrm>
              <a:custGeom>
                <a:avLst/>
                <a:gdLst/>
                <a:ahLst/>
                <a:cxnLst/>
                <a:rect l="l" t="t" r="r" b="b"/>
                <a:pathLst>
                  <a:path w="17517" h="15092" extrusionOk="0">
                    <a:moveTo>
                      <a:pt x="9266" y="0"/>
                    </a:moveTo>
                    <a:lnTo>
                      <a:pt x="7786" y="358"/>
                    </a:lnTo>
                    <a:lnTo>
                      <a:pt x="6341" y="705"/>
                    </a:lnTo>
                    <a:lnTo>
                      <a:pt x="6329" y="1290"/>
                    </a:lnTo>
                    <a:lnTo>
                      <a:pt x="5863" y="1349"/>
                    </a:lnTo>
                    <a:lnTo>
                      <a:pt x="5398" y="1421"/>
                    </a:lnTo>
                    <a:lnTo>
                      <a:pt x="4872" y="1505"/>
                    </a:lnTo>
                    <a:lnTo>
                      <a:pt x="4693" y="1540"/>
                    </a:lnTo>
                    <a:lnTo>
                      <a:pt x="4514" y="1576"/>
                    </a:lnTo>
                    <a:lnTo>
                      <a:pt x="4323" y="1636"/>
                    </a:lnTo>
                    <a:lnTo>
                      <a:pt x="4120" y="1696"/>
                    </a:lnTo>
                    <a:lnTo>
                      <a:pt x="3965" y="1755"/>
                    </a:lnTo>
                    <a:lnTo>
                      <a:pt x="3774" y="1839"/>
                    </a:lnTo>
                    <a:lnTo>
                      <a:pt x="3583" y="1934"/>
                    </a:lnTo>
                    <a:lnTo>
                      <a:pt x="3392" y="2042"/>
                    </a:lnTo>
                    <a:lnTo>
                      <a:pt x="3213" y="2161"/>
                    </a:lnTo>
                    <a:lnTo>
                      <a:pt x="3034" y="2304"/>
                    </a:lnTo>
                    <a:lnTo>
                      <a:pt x="2866" y="2460"/>
                    </a:lnTo>
                    <a:lnTo>
                      <a:pt x="2711" y="2639"/>
                    </a:lnTo>
                    <a:lnTo>
                      <a:pt x="2556" y="2830"/>
                    </a:lnTo>
                    <a:lnTo>
                      <a:pt x="2449" y="2997"/>
                    </a:lnTo>
                    <a:lnTo>
                      <a:pt x="2305" y="3248"/>
                    </a:lnTo>
                    <a:lnTo>
                      <a:pt x="1947" y="3928"/>
                    </a:lnTo>
                    <a:lnTo>
                      <a:pt x="1529" y="4776"/>
                    </a:lnTo>
                    <a:lnTo>
                      <a:pt x="1087" y="5695"/>
                    </a:lnTo>
                    <a:lnTo>
                      <a:pt x="323" y="7319"/>
                    </a:lnTo>
                    <a:lnTo>
                      <a:pt x="1" y="8035"/>
                    </a:lnTo>
                    <a:lnTo>
                      <a:pt x="3822" y="8812"/>
                    </a:lnTo>
                    <a:lnTo>
                      <a:pt x="3714" y="13313"/>
                    </a:lnTo>
                    <a:lnTo>
                      <a:pt x="3654" y="13349"/>
                    </a:lnTo>
                    <a:lnTo>
                      <a:pt x="3571" y="13408"/>
                    </a:lnTo>
                    <a:lnTo>
                      <a:pt x="3499" y="13480"/>
                    </a:lnTo>
                    <a:lnTo>
                      <a:pt x="3440" y="13563"/>
                    </a:lnTo>
                    <a:lnTo>
                      <a:pt x="3368" y="13671"/>
                    </a:lnTo>
                    <a:lnTo>
                      <a:pt x="3320" y="13790"/>
                    </a:lnTo>
                    <a:lnTo>
                      <a:pt x="3284" y="13934"/>
                    </a:lnTo>
                    <a:lnTo>
                      <a:pt x="3272" y="14101"/>
                    </a:lnTo>
                    <a:lnTo>
                      <a:pt x="3272" y="14244"/>
                    </a:lnTo>
                    <a:lnTo>
                      <a:pt x="3272" y="14363"/>
                    </a:lnTo>
                    <a:lnTo>
                      <a:pt x="3296" y="14471"/>
                    </a:lnTo>
                    <a:lnTo>
                      <a:pt x="3320" y="14554"/>
                    </a:lnTo>
                    <a:lnTo>
                      <a:pt x="3344" y="14650"/>
                    </a:lnTo>
                    <a:lnTo>
                      <a:pt x="3380" y="14722"/>
                    </a:lnTo>
                    <a:lnTo>
                      <a:pt x="3463" y="14829"/>
                    </a:lnTo>
                    <a:lnTo>
                      <a:pt x="3547" y="14913"/>
                    </a:lnTo>
                    <a:lnTo>
                      <a:pt x="3607" y="14972"/>
                    </a:lnTo>
                    <a:lnTo>
                      <a:pt x="3678" y="15008"/>
                    </a:lnTo>
                    <a:lnTo>
                      <a:pt x="4407" y="15056"/>
                    </a:lnTo>
                    <a:lnTo>
                      <a:pt x="5099" y="15080"/>
                    </a:lnTo>
                    <a:lnTo>
                      <a:pt x="5756" y="15092"/>
                    </a:lnTo>
                    <a:lnTo>
                      <a:pt x="6389" y="15092"/>
                    </a:lnTo>
                    <a:lnTo>
                      <a:pt x="6998" y="15080"/>
                    </a:lnTo>
                    <a:lnTo>
                      <a:pt x="7571" y="15044"/>
                    </a:lnTo>
                    <a:lnTo>
                      <a:pt x="8120" y="14996"/>
                    </a:lnTo>
                    <a:lnTo>
                      <a:pt x="8645" y="14936"/>
                    </a:lnTo>
                    <a:lnTo>
                      <a:pt x="9135" y="14865"/>
                    </a:lnTo>
                    <a:lnTo>
                      <a:pt x="9600" y="14781"/>
                    </a:lnTo>
                    <a:lnTo>
                      <a:pt x="10054" y="14698"/>
                    </a:lnTo>
                    <a:lnTo>
                      <a:pt x="10472" y="14602"/>
                    </a:lnTo>
                    <a:lnTo>
                      <a:pt x="10854" y="14495"/>
                    </a:lnTo>
                    <a:lnTo>
                      <a:pt x="11224" y="14387"/>
                    </a:lnTo>
                    <a:lnTo>
                      <a:pt x="11570" y="14268"/>
                    </a:lnTo>
                    <a:lnTo>
                      <a:pt x="11893" y="14148"/>
                    </a:lnTo>
                    <a:lnTo>
                      <a:pt x="12191" y="14029"/>
                    </a:lnTo>
                    <a:lnTo>
                      <a:pt x="12466" y="13910"/>
                    </a:lnTo>
                    <a:lnTo>
                      <a:pt x="12717" y="13778"/>
                    </a:lnTo>
                    <a:lnTo>
                      <a:pt x="12955" y="13659"/>
                    </a:lnTo>
                    <a:lnTo>
                      <a:pt x="13158" y="13540"/>
                    </a:lnTo>
                    <a:lnTo>
                      <a:pt x="13349" y="13420"/>
                    </a:lnTo>
                    <a:lnTo>
                      <a:pt x="13517" y="13301"/>
                    </a:lnTo>
                    <a:lnTo>
                      <a:pt x="13672" y="13193"/>
                    </a:lnTo>
                    <a:lnTo>
                      <a:pt x="13803" y="13086"/>
                    </a:lnTo>
                    <a:lnTo>
                      <a:pt x="13911" y="12990"/>
                    </a:lnTo>
                    <a:lnTo>
                      <a:pt x="14078" y="12811"/>
                    </a:lnTo>
                    <a:lnTo>
                      <a:pt x="14137" y="12740"/>
                    </a:lnTo>
                    <a:lnTo>
                      <a:pt x="14173" y="12680"/>
                    </a:lnTo>
                    <a:lnTo>
                      <a:pt x="14197" y="12632"/>
                    </a:lnTo>
                    <a:lnTo>
                      <a:pt x="14209" y="12596"/>
                    </a:lnTo>
                    <a:lnTo>
                      <a:pt x="14197" y="12477"/>
                    </a:lnTo>
                    <a:lnTo>
                      <a:pt x="14185" y="12381"/>
                    </a:lnTo>
                    <a:lnTo>
                      <a:pt x="14161" y="12286"/>
                    </a:lnTo>
                    <a:lnTo>
                      <a:pt x="14137" y="12214"/>
                    </a:lnTo>
                    <a:lnTo>
                      <a:pt x="14102" y="12131"/>
                    </a:lnTo>
                    <a:lnTo>
                      <a:pt x="14066" y="12071"/>
                    </a:lnTo>
                    <a:lnTo>
                      <a:pt x="13982" y="11964"/>
                    </a:lnTo>
                    <a:lnTo>
                      <a:pt x="13899" y="11892"/>
                    </a:lnTo>
                    <a:lnTo>
                      <a:pt x="13827" y="11844"/>
                    </a:lnTo>
                    <a:lnTo>
                      <a:pt x="13767" y="11808"/>
                    </a:lnTo>
                    <a:lnTo>
                      <a:pt x="13266" y="7677"/>
                    </a:lnTo>
                    <a:lnTo>
                      <a:pt x="13803" y="8406"/>
                    </a:lnTo>
                    <a:lnTo>
                      <a:pt x="17516" y="5827"/>
                    </a:lnTo>
                    <a:lnTo>
                      <a:pt x="16788" y="4692"/>
                    </a:lnTo>
                    <a:lnTo>
                      <a:pt x="16167" y="3725"/>
                    </a:lnTo>
                    <a:lnTo>
                      <a:pt x="15869" y="3283"/>
                    </a:lnTo>
                    <a:lnTo>
                      <a:pt x="15606" y="2913"/>
                    </a:lnTo>
                    <a:lnTo>
                      <a:pt x="15379" y="2603"/>
                    </a:lnTo>
                    <a:lnTo>
                      <a:pt x="15140" y="2340"/>
                    </a:lnTo>
                    <a:lnTo>
                      <a:pt x="14914" y="2113"/>
                    </a:lnTo>
                    <a:lnTo>
                      <a:pt x="14687" y="1922"/>
                    </a:lnTo>
                    <a:lnTo>
                      <a:pt x="14472" y="1755"/>
                    </a:lnTo>
                    <a:lnTo>
                      <a:pt x="14257" y="1624"/>
                    </a:lnTo>
                    <a:lnTo>
                      <a:pt x="14054" y="1528"/>
                    </a:lnTo>
                    <a:lnTo>
                      <a:pt x="13863" y="1445"/>
                    </a:lnTo>
                    <a:lnTo>
                      <a:pt x="13684" y="1385"/>
                    </a:lnTo>
                    <a:lnTo>
                      <a:pt x="13529" y="1337"/>
                    </a:lnTo>
                    <a:lnTo>
                      <a:pt x="13397" y="1313"/>
                    </a:lnTo>
                    <a:lnTo>
                      <a:pt x="13278" y="1290"/>
                    </a:lnTo>
                    <a:lnTo>
                      <a:pt x="13051" y="1290"/>
                    </a:lnTo>
                    <a:lnTo>
                      <a:pt x="9708" y="1051"/>
                    </a:lnTo>
                    <a:lnTo>
                      <a:pt x="9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2"/>
              <p:cNvSpPr/>
              <p:nvPr/>
            </p:nvSpPr>
            <p:spPr>
              <a:xfrm>
                <a:off x="9041462" y="1651358"/>
                <a:ext cx="13148" cy="44940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820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239"/>
                    </a:lnTo>
                    <a:lnTo>
                      <a:pt x="12" y="836"/>
                    </a:lnTo>
                    <a:lnTo>
                      <a:pt x="36" y="1708"/>
                    </a:lnTo>
                    <a:lnTo>
                      <a:pt x="60" y="2782"/>
                    </a:lnTo>
                    <a:lnTo>
                      <a:pt x="96" y="3952"/>
                    </a:lnTo>
                    <a:lnTo>
                      <a:pt x="120" y="5146"/>
                    </a:lnTo>
                    <a:lnTo>
                      <a:pt x="156" y="6245"/>
                    </a:lnTo>
                    <a:lnTo>
                      <a:pt x="180" y="7188"/>
                    </a:lnTo>
                    <a:lnTo>
                      <a:pt x="191" y="7857"/>
                    </a:lnTo>
                    <a:lnTo>
                      <a:pt x="191" y="8012"/>
                    </a:lnTo>
                    <a:lnTo>
                      <a:pt x="203" y="8179"/>
                    </a:lnTo>
                    <a:lnTo>
                      <a:pt x="203" y="8191"/>
                    </a:lnTo>
                    <a:lnTo>
                      <a:pt x="203" y="8203"/>
                    </a:lnTo>
                    <a:lnTo>
                      <a:pt x="227" y="8203"/>
                    </a:lnTo>
                    <a:lnTo>
                      <a:pt x="239" y="8191"/>
                    </a:lnTo>
                    <a:lnTo>
                      <a:pt x="227" y="7976"/>
                    </a:lnTo>
                    <a:lnTo>
                      <a:pt x="215" y="7379"/>
                    </a:lnTo>
                    <a:lnTo>
                      <a:pt x="191" y="6496"/>
                    </a:lnTo>
                    <a:lnTo>
                      <a:pt x="168" y="5421"/>
                    </a:lnTo>
                    <a:lnTo>
                      <a:pt x="132" y="4251"/>
                    </a:lnTo>
                    <a:lnTo>
                      <a:pt x="108" y="3069"/>
                    </a:lnTo>
                    <a:lnTo>
                      <a:pt x="84" y="1959"/>
                    </a:lnTo>
                    <a:lnTo>
                      <a:pt x="60" y="1027"/>
                    </a:lnTo>
                    <a:lnTo>
                      <a:pt x="36" y="359"/>
                    </a:lnTo>
                    <a:lnTo>
                      <a:pt x="36" y="192"/>
                    </a:lnTo>
                    <a:lnTo>
                      <a:pt x="36" y="36"/>
                    </a:lnTo>
                    <a:lnTo>
                      <a:pt x="36" y="24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2"/>
              <p:cNvSpPr/>
              <p:nvPr/>
            </p:nvSpPr>
            <p:spPr>
              <a:xfrm>
                <a:off x="9226580" y="1410632"/>
                <a:ext cx="26845" cy="697358"/>
              </a:xfrm>
              <a:custGeom>
                <a:avLst/>
                <a:gdLst/>
                <a:ahLst/>
                <a:cxnLst/>
                <a:rect l="l" t="t" r="r" b="b"/>
                <a:pathLst>
                  <a:path w="490" h="12729" extrusionOk="0">
                    <a:moveTo>
                      <a:pt x="454" y="1"/>
                    </a:moveTo>
                    <a:lnTo>
                      <a:pt x="454" y="13"/>
                    </a:lnTo>
                    <a:lnTo>
                      <a:pt x="311" y="1254"/>
                    </a:lnTo>
                    <a:lnTo>
                      <a:pt x="191" y="2496"/>
                    </a:lnTo>
                    <a:lnTo>
                      <a:pt x="108" y="3738"/>
                    </a:lnTo>
                    <a:lnTo>
                      <a:pt x="48" y="4980"/>
                    </a:lnTo>
                    <a:lnTo>
                      <a:pt x="12" y="6221"/>
                    </a:lnTo>
                    <a:lnTo>
                      <a:pt x="0" y="7463"/>
                    </a:lnTo>
                    <a:lnTo>
                      <a:pt x="12" y="8693"/>
                    </a:lnTo>
                    <a:lnTo>
                      <a:pt x="48" y="9934"/>
                    </a:lnTo>
                    <a:lnTo>
                      <a:pt x="84" y="10627"/>
                    </a:lnTo>
                    <a:lnTo>
                      <a:pt x="132" y="11319"/>
                    </a:lnTo>
                    <a:lnTo>
                      <a:pt x="179" y="12012"/>
                    </a:lnTo>
                    <a:lnTo>
                      <a:pt x="239" y="12704"/>
                    </a:lnTo>
                    <a:lnTo>
                      <a:pt x="251" y="12728"/>
                    </a:lnTo>
                    <a:lnTo>
                      <a:pt x="275" y="12728"/>
                    </a:lnTo>
                    <a:lnTo>
                      <a:pt x="275" y="12704"/>
                    </a:lnTo>
                    <a:lnTo>
                      <a:pt x="179" y="11463"/>
                    </a:lnTo>
                    <a:lnTo>
                      <a:pt x="108" y="10221"/>
                    </a:lnTo>
                    <a:lnTo>
                      <a:pt x="60" y="8979"/>
                    </a:lnTo>
                    <a:lnTo>
                      <a:pt x="36" y="7738"/>
                    </a:lnTo>
                    <a:lnTo>
                      <a:pt x="36" y="6496"/>
                    </a:lnTo>
                    <a:lnTo>
                      <a:pt x="72" y="5254"/>
                    </a:lnTo>
                    <a:lnTo>
                      <a:pt x="132" y="4012"/>
                    </a:lnTo>
                    <a:lnTo>
                      <a:pt x="215" y="2783"/>
                    </a:lnTo>
                    <a:lnTo>
                      <a:pt x="263" y="2090"/>
                    </a:lnTo>
                    <a:lnTo>
                      <a:pt x="335" y="1398"/>
                    </a:lnTo>
                    <a:lnTo>
                      <a:pt x="406" y="705"/>
                    </a:lnTo>
                    <a:lnTo>
                      <a:pt x="490" y="13"/>
                    </a:lnTo>
                    <a:lnTo>
                      <a:pt x="49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2"/>
              <p:cNvSpPr/>
              <p:nvPr/>
            </p:nvSpPr>
            <p:spPr>
              <a:xfrm>
                <a:off x="9197161" y="2119715"/>
                <a:ext cx="28159" cy="81794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493" extrusionOk="0">
                    <a:moveTo>
                      <a:pt x="143" y="0"/>
                    </a:moveTo>
                    <a:lnTo>
                      <a:pt x="96" y="96"/>
                    </a:lnTo>
                    <a:lnTo>
                      <a:pt x="60" y="191"/>
                    </a:lnTo>
                    <a:lnTo>
                      <a:pt x="36" y="299"/>
                    </a:lnTo>
                    <a:lnTo>
                      <a:pt x="12" y="394"/>
                    </a:lnTo>
                    <a:lnTo>
                      <a:pt x="0" y="502"/>
                    </a:lnTo>
                    <a:lnTo>
                      <a:pt x="0" y="609"/>
                    </a:lnTo>
                    <a:lnTo>
                      <a:pt x="12" y="705"/>
                    </a:lnTo>
                    <a:lnTo>
                      <a:pt x="36" y="812"/>
                    </a:lnTo>
                    <a:lnTo>
                      <a:pt x="60" y="908"/>
                    </a:lnTo>
                    <a:lnTo>
                      <a:pt x="96" y="1015"/>
                    </a:lnTo>
                    <a:lnTo>
                      <a:pt x="143" y="1099"/>
                    </a:lnTo>
                    <a:lnTo>
                      <a:pt x="191" y="1194"/>
                    </a:lnTo>
                    <a:lnTo>
                      <a:pt x="251" y="1278"/>
                    </a:lnTo>
                    <a:lnTo>
                      <a:pt x="322" y="1349"/>
                    </a:lnTo>
                    <a:lnTo>
                      <a:pt x="406" y="1421"/>
                    </a:lnTo>
                    <a:lnTo>
                      <a:pt x="490" y="1493"/>
                    </a:lnTo>
                    <a:lnTo>
                      <a:pt x="502" y="1493"/>
                    </a:lnTo>
                    <a:lnTo>
                      <a:pt x="513" y="1481"/>
                    </a:lnTo>
                    <a:lnTo>
                      <a:pt x="513" y="1469"/>
                    </a:lnTo>
                    <a:lnTo>
                      <a:pt x="502" y="1457"/>
                    </a:lnTo>
                    <a:lnTo>
                      <a:pt x="418" y="1397"/>
                    </a:lnTo>
                    <a:lnTo>
                      <a:pt x="346" y="1325"/>
                    </a:lnTo>
                    <a:lnTo>
                      <a:pt x="287" y="1254"/>
                    </a:lnTo>
                    <a:lnTo>
                      <a:pt x="227" y="1170"/>
                    </a:lnTo>
                    <a:lnTo>
                      <a:pt x="167" y="1087"/>
                    </a:lnTo>
                    <a:lnTo>
                      <a:pt x="131" y="991"/>
                    </a:lnTo>
                    <a:lnTo>
                      <a:pt x="96" y="896"/>
                    </a:lnTo>
                    <a:lnTo>
                      <a:pt x="72" y="800"/>
                    </a:lnTo>
                    <a:lnTo>
                      <a:pt x="48" y="705"/>
                    </a:lnTo>
                    <a:lnTo>
                      <a:pt x="36" y="597"/>
                    </a:lnTo>
                    <a:lnTo>
                      <a:pt x="36" y="502"/>
                    </a:lnTo>
                    <a:lnTo>
                      <a:pt x="48" y="406"/>
                    </a:lnTo>
                    <a:lnTo>
                      <a:pt x="60" y="299"/>
                    </a:lnTo>
                    <a:lnTo>
                      <a:pt x="96" y="203"/>
                    </a:lnTo>
                    <a:lnTo>
                      <a:pt x="131" y="108"/>
                    </a:lnTo>
                    <a:lnTo>
                      <a:pt x="179" y="24"/>
                    </a:lnTo>
                    <a:lnTo>
                      <a:pt x="179" y="12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2"/>
              <p:cNvSpPr/>
              <p:nvPr/>
            </p:nvSpPr>
            <p:spPr>
              <a:xfrm>
                <a:off x="9546415" y="1468211"/>
                <a:ext cx="53032" cy="16813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069" extrusionOk="0">
                    <a:moveTo>
                      <a:pt x="944" y="0"/>
                    </a:moveTo>
                    <a:lnTo>
                      <a:pt x="884" y="24"/>
                    </a:lnTo>
                    <a:lnTo>
                      <a:pt x="825" y="60"/>
                    </a:lnTo>
                    <a:lnTo>
                      <a:pt x="765" y="96"/>
                    </a:lnTo>
                    <a:lnTo>
                      <a:pt x="705" y="132"/>
                    </a:lnTo>
                    <a:lnTo>
                      <a:pt x="622" y="239"/>
                    </a:lnTo>
                    <a:lnTo>
                      <a:pt x="538" y="347"/>
                    </a:lnTo>
                    <a:lnTo>
                      <a:pt x="454" y="490"/>
                    </a:lnTo>
                    <a:lnTo>
                      <a:pt x="383" y="633"/>
                    </a:lnTo>
                    <a:lnTo>
                      <a:pt x="263" y="944"/>
                    </a:lnTo>
                    <a:lnTo>
                      <a:pt x="204" y="1099"/>
                    </a:lnTo>
                    <a:lnTo>
                      <a:pt x="156" y="1266"/>
                    </a:lnTo>
                    <a:lnTo>
                      <a:pt x="72" y="1600"/>
                    </a:lnTo>
                    <a:lnTo>
                      <a:pt x="25" y="1947"/>
                    </a:lnTo>
                    <a:lnTo>
                      <a:pt x="1" y="2293"/>
                    </a:lnTo>
                    <a:lnTo>
                      <a:pt x="1" y="2484"/>
                    </a:lnTo>
                    <a:lnTo>
                      <a:pt x="1" y="2675"/>
                    </a:lnTo>
                    <a:lnTo>
                      <a:pt x="25" y="2866"/>
                    </a:lnTo>
                    <a:lnTo>
                      <a:pt x="49" y="3057"/>
                    </a:lnTo>
                    <a:lnTo>
                      <a:pt x="60" y="3069"/>
                    </a:lnTo>
                    <a:lnTo>
                      <a:pt x="84" y="3069"/>
                    </a:lnTo>
                    <a:lnTo>
                      <a:pt x="84" y="3057"/>
                    </a:lnTo>
                    <a:lnTo>
                      <a:pt x="49" y="2723"/>
                    </a:lnTo>
                    <a:lnTo>
                      <a:pt x="37" y="2400"/>
                    </a:lnTo>
                    <a:lnTo>
                      <a:pt x="49" y="2066"/>
                    </a:lnTo>
                    <a:lnTo>
                      <a:pt x="84" y="1744"/>
                    </a:lnTo>
                    <a:lnTo>
                      <a:pt x="144" y="1409"/>
                    </a:lnTo>
                    <a:lnTo>
                      <a:pt x="240" y="1099"/>
                    </a:lnTo>
                    <a:lnTo>
                      <a:pt x="359" y="788"/>
                    </a:lnTo>
                    <a:lnTo>
                      <a:pt x="502" y="490"/>
                    </a:lnTo>
                    <a:lnTo>
                      <a:pt x="586" y="347"/>
                    </a:lnTo>
                    <a:lnTo>
                      <a:pt x="634" y="275"/>
                    </a:lnTo>
                    <a:lnTo>
                      <a:pt x="681" y="215"/>
                    </a:lnTo>
                    <a:lnTo>
                      <a:pt x="741" y="156"/>
                    </a:lnTo>
                    <a:lnTo>
                      <a:pt x="801" y="108"/>
                    </a:lnTo>
                    <a:lnTo>
                      <a:pt x="872" y="72"/>
                    </a:lnTo>
                    <a:lnTo>
                      <a:pt x="956" y="36"/>
                    </a:lnTo>
                    <a:lnTo>
                      <a:pt x="968" y="36"/>
                    </a:lnTo>
                    <a:lnTo>
                      <a:pt x="968" y="24"/>
                    </a:lnTo>
                    <a:lnTo>
                      <a:pt x="956" y="12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2"/>
              <p:cNvSpPr/>
              <p:nvPr/>
            </p:nvSpPr>
            <p:spPr>
              <a:xfrm>
                <a:off x="9038175" y="1487167"/>
                <a:ext cx="2027" cy="84424"/>
              </a:xfrm>
              <a:custGeom>
                <a:avLst/>
                <a:gdLst/>
                <a:ahLst/>
                <a:cxnLst/>
                <a:rect l="l" t="t" r="r" b="b"/>
                <a:pathLst>
                  <a:path w="37" h="1541" extrusionOk="0">
                    <a:moveTo>
                      <a:pt x="1" y="1"/>
                    </a:moveTo>
                    <a:lnTo>
                      <a:pt x="1" y="13"/>
                    </a:lnTo>
                    <a:lnTo>
                      <a:pt x="1" y="1517"/>
                    </a:lnTo>
                    <a:lnTo>
                      <a:pt x="1" y="1529"/>
                    </a:lnTo>
                    <a:lnTo>
                      <a:pt x="13" y="1541"/>
                    </a:lnTo>
                    <a:lnTo>
                      <a:pt x="25" y="1529"/>
                    </a:lnTo>
                    <a:lnTo>
                      <a:pt x="37" y="1517"/>
                    </a:lnTo>
                    <a:lnTo>
                      <a:pt x="37" y="1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2"/>
              <p:cNvSpPr/>
              <p:nvPr/>
            </p:nvSpPr>
            <p:spPr>
              <a:xfrm>
                <a:off x="9082660" y="2050357"/>
                <a:ext cx="424584" cy="71385"/>
              </a:xfrm>
              <a:custGeom>
                <a:avLst/>
                <a:gdLst/>
                <a:ahLst/>
                <a:cxnLst/>
                <a:rect l="l" t="t" r="r" b="b"/>
                <a:pathLst>
                  <a:path w="7750" h="1303" extrusionOk="0">
                    <a:moveTo>
                      <a:pt x="7714" y="1"/>
                    </a:moveTo>
                    <a:lnTo>
                      <a:pt x="7439" y="132"/>
                    </a:lnTo>
                    <a:lnTo>
                      <a:pt x="7140" y="239"/>
                    </a:lnTo>
                    <a:lnTo>
                      <a:pt x="6854" y="347"/>
                    </a:lnTo>
                    <a:lnTo>
                      <a:pt x="6555" y="430"/>
                    </a:lnTo>
                    <a:lnTo>
                      <a:pt x="6149" y="538"/>
                    </a:lnTo>
                    <a:lnTo>
                      <a:pt x="5755" y="633"/>
                    </a:lnTo>
                    <a:lnTo>
                      <a:pt x="5350" y="717"/>
                    </a:lnTo>
                    <a:lnTo>
                      <a:pt x="4944" y="801"/>
                    </a:lnTo>
                    <a:lnTo>
                      <a:pt x="4490" y="884"/>
                    </a:lnTo>
                    <a:lnTo>
                      <a:pt x="4036" y="956"/>
                    </a:lnTo>
                    <a:lnTo>
                      <a:pt x="3141" y="1075"/>
                    </a:lnTo>
                    <a:lnTo>
                      <a:pt x="2293" y="1171"/>
                    </a:lnTo>
                    <a:lnTo>
                      <a:pt x="1875" y="1207"/>
                    </a:lnTo>
                    <a:lnTo>
                      <a:pt x="1445" y="1230"/>
                    </a:lnTo>
                    <a:lnTo>
                      <a:pt x="1123" y="1254"/>
                    </a:lnTo>
                    <a:lnTo>
                      <a:pt x="801" y="1266"/>
                    </a:lnTo>
                    <a:lnTo>
                      <a:pt x="466" y="1254"/>
                    </a:lnTo>
                    <a:lnTo>
                      <a:pt x="144" y="1242"/>
                    </a:lnTo>
                    <a:lnTo>
                      <a:pt x="24" y="1230"/>
                    </a:lnTo>
                    <a:lnTo>
                      <a:pt x="13" y="1230"/>
                    </a:lnTo>
                    <a:lnTo>
                      <a:pt x="1" y="1242"/>
                    </a:lnTo>
                    <a:lnTo>
                      <a:pt x="13" y="1254"/>
                    </a:lnTo>
                    <a:lnTo>
                      <a:pt x="24" y="1266"/>
                    </a:lnTo>
                    <a:lnTo>
                      <a:pt x="335" y="1290"/>
                    </a:lnTo>
                    <a:lnTo>
                      <a:pt x="645" y="1302"/>
                    </a:lnTo>
                    <a:lnTo>
                      <a:pt x="956" y="1290"/>
                    </a:lnTo>
                    <a:lnTo>
                      <a:pt x="1266" y="1278"/>
                    </a:lnTo>
                    <a:lnTo>
                      <a:pt x="1684" y="1254"/>
                    </a:lnTo>
                    <a:lnTo>
                      <a:pt x="2102" y="1230"/>
                    </a:lnTo>
                    <a:lnTo>
                      <a:pt x="2938" y="1135"/>
                    </a:lnTo>
                    <a:lnTo>
                      <a:pt x="3845" y="1015"/>
                    </a:lnTo>
                    <a:lnTo>
                      <a:pt x="4741" y="872"/>
                    </a:lnTo>
                    <a:lnTo>
                      <a:pt x="5159" y="789"/>
                    </a:lnTo>
                    <a:lnTo>
                      <a:pt x="5564" y="705"/>
                    </a:lnTo>
                    <a:lnTo>
                      <a:pt x="5982" y="610"/>
                    </a:lnTo>
                    <a:lnTo>
                      <a:pt x="6400" y="514"/>
                    </a:lnTo>
                    <a:lnTo>
                      <a:pt x="6711" y="418"/>
                    </a:lnTo>
                    <a:lnTo>
                      <a:pt x="7021" y="323"/>
                    </a:lnTo>
                    <a:lnTo>
                      <a:pt x="7332" y="216"/>
                    </a:lnTo>
                    <a:lnTo>
                      <a:pt x="7630" y="84"/>
                    </a:lnTo>
                    <a:lnTo>
                      <a:pt x="7737" y="24"/>
                    </a:lnTo>
                    <a:lnTo>
                      <a:pt x="7749" y="13"/>
                    </a:lnTo>
                    <a:lnTo>
                      <a:pt x="773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2"/>
              <p:cNvSpPr/>
              <p:nvPr/>
            </p:nvSpPr>
            <p:spPr>
              <a:xfrm>
                <a:off x="9186039" y="1406742"/>
                <a:ext cx="185119" cy="82451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505" extrusionOk="0">
                    <a:moveTo>
                      <a:pt x="1254" y="0"/>
                    </a:moveTo>
                    <a:lnTo>
                      <a:pt x="1242" y="12"/>
                    </a:lnTo>
                    <a:lnTo>
                      <a:pt x="153" y="1429"/>
                    </a:lnTo>
                    <a:lnTo>
                      <a:pt x="96" y="1266"/>
                    </a:lnTo>
                    <a:lnTo>
                      <a:pt x="48" y="1075"/>
                    </a:lnTo>
                    <a:lnTo>
                      <a:pt x="36" y="872"/>
                    </a:lnTo>
                    <a:lnTo>
                      <a:pt x="36" y="669"/>
                    </a:lnTo>
                    <a:lnTo>
                      <a:pt x="24" y="657"/>
                    </a:lnTo>
                    <a:lnTo>
                      <a:pt x="12" y="645"/>
                    </a:lnTo>
                    <a:lnTo>
                      <a:pt x="0" y="657"/>
                    </a:lnTo>
                    <a:lnTo>
                      <a:pt x="0" y="669"/>
                    </a:lnTo>
                    <a:lnTo>
                      <a:pt x="0" y="872"/>
                    </a:lnTo>
                    <a:lnTo>
                      <a:pt x="12" y="1075"/>
                    </a:lnTo>
                    <a:lnTo>
                      <a:pt x="60" y="1278"/>
                    </a:lnTo>
                    <a:lnTo>
                      <a:pt x="131" y="1469"/>
                    </a:lnTo>
                    <a:lnTo>
                      <a:pt x="143" y="1481"/>
                    </a:lnTo>
                    <a:lnTo>
                      <a:pt x="167" y="1481"/>
                    </a:lnTo>
                    <a:lnTo>
                      <a:pt x="1252" y="43"/>
                    </a:lnTo>
                    <a:lnTo>
                      <a:pt x="1252" y="43"/>
                    </a:lnTo>
                    <a:lnTo>
                      <a:pt x="1349" y="227"/>
                    </a:lnTo>
                    <a:lnTo>
                      <a:pt x="1481" y="430"/>
                    </a:lnTo>
                    <a:lnTo>
                      <a:pt x="1612" y="621"/>
                    </a:lnTo>
                    <a:lnTo>
                      <a:pt x="1755" y="800"/>
                    </a:lnTo>
                    <a:lnTo>
                      <a:pt x="1898" y="991"/>
                    </a:lnTo>
                    <a:lnTo>
                      <a:pt x="2042" y="1158"/>
                    </a:lnTo>
                    <a:lnTo>
                      <a:pt x="2197" y="1337"/>
                    </a:lnTo>
                    <a:lnTo>
                      <a:pt x="2364" y="1504"/>
                    </a:lnTo>
                    <a:lnTo>
                      <a:pt x="2388" y="1504"/>
                    </a:lnTo>
                    <a:lnTo>
                      <a:pt x="2651" y="1242"/>
                    </a:lnTo>
                    <a:lnTo>
                      <a:pt x="2901" y="967"/>
                    </a:lnTo>
                    <a:lnTo>
                      <a:pt x="3140" y="681"/>
                    </a:lnTo>
                    <a:lnTo>
                      <a:pt x="3379" y="394"/>
                    </a:lnTo>
                    <a:lnTo>
                      <a:pt x="3379" y="382"/>
                    </a:lnTo>
                    <a:lnTo>
                      <a:pt x="3367" y="370"/>
                    </a:lnTo>
                    <a:lnTo>
                      <a:pt x="3355" y="370"/>
                    </a:lnTo>
                    <a:lnTo>
                      <a:pt x="3343" y="382"/>
                    </a:lnTo>
                    <a:lnTo>
                      <a:pt x="3116" y="669"/>
                    </a:lnTo>
                    <a:lnTo>
                      <a:pt x="2878" y="943"/>
                    </a:lnTo>
                    <a:lnTo>
                      <a:pt x="2627" y="1218"/>
                    </a:lnTo>
                    <a:lnTo>
                      <a:pt x="2376" y="1468"/>
                    </a:lnTo>
                    <a:lnTo>
                      <a:pt x="2233" y="1313"/>
                    </a:lnTo>
                    <a:lnTo>
                      <a:pt x="2078" y="1146"/>
                    </a:lnTo>
                    <a:lnTo>
                      <a:pt x="1922" y="967"/>
                    </a:lnTo>
                    <a:lnTo>
                      <a:pt x="1779" y="776"/>
                    </a:lnTo>
                    <a:lnTo>
                      <a:pt x="1636" y="597"/>
                    </a:lnTo>
                    <a:lnTo>
                      <a:pt x="1504" y="406"/>
                    </a:lnTo>
                    <a:lnTo>
                      <a:pt x="1385" y="203"/>
                    </a:lnTo>
                    <a:lnTo>
                      <a:pt x="1266" y="12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2"/>
              <p:cNvSpPr/>
              <p:nvPr/>
            </p:nvSpPr>
            <p:spPr>
              <a:xfrm>
                <a:off x="9562139" y="1733754"/>
                <a:ext cx="33419" cy="28329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1" extrusionOk="0">
                    <a:moveTo>
                      <a:pt x="12" y="1"/>
                    </a:moveTo>
                    <a:lnTo>
                      <a:pt x="0" y="13"/>
                    </a:lnTo>
                    <a:lnTo>
                      <a:pt x="454" y="4013"/>
                    </a:lnTo>
                    <a:lnTo>
                      <a:pt x="573" y="5147"/>
                    </a:lnTo>
                    <a:lnTo>
                      <a:pt x="585" y="5159"/>
                    </a:lnTo>
                    <a:lnTo>
                      <a:pt x="597" y="5171"/>
                    </a:lnTo>
                    <a:lnTo>
                      <a:pt x="609" y="5159"/>
                    </a:lnTo>
                    <a:lnTo>
                      <a:pt x="609" y="5147"/>
                    </a:lnTo>
                    <a:lnTo>
                      <a:pt x="167" y="114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2"/>
              <p:cNvSpPr/>
              <p:nvPr/>
            </p:nvSpPr>
            <p:spPr>
              <a:xfrm>
                <a:off x="9592216" y="3628059"/>
                <a:ext cx="332326" cy="52374"/>
              </a:xfrm>
              <a:custGeom>
                <a:avLst/>
                <a:gdLst/>
                <a:ahLst/>
                <a:cxnLst/>
                <a:rect l="l" t="t" r="r" b="b"/>
                <a:pathLst>
                  <a:path w="6066" h="956" extrusionOk="0">
                    <a:moveTo>
                      <a:pt x="6042" y="1"/>
                    </a:moveTo>
                    <a:lnTo>
                      <a:pt x="5469" y="132"/>
                    </a:lnTo>
                    <a:lnTo>
                      <a:pt x="4884" y="263"/>
                    </a:lnTo>
                    <a:lnTo>
                      <a:pt x="4299" y="371"/>
                    </a:lnTo>
                    <a:lnTo>
                      <a:pt x="3714" y="478"/>
                    </a:lnTo>
                    <a:lnTo>
                      <a:pt x="3129" y="574"/>
                    </a:lnTo>
                    <a:lnTo>
                      <a:pt x="2532" y="657"/>
                    </a:lnTo>
                    <a:lnTo>
                      <a:pt x="1947" y="729"/>
                    </a:lnTo>
                    <a:lnTo>
                      <a:pt x="1350" y="801"/>
                    </a:lnTo>
                    <a:lnTo>
                      <a:pt x="681" y="872"/>
                    </a:lnTo>
                    <a:lnTo>
                      <a:pt x="12" y="920"/>
                    </a:lnTo>
                    <a:lnTo>
                      <a:pt x="1" y="932"/>
                    </a:lnTo>
                    <a:lnTo>
                      <a:pt x="1" y="944"/>
                    </a:lnTo>
                    <a:lnTo>
                      <a:pt x="1" y="956"/>
                    </a:lnTo>
                    <a:lnTo>
                      <a:pt x="12" y="956"/>
                    </a:lnTo>
                    <a:lnTo>
                      <a:pt x="609" y="908"/>
                    </a:lnTo>
                    <a:lnTo>
                      <a:pt x="1206" y="848"/>
                    </a:lnTo>
                    <a:lnTo>
                      <a:pt x="1791" y="789"/>
                    </a:lnTo>
                    <a:lnTo>
                      <a:pt x="2388" y="717"/>
                    </a:lnTo>
                    <a:lnTo>
                      <a:pt x="2974" y="634"/>
                    </a:lnTo>
                    <a:lnTo>
                      <a:pt x="3559" y="538"/>
                    </a:lnTo>
                    <a:lnTo>
                      <a:pt x="4144" y="431"/>
                    </a:lnTo>
                    <a:lnTo>
                      <a:pt x="4729" y="323"/>
                    </a:lnTo>
                    <a:lnTo>
                      <a:pt x="5397" y="192"/>
                    </a:lnTo>
                    <a:lnTo>
                      <a:pt x="6054" y="37"/>
                    </a:lnTo>
                    <a:lnTo>
                      <a:pt x="6066" y="37"/>
                    </a:lnTo>
                    <a:lnTo>
                      <a:pt x="6066" y="13"/>
                    </a:lnTo>
                    <a:lnTo>
                      <a:pt x="60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4" name="Google Shape;1184;p32"/>
            <p:cNvGrpSpPr/>
            <p:nvPr/>
          </p:nvGrpSpPr>
          <p:grpSpPr>
            <a:xfrm flipH="1">
              <a:off x="330875" y="2640600"/>
              <a:ext cx="1659724" cy="2374100"/>
              <a:chOff x="8750975" y="1995400"/>
              <a:chExt cx="1659724" cy="2374100"/>
            </a:xfrm>
          </p:grpSpPr>
          <p:sp>
            <p:nvSpPr>
              <p:cNvPr id="1185" name="Google Shape;1185;p32"/>
              <p:cNvSpPr/>
              <p:nvPr/>
            </p:nvSpPr>
            <p:spPr>
              <a:xfrm flipH="1">
                <a:off x="8777199" y="4207200"/>
                <a:ext cx="1633500" cy="1623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86" name="Google Shape;1186;p32"/>
              <p:cNvSpPr/>
              <p:nvPr/>
            </p:nvSpPr>
            <p:spPr>
              <a:xfrm>
                <a:off x="8750975" y="3928150"/>
                <a:ext cx="499825" cy="375725"/>
              </a:xfrm>
              <a:custGeom>
                <a:avLst/>
                <a:gdLst/>
                <a:ahLst/>
                <a:cxnLst/>
                <a:rect l="l" t="t" r="r" b="b"/>
                <a:pathLst>
                  <a:path w="19993" h="15029" extrusionOk="0">
                    <a:moveTo>
                      <a:pt x="9681" y="0"/>
                    </a:moveTo>
                    <a:lnTo>
                      <a:pt x="7322" y="4333"/>
                    </a:lnTo>
                    <a:lnTo>
                      <a:pt x="6856" y="4169"/>
                    </a:lnTo>
                    <a:lnTo>
                      <a:pt x="6417" y="4004"/>
                    </a:lnTo>
                    <a:lnTo>
                      <a:pt x="6006" y="3895"/>
                    </a:lnTo>
                    <a:lnTo>
                      <a:pt x="5595" y="3812"/>
                    </a:lnTo>
                    <a:lnTo>
                      <a:pt x="5183" y="3757"/>
                    </a:lnTo>
                    <a:lnTo>
                      <a:pt x="4799" y="3730"/>
                    </a:lnTo>
                    <a:lnTo>
                      <a:pt x="4443" y="3703"/>
                    </a:lnTo>
                    <a:lnTo>
                      <a:pt x="4086" y="3730"/>
                    </a:lnTo>
                    <a:lnTo>
                      <a:pt x="3757" y="3757"/>
                    </a:lnTo>
                    <a:lnTo>
                      <a:pt x="3428" y="3812"/>
                    </a:lnTo>
                    <a:lnTo>
                      <a:pt x="3126" y="3867"/>
                    </a:lnTo>
                    <a:lnTo>
                      <a:pt x="2825" y="3949"/>
                    </a:lnTo>
                    <a:lnTo>
                      <a:pt x="2276" y="4141"/>
                    </a:lnTo>
                    <a:lnTo>
                      <a:pt x="1810" y="4388"/>
                    </a:lnTo>
                    <a:lnTo>
                      <a:pt x="1371" y="4635"/>
                    </a:lnTo>
                    <a:lnTo>
                      <a:pt x="1015" y="4909"/>
                    </a:lnTo>
                    <a:lnTo>
                      <a:pt x="686" y="5156"/>
                    </a:lnTo>
                    <a:lnTo>
                      <a:pt x="439" y="5403"/>
                    </a:lnTo>
                    <a:lnTo>
                      <a:pt x="110" y="5787"/>
                    </a:lnTo>
                    <a:lnTo>
                      <a:pt x="0" y="5951"/>
                    </a:lnTo>
                    <a:lnTo>
                      <a:pt x="15413" y="15029"/>
                    </a:lnTo>
                    <a:lnTo>
                      <a:pt x="19992" y="6308"/>
                    </a:lnTo>
                    <a:lnTo>
                      <a:pt x="9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2"/>
              <p:cNvSpPr/>
              <p:nvPr/>
            </p:nvSpPr>
            <p:spPr>
              <a:xfrm>
                <a:off x="9217175" y="2549375"/>
                <a:ext cx="277025" cy="213250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8530" extrusionOk="0">
                    <a:moveTo>
                      <a:pt x="1125" y="1"/>
                    </a:moveTo>
                    <a:lnTo>
                      <a:pt x="906" y="56"/>
                    </a:lnTo>
                    <a:lnTo>
                      <a:pt x="823" y="83"/>
                    </a:lnTo>
                    <a:lnTo>
                      <a:pt x="769" y="138"/>
                    </a:lnTo>
                    <a:lnTo>
                      <a:pt x="714" y="193"/>
                    </a:lnTo>
                    <a:lnTo>
                      <a:pt x="686" y="275"/>
                    </a:lnTo>
                    <a:lnTo>
                      <a:pt x="659" y="357"/>
                    </a:lnTo>
                    <a:lnTo>
                      <a:pt x="686" y="412"/>
                    </a:lnTo>
                    <a:lnTo>
                      <a:pt x="741" y="549"/>
                    </a:lnTo>
                    <a:lnTo>
                      <a:pt x="878" y="714"/>
                    </a:lnTo>
                    <a:lnTo>
                      <a:pt x="1070" y="878"/>
                    </a:lnTo>
                    <a:lnTo>
                      <a:pt x="1317" y="1016"/>
                    </a:lnTo>
                    <a:lnTo>
                      <a:pt x="1591" y="1180"/>
                    </a:lnTo>
                    <a:lnTo>
                      <a:pt x="2195" y="1482"/>
                    </a:lnTo>
                    <a:lnTo>
                      <a:pt x="2825" y="1756"/>
                    </a:lnTo>
                    <a:lnTo>
                      <a:pt x="3374" y="1975"/>
                    </a:lnTo>
                    <a:lnTo>
                      <a:pt x="3895" y="2167"/>
                    </a:lnTo>
                    <a:lnTo>
                      <a:pt x="3292" y="2140"/>
                    </a:lnTo>
                    <a:lnTo>
                      <a:pt x="2661" y="2140"/>
                    </a:lnTo>
                    <a:lnTo>
                      <a:pt x="1948" y="2167"/>
                    </a:lnTo>
                    <a:lnTo>
                      <a:pt x="1207" y="2222"/>
                    </a:lnTo>
                    <a:lnTo>
                      <a:pt x="878" y="2277"/>
                    </a:lnTo>
                    <a:lnTo>
                      <a:pt x="604" y="2332"/>
                    </a:lnTo>
                    <a:lnTo>
                      <a:pt x="357" y="2414"/>
                    </a:lnTo>
                    <a:lnTo>
                      <a:pt x="165" y="2496"/>
                    </a:lnTo>
                    <a:lnTo>
                      <a:pt x="83" y="2551"/>
                    </a:lnTo>
                    <a:lnTo>
                      <a:pt x="28" y="2606"/>
                    </a:lnTo>
                    <a:lnTo>
                      <a:pt x="1" y="2688"/>
                    </a:lnTo>
                    <a:lnTo>
                      <a:pt x="1" y="2743"/>
                    </a:lnTo>
                    <a:lnTo>
                      <a:pt x="28" y="3018"/>
                    </a:lnTo>
                    <a:lnTo>
                      <a:pt x="56" y="3127"/>
                    </a:lnTo>
                    <a:lnTo>
                      <a:pt x="110" y="3209"/>
                    </a:lnTo>
                    <a:lnTo>
                      <a:pt x="165" y="3292"/>
                    </a:lnTo>
                    <a:lnTo>
                      <a:pt x="247" y="3347"/>
                    </a:lnTo>
                    <a:lnTo>
                      <a:pt x="439" y="3429"/>
                    </a:lnTo>
                    <a:lnTo>
                      <a:pt x="659" y="3456"/>
                    </a:lnTo>
                    <a:lnTo>
                      <a:pt x="961" y="3511"/>
                    </a:lnTo>
                    <a:lnTo>
                      <a:pt x="1674" y="3566"/>
                    </a:lnTo>
                    <a:lnTo>
                      <a:pt x="2441" y="3648"/>
                    </a:lnTo>
                    <a:lnTo>
                      <a:pt x="2990" y="3676"/>
                    </a:lnTo>
                    <a:lnTo>
                      <a:pt x="3456" y="3676"/>
                    </a:lnTo>
                    <a:lnTo>
                      <a:pt x="3017" y="3731"/>
                    </a:lnTo>
                    <a:lnTo>
                      <a:pt x="2524" y="3813"/>
                    </a:lnTo>
                    <a:lnTo>
                      <a:pt x="1975" y="3923"/>
                    </a:lnTo>
                    <a:lnTo>
                      <a:pt x="1454" y="4060"/>
                    </a:lnTo>
                    <a:lnTo>
                      <a:pt x="1180" y="4142"/>
                    </a:lnTo>
                    <a:lnTo>
                      <a:pt x="961" y="4252"/>
                    </a:lnTo>
                    <a:lnTo>
                      <a:pt x="769" y="4361"/>
                    </a:lnTo>
                    <a:lnTo>
                      <a:pt x="631" y="4471"/>
                    </a:lnTo>
                    <a:lnTo>
                      <a:pt x="549" y="4608"/>
                    </a:lnTo>
                    <a:lnTo>
                      <a:pt x="522" y="4663"/>
                    </a:lnTo>
                    <a:lnTo>
                      <a:pt x="494" y="4745"/>
                    </a:lnTo>
                    <a:lnTo>
                      <a:pt x="522" y="4882"/>
                    </a:lnTo>
                    <a:lnTo>
                      <a:pt x="549" y="4992"/>
                    </a:lnTo>
                    <a:lnTo>
                      <a:pt x="577" y="5074"/>
                    </a:lnTo>
                    <a:lnTo>
                      <a:pt x="631" y="5157"/>
                    </a:lnTo>
                    <a:lnTo>
                      <a:pt x="714" y="5211"/>
                    </a:lnTo>
                    <a:lnTo>
                      <a:pt x="796" y="5266"/>
                    </a:lnTo>
                    <a:lnTo>
                      <a:pt x="933" y="5321"/>
                    </a:lnTo>
                    <a:lnTo>
                      <a:pt x="1098" y="5349"/>
                    </a:lnTo>
                    <a:lnTo>
                      <a:pt x="1372" y="5349"/>
                    </a:lnTo>
                    <a:lnTo>
                      <a:pt x="4087" y="5184"/>
                    </a:lnTo>
                    <a:lnTo>
                      <a:pt x="4718" y="5541"/>
                    </a:lnTo>
                    <a:lnTo>
                      <a:pt x="3758" y="5787"/>
                    </a:lnTo>
                    <a:lnTo>
                      <a:pt x="2935" y="5979"/>
                    </a:lnTo>
                    <a:lnTo>
                      <a:pt x="2304" y="6199"/>
                    </a:lnTo>
                    <a:lnTo>
                      <a:pt x="2112" y="6308"/>
                    </a:lnTo>
                    <a:lnTo>
                      <a:pt x="1975" y="6446"/>
                    </a:lnTo>
                    <a:lnTo>
                      <a:pt x="1893" y="6583"/>
                    </a:lnTo>
                    <a:lnTo>
                      <a:pt x="1893" y="6665"/>
                    </a:lnTo>
                    <a:lnTo>
                      <a:pt x="1893" y="6747"/>
                    </a:lnTo>
                    <a:lnTo>
                      <a:pt x="1920" y="6829"/>
                    </a:lnTo>
                    <a:lnTo>
                      <a:pt x="1948" y="6884"/>
                    </a:lnTo>
                    <a:lnTo>
                      <a:pt x="2003" y="6967"/>
                    </a:lnTo>
                    <a:lnTo>
                      <a:pt x="2085" y="7021"/>
                    </a:lnTo>
                    <a:lnTo>
                      <a:pt x="2167" y="7076"/>
                    </a:lnTo>
                    <a:lnTo>
                      <a:pt x="2277" y="7131"/>
                    </a:lnTo>
                    <a:lnTo>
                      <a:pt x="2551" y="7186"/>
                    </a:lnTo>
                    <a:lnTo>
                      <a:pt x="3292" y="7186"/>
                    </a:lnTo>
                    <a:lnTo>
                      <a:pt x="4197" y="7159"/>
                    </a:lnTo>
                    <a:lnTo>
                      <a:pt x="5431" y="7104"/>
                    </a:lnTo>
                    <a:lnTo>
                      <a:pt x="5623" y="7159"/>
                    </a:lnTo>
                    <a:lnTo>
                      <a:pt x="5952" y="7323"/>
                    </a:lnTo>
                    <a:lnTo>
                      <a:pt x="6912" y="7817"/>
                    </a:lnTo>
                    <a:lnTo>
                      <a:pt x="8228" y="8530"/>
                    </a:lnTo>
                    <a:lnTo>
                      <a:pt x="11080" y="4498"/>
                    </a:lnTo>
                    <a:lnTo>
                      <a:pt x="10449" y="4114"/>
                    </a:lnTo>
                    <a:lnTo>
                      <a:pt x="8941" y="3209"/>
                    </a:lnTo>
                    <a:lnTo>
                      <a:pt x="8063" y="2688"/>
                    </a:lnTo>
                    <a:lnTo>
                      <a:pt x="7158" y="2167"/>
                    </a:lnTo>
                    <a:lnTo>
                      <a:pt x="6336" y="1756"/>
                    </a:lnTo>
                    <a:lnTo>
                      <a:pt x="5979" y="1591"/>
                    </a:lnTo>
                    <a:lnTo>
                      <a:pt x="5650" y="1454"/>
                    </a:lnTo>
                    <a:lnTo>
                      <a:pt x="4251" y="906"/>
                    </a:lnTo>
                    <a:lnTo>
                      <a:pt x="3456" y="604"/>
                    </a:lnTo>
                    <a:lnTo>
                      <a:pt x="2688" y="330"/>
                    </a:lnTo>
                    <a:lnTo>
                      <a:pt x="1975" y="111"/>
                    </a:lnTo>
                    <a:lnTo>
                      <a:pt x="1646" y="56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2"/>
              <p:cNvSpPr/>
              <p:nvPr/>
            </p:nvSpPr>
            <p:spPr>
              <a:xfrm>
                <a:off x="9601800" y="2496600"/>
                <a:ext cx="117950" cy="128900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5156" extrusionOk="0">
                    <a:moveTo>
                      <a:pt x="3100" y="0"/>
                    </a:moveTo>
                    <a:lnTo>
                      <a:pt x="1" y="2907"/>
                    </a:lnTo>
                    <a:lnTo>
                      <a:pt x="1043" y="5156"/>
                    </a:lnTo>
                    <a:lnTo>
                      <a:pt x="4718" y="1892"/>
                    </a:lnTo>
                    <a:lnTo>
                      <a:pt x="3100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extrusionOk="0">
                    <a:moveTo>
                      <a:pt x="2468" y="1"/>
                    </a:move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fill="none" extrusionOk="0">
                    <a:moveTo>
                      <a:pt x="2112" y="7487"/>
                    </a:move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2"/>
              <p:cNvSpPr/>
              <p:nvPr/>
            </p:nvSpPr>
            <p:spPr>
              <a:xfrm>
                <a:off x="9481825" y="2321750"/>
                <a:ext cx="201600" cy="252350"/>
              </a:xfrm>
              <a:custGeom>
                <a:avLst/>
                <a:gdLst/>
                <a:ahLst/>
                <a:cxnLst/>
                <a:rect l="l" t="t" r="r" b="b"/>
                <a:pathLst>
                  <a:path w="8064" h="10094" extrusionOk="0">
                    <a:moveTo>
                      <a:pt x="2002" y="1"/>
                    </a:moveTo>
                    <a:lnTo>
                      <a:pt x="1893" y="28"/>
                    </a:lnTo>
                    <a:lnTo>
                      <a:pt x="1783" y="83"/>
                    </a:lnTo>
                    <a:lnTo>
                      <a:pt x="1701" y="138"/>
                    </a:lnTo>
                    <a:lnTo>
                      <a:pt x="1619" y="248"/>
                    </a:lnTo>
                    <a:lnTo>
                      <a:pt x="1564" y="330"/>
                    </a:lnTo>
                    <a:lnTo>
                      <a:pt x="1564" y="440"/>
                    </a:lnTo>
                    <a:lnTo>
                      <a:pt x="1536" y="549"/>
                    </a:lnTo>
                    <a:lnTo>
                      <a:pt x="1564" y="659"/>
                    </a:lnTo>
                    <a:lnTo>
                      <a:pt x="1619" y="878"/>
                    </a:lnTo>
                    <a:lnTo>
                      <a:pt x="1701" y="1098"/>
                    </a:lnTo>
                    <a:lnTo>
                      <a:pt x="2030" y="1783"/>
                    </a:lnTo>
                    <a:lnTo>
                      <a:pt x="2386" y="2414"/>
                    </a:lnTo>
                    <a:lnTo>
                      <a:pt x="2770" y="3045"/>
                    </a:lnTo>
                    <a:lnTo>
                      <a:pt x="3209" y="3648"/>
                    </a:lnTo>
                    <a:lnTo>
                      <a:pt x="3099" y="3621"/>
                    </a:lnTo>
                    <a:lnTo>
                      <a:pt x="2853" y="3539"/>
                    </a:lnTo>
                    <a:lnTo>
                      <a:pt x="2688" y="3511"/>
                    </a:lnTo>
                    <a:lnTo>
                      <a:pt x="2524" y="3511"/>
                    </a:lnTo>
                    <a:lnTo>
                      <a:pt x="2359" y="3539"/>
                    </a:lnTo>
                    <a:lnTo>
                      <a:pt x="2222" y="3648"/>
                    </a:lnTo>
                    <a:lnTo>
                      <a:pt x="2140" y="3785"/>
                    </a:lnTo>
                    <a:lnTo>
                      <a:pt x="2112" y="3923"/>
                    </a:lnTo>
                    <a:lnTo>
                      <a:pt x="2112" y="4060"/>
                    </a:lnTo>
                    <a:lnTo>
                      <a:pt x="2112" y="4197"/>
                    </a:lnTo>
                    <a:lnTo>
                      <a:pt x="2194" y="4444"/>
                    </a:lnTo>
                    <a:lnTo>
                      <a:pt x="2249" y="4526"/>
                    </a:lnTo>
                    <a:lnTo>
                      <a:pt x="2249" y="4526"/>
                    </a:lnTo>
                    <a:lnTo>
                      <a:pt x="2167" y="4444"/>
                    </a:lnTo>
                    <a:lnTo>
                      <a:pt x="2085" y="4389"/>
                    </a:lnTo>
                    <a:lnTo>
                      <a:pt x="1975" y="4334"/>
                    </a:lnTo>
                    <a:lnTo>
                      <a:pt x="1838" y="4279"/>
                    </a:lnTo>
                    <a:lnTo>
                      <a:pt x="1673" y="4252"/>
                    </a:lnTo>
                    <a:lnTo>
                      <a:pt x="1509" y="4279"/>
                    </a:lnTo>
                    <a:lnTo>
                      <a:pt x="1344" y="4389"/>
                    </a:lnTo>
                    <a:lnTo>
                      <a:pt x="1262" y="4444"/>
                    </a:lnTo>
                    <a:lnTo>
                      <a:pt x="1180" y="4526"/>
                    </a:lnTo>
                    <a:lnTo>
                      <a:pt x="1152" y="4581"/>
                    </a:lnTo>
                    <a:lnTo>
                      <a:pt x="1125" y="4663"/>
                    </a:lnTo>
                    <a:lnTo>
                      <a:pt x="1097" y="4855"/>
                    </a:lnTo>
                    <a:lnTo>
                      <a:pt x="1125" y="5020"/>
                    </a:lnTo>
                    <a:lnTo>
                      <a:pt x="1180" y="5157"/>
                    </a:lnTo>
                    <a:lnTo>
                      <a:pt x="1235" y="5294"/>
                    </a:lnTo>
                    <a:lnTo>
                      <a:pt x="1289" y="5404"/>
                    </a:lnTo>
                    <a:lnTo>
                      <a:pt x="1207" y="5349"/>
                    </a:lnTo>
                    <a:lnTo>
                      <a:pt x="1070" y="5294"/>
                    </a:lnTo>
                    <a:lnTo>
                      <a:pt x="933" y="5239"/>
                    </a:lnTo>
                    <a:lnTo>
                      <a:pt x="768" y="5212"/>
                    </a:lnTo>
                    <a:lnTo>
                      <a:pt x="604" y="5212"/>
                    </a:lnTo>
                    <a:lnTo>
                      <a:pt x="412" y="5266"/>
                    </a:lnTo>
                    <a:lnTo>
                      <a:pt x="247" y="5349"/>
                    </a:lnTo>
                    <a:lnTo>
                      <a:pt x="110" y="5486"/>
                    </a:lnTo>
                    <a:lnTo>
                      <a:pt x="28" y="5650"/>
                    </a:lnTo>
                    <a:lnTo>
                      <a:pt x="0" y="5787"/>
                    </a:lnTo>
                    <a:lnTo>
                      <a:pt x="0" y="5925"/>
                    </a:lnTo>
                    <a:lnTo>
                      <a:pt x="28" y="6034"/>
                    </a:lnTo>
                    <a:lnTo>
                      <a:pt x="55" y="6144"/>
                    </a:lnTo>
                    <a:lnTo>
                      <a:pt x="110" y="6226"/>
                    </a:lnTo>
                    <a:lnTo>
                      <a:pt x="1152" y="7296"/>
                    </a:lnTo>
                    <a:lnTo>
                      <a:pt x="1783" y="7927"/>
                    </a:lnTo>
                    <a:lnTo>
                      <a:pt x="2469" y="8530"/>
                    </a:lnTo>
                    <a:lnTo>
                      <a:pt x="3182" y="9106"/>
                    </a:lnTo>
                    <a:lnTo>
                      <a:pt x="3511" y="9353"/>
                    </a:lnTo>
                    <a:lnTo>
                      <a:pt x="3867" y="9572"/>
                    </a:lnTo>
                    <a:lnTo>
                      <a:pt x="4196" y="9764"/>
                    </a:lnTo>
                    <a:lnTo>
                      <a:pt x="4498" y="9929"/>
                    </a:lnTo>
                    <a:lnTo>
                      <a:pt x="4800" y="10038"/>
                    </a:lnTo>
                    <a:lnTo>
                      <a:pt x="5074" y="10093"/>
                    </a:lnTo>
                    <a:lnTo>
                      <a:pt x="8063" y="7241"/>
                    </a:lnTo>
                    <a:lnTo>
                      <a:pt x="7624" y="6610"/>
                    </a:lnTo>
                    <a:lnTo>
                      <a:pt x="7049" y="5842"/>
                    </a:lnTo>
                    <a:lnTo>
                      <a:pt x="5595" y="4032"/>
                    </a:lnTo>
                    <a:lnTo>
                      <a:pt x="4169" y="2195"/>
                    </a:lnTo>
                    <a:lnTo>
                      <a:pt x="3566" y="1427"/>
                    </a:lnTo>
                    <a:lnTo>
                      <a:pt x="3127" y="796"/>
                    </a:lnTo>
                    <a:lnTo>
                      <a:pt x="2990" y="604"/>
                    </a:lnTo>
                    <a:lnTo>
                      <a:pt x="2853" y="385"/>
                    </a:lnTo>
                    <a:lnTo>
                      <a:pt x="2688" y="220"/>
                    </a:lnTo>
                    <a:lnTo>
                      <a:pt x="2496" y="83"/>
                    </a:lnTo>
                    <a:lnTo>
                      <a:pt x="2386" y="28"/>
                    </a:lnTo>
                    <a:lnTo>
                      <a:pt x="2249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2"/>
              <p:cNvSpPr/>
              <p:nvPr/>
            </p:nvSpPr>
            <p:spPr>
              <a:xfrm>
                <a:off x="9605225" y="2394425"/>
                <a:ext cx="30875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459" extrusionOk="0">
                    <a:moveTo>
                      <a:pt x="1153" y="1"/>
                    </a:moveTo>
                    <a:lnTo>
                      <a:pt x="1153" y="28"/>
                    </a:lnTo>
                    <a:lnTo>
                      <a:pt x="1070" y="330"/>
                    </a:lnTo>
                    <a:lnTo>
                      <a:pt x="1043" y="659"/>
                    </a:lnTo>
                    <a:lnTo>
                      <a:pt x="988" y="1290"/>
                    </a:lnTo>
                    <a:lnTo>
                      <a:pt x="961" y="1537"/>
                    </a:lnTo>
                    <a:lnTo>
                      <a:pt x="878" y="1811"/>
                    </a:lnTo>
                    <a:lnTo>
                      <a:pt x="741" y="2085"/>
                    </a:lnTo>
                    <a:lnTo>
                      <a:pt x="577" y="2332"/>
                    </a:lnTo>
                    <a:lnTo>
                      <a:pt x="275" y="2853"/>
                    </a:lnTo>
                    <a:lnTo>
                      <a:pt x="165" y="3100"/>
                    </a:lnTo>
                    <a:lnTo>
                      <a:pt x="83" y="3402"/>
                    </a:lnTo>
                    <a:lnTo>
                      <a:pt x="28" y="3648"/>
                    </a:lnTo>
                    <a:lnTo>
                      <a:pt x="1" y="3895"/>
                    </a:lnTo>
                    <a:lnTo>
                      <a:pt x="28" y="4142"/>
                    </a:lnTo>
                    <a:lnTo>
                      <a:pt x="56" y="4416"/>
                    </a:lnTo>
                    <a:lnTo>
                      <a:pt x="138" y="4690"/>
                    </a:lnTo>
                    <a:lnTo>
                      <a:pt x="248" y="4965"/>
                    </a:lnTo>
                    <a:lnTo>
                      <a:pt x="385" y="5212"/>
                    </a:lnTo>
                    <a:lnTo>
                      <a:pt x="577" y="5458"/>
                    </a:lnTo>
                    <a:lnTo>
                      <a:pt x="632" y="5458"/>
                    </a:lnTo>
                    <a:lnTo>
                      <a:pt x="659" y="5431"/>
                    </a:lnTo>
                    <a:lnTo>
                      <a:pt x="632" y="5404"/>
                    </a:lnTo>
                    <a:lnTo>
                      <a:pt x="412" y="5102"/>
                    </a:lnTo>
                    <a:lnTo>
                      <a:pt x="248" y="4800"/>
                    </a:lnTo>
                    <a:lnTo>
                      <a:pt x="138" y="4471"/>
                    </a:lnTo>
                    <a:lnTo>
                      <a:pt x="83" y="4115"/>
                    </a:lnTo>
                    <a:lnTo>
                      <a:pt x="111" y="3731"/>
                    </a:lnTo>
                    <a:lnTo>
                      <a:pt x="165" y="3402"/>
                    </a:lnTo>
                    <a:lnTo>
                      <a:pt x="275" y="3072"/>
                    </a:lnTo>
                    <a:lnTo>
                      <a:pt x="440" y="2743"/>
                    </a:lnTo>
                    <a:lnTo>
                      <a:pt x="796" y="2167"/>
                    </a:lnTo>
                    <a:lnTo>
                      <a:pt x="933" y="1866"/>
                    </a:lnTo>
                    <a:lnTo>
                      <a:pt x="988" y="1729"/>
                    </a:lnTo>
                    <a:lnTo>
                      <a:pt x="1043" y="1564"/>
                    </a:lnTo>
                    <a:lnTo>
                      <a:pt x="1098" y="1180"/>
                    </a:lnTo>
                    <a:lnTo>
                      <a:pt x="1125" y="796"/>
                    </a:lnTo>
                    <a:lnTo>
                      <a:pt x="1153" y="440"/>
                    </a:lnTo>
                    <a:lnTo>
                      <a:pt x="1235" y="56"/>
                    </a:lnTo>
                    <a:lnTo>
                      <a:pt x="1208" y="28"/>
                    </a:lnTo>
                    <a:lnTo>
                      <a:pt x="1208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2"/>
              <p:cNvSpPr/>
              <p:nvPr/>
            </p:nvSpPr>
            <p:spPr>
              <a:xfrm>
                <a:off x="9483200" y="2454075"/>
                <a:ext cx="56925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113" extrusionOk="0">
                    <a:moveTo>
                      <a:pt x="1097" y="1"/>
                    </a:moveTo>
                    <a:lnTo>
                      <a:pt x="1097" y="56"/>
                    </a:lnTo>
                    <a:lnTo>
                      <a:pt x="1097" y="83"/>
                    </a:lnTo>
                    <a:lnTo>
                      <a:pt x="1344" y="248"/>
                    </a:lnTo>
                    <a:lnTo>
                      <a:pt x="1564" y="467"/>
                    </a:lnTo>
                    <a:lnTo>
                      <a:pt x="1783" y="686"/>
                    </a:lnTo>
                    <a:lnTo>
                      <a:pt x="1947" y="933"/>
                    </a:lnTo>
                    <a:lnTo>
                      <a:pt x="2030" y="1070"/>
                    </a:lnTo>
                    <a:lnTo>
                      <a:pt x="2112" y="1207"/>
                    </a:lnTo>
                    <a:lnTo>
                      <a:pt x="2167" y="1345"/>
                    </a:lnTo>
                    <a:lnTo>
                      <a:pt x="2194" y="1509"/>
                    </a:lnTo>
                    <a:lnTo>
                      <a:pt x="2167" y="1646"/>
                    </a:lnTo>
                    <a:lnTo>
                      <a:pt x="2112" y="1756"/>
                    </a:lnTo>
                    <a:lnTo>
                      <a:pt x="2030" y="1866"/>
                    </a:lnTo>
                    <a:lnTo>
                      <a:pt x="1920" y="1948"/>
                    </a:lnTo>
                    <a:lnTo>
                      <a:pt x="1783" y="2003"/>
                    </a:lnTo>
                    <a:lnTo>
                      <a:pt x="1646" y="2030"/>
                    </a:lnTo>
                    <a:lnTo>
                      <a:pt x="1509" y="2030"/>
                    </a:lnTo>
                    <a:lnTo>
                      <a:pt x="1372" y="2003"/>
                    </a:lnTo>
                    <a:lnTo>
                      <a:pt x="1234" y="1948"/>
                    </a:lnTo>
                    <a:lnTo>
                      <a:pt x="1097" y="1893"/>
                    </a:lnTo>
                    <a:lnTo>
                      <a:pt x="878" y="1729"/>
                    </a:lnTo>
                    <a:lnTo>
                      <a:pt x="659" y="1509"/>
                    </a:lnTo>
                    <a:lnTo>
                      <a:pt x="467" y="1317"/>
                    </a:lnTo>
                    <a:lnTo>
                      <a:pt x="275" y="1098"/>
                    </a:lnTo>
                    <a:lnTo>
                      <a:pt x="55" y="906"/>
                    </a:lnTo>
                    <a:lnTo>
                      <a:pt x="28" y="906"/>
                    </a:lnTo>
                    <a:lnTo>
                      <a:pt x="28" y="933"/>
                    </a:lnTo>
                    <a:lnTo>
                      <a:pt x="0" y="961"/>
                    </a:lnTo>
                    <a:lnTo>
                      <a:pt x="28" y="988"/>
                    </a:lnTo>
                    <a:lnTo>
                      <a:pt x="192" y="1153"/>
                    </a:lnTo>
                    <a:lnTo>
                      <a:pt x="384" y="1317"/>
                    </a:lnTo>
                    <a:lnTo>
                      <a:pt x="741" y="1701"/>
                    </a:lnTo>
                    <a:lnTo>
                      <a:pt x="933" y="1893"/>
                    </a:lnTo>
                    <a:lnTo>
                      <a:pt x="1152" y="2003"/>
                    </a:lnTo>
                    <a:lnTo>
                      <a:pt x="1372" y="2085"/>
                    </a:lnTo>
                    <a:lnTo>
                      <a:pt x="1509" y="2113"/>
                    </a:lnTo>
                    <a:lnTo>
                      <a:pt x="1618" y="2113"/>
                    </a:lnTo>
                    <a:lnTo>
                      <a:pt x="1810" y="2085"/>
                    </a:lnTo>
                    <a:lnTo>
                      <a:pt x="1975" y="2003"/>
                    </a:lnTo>
                    <a:lnTo>
                      <a:pt x="2139" y="1866"/>
                    </a:lnTo>
                    <a:lnTo>
                      <a:pt x="2194" y="1811"/>
                    </a:lnTo>
                    <a:lnTo>
                      <a:pt x="2222" y="1729"/>
                    </a:lnTo>
                    <a:lnTo>
                      <a:pt x="2249" y="1591"/>
                    </a:lnTo>
                    <a:lnTo>
                      <a:pt x="2277" y="1482"/>
                    </a:lnTo>
                    <a:lnTo>
                      <a:pt x="2249" y="1372"/>
                    </a:lnTo>
                    <a:lnTo>
                      <a:pt x="2222" y="1235"/>
                    </a:lnTo>
                    <a:lnTo>
                      <a:pt x="2112" y="1016"/>
                    </a:lnTo>
                    <a:lnTo>
                      <a:pt x="1975" y="824"/>
                    </a:lnTo>
                    <a:lnTo>
                      <a:pt x="1783" y="577"/>
                    </a:lnTo>
                    <a:lnTo>
                      <a:pt x="1591" y="385"/>
                    </a:lnTo>
                    <a:lnTo>
                      <a:pt x="1372" y="193"/>
                    </a:lnTo>
                    <a:lnTo>
                      <a:pt x="1152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2"/>
              <p:cNvSpPr/>
              <p:nvPr/>
            </p:nvSpPr>
            <p:spPr>
              <a:xfrm>
                <a:off x="9536675" y="2432825"/>
                <a:ext cx="29500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2140" extrusionOk="0">
                    <a:moveTo>
                      <a:pt x="55" y="1"/>
                    </a:moveTo>
                    <a:lnTo>
                      <a:pt x="28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302" y="330"/>
                    </a:lnTo>
                    <a:lnTo>
                      <a:pt x="576" y="604"/>
                    </a:lnTo>
                    <a:lnTo>
                      <a:pt x="851" y="878"/>
                    </a:lnTo>
                    <a:lnTo>
                      <a:pt x="960" y="1043"/>
                    </a:lnTo>
                    <a:lnTo>
                      <a:pt x="1070" y="1207"/>
                    </a:lnTo>
                    <a:lnTo>
                      <a:pt x="1097" y="1399"/>
                    </a:lnTo>
                    <a:lnTo>
                      <a:pt x="1097" y="1591"/>
                    </a:lnTo>
                    <a:lnTo>
                      <a:pt x="1015" y="1756"/>
                    </a:lnTo>
                    <a:lnTo>
                      <a:pt x="960" y="1838"/>
                    </a:lnTo>
                    <a:lnTo>
                      <a:pt x="905" y="1893"/>
                    </a:lnTo>
                    <a:lnTo>
                      <a:pt x="823" y="1975"/>
                    </a:lnTo>
                    <a:lnTo>
                      <a:pt x="713" y="2003"/>
                    </a:lnTo>
                    <a:lnTo>
                      <a:pt x="521" y="2057"/>
                    </a:lnTo>
                    <a:lnTo>
                      <a:pt x="302" y="2057"/>
                    </a:lnTo>
                    <a:lnTo>
                      <a:pt x="110" y="1975"/>
                    </a:lnTo>
                    <a:lnTo>
                      <a:pt x="83" y="1975"/>
                    </a:lnTo>
                    <a:lnTo>
                      <a:pt x="55" y="2003"/>
                    </a:lnTo>
                    <a:lnTo>
                      <a:pt x="55" y="2030"/>
                    </a:lnTo>
                    <a:lnTo>
                      <a:pt x="55" y="2057"/>
                    </a:lnTo>
                    <a:lnTo>
                      <a:pt x="247" y="2112"/>
                    </a:lnTo>
                    <a:lnTo>
                      <a:pt x="467" y="2140"/>
                    </a:lnTo>
                    <a:lnTo>
                      <a:pt x="659" y="2112"/>
                    </a:lnTo>
                    <a:lnTo>
                      <a:pt x="851" y="2030"/>
                    </a:lnTo>
                    <a:lnTo>
                      <a:pt x="1015" y="1920"/>
                    </a:lnTo>
                    <a:lnTo>
                      <a:pt x="1125" y="1756"/>
                    </a:lnTo>
                    <a:lnTo>
                      <a:pt x="1180" y="1591"/>
                    </a:lnTo>
                    <a:lnTo>
                      <a:pt x="1180" y="1399"/>
                    </a:lnTo>
                    <a:lnTo>
                      <a:pt x="1125" y="1180"/>
                    </a:lnTo>
                    <a:lnTo>
                      <a:pt x="1043" y="988"/>
                    </a:lnTo>
                    <a:lnTo>
                      <a:pt x="905" y="823"/>
                    </a:lnTo>
                    <a:lnTo>
                      <a:pt x="768" y="659"/>
                    </a:lnTo>
                    <a:lnTo>
                      <a:pt x="412" y="35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2"/>
              <p:cNvSpPr/>
              <p:nvPr/>
            </p:nvSpPr>
            <p:spPr>
              <a:xfrm>
                <a:off x="9559300" y="2411575"/>
                <a:ext cx="267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2360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28" y="55"/>
                    </a:lnTo>
                    <a:lnTo>
                      <a:pt x="330" y="330"/>
                    </a:lnTo>
                    <a:lnTo>
                      <a:pt x="604" y="604"/>
                    </a:lnTo>
                    <a:lnTo>
                      <a:pt x="713" y="768"/>
                    </a:lnTo>
                    <a:lnTo>
                      <a:pt x="823" y="933"/>
                    </a:lnTo>
                    <a:lnTo>
                      <a:pt x="905" y="1097"/>
                    </a:lnTo>
                    <a:lnTo>
                      <a:pt x="960" y="1289"/>
                    </a:lnTo>
                    <a:lnTo>
                      <a:pt x="988" y="1454"/>
                    </a:lnTo>
                    <a:lnTo>
                      <a:pt x="988" y="1646"/>
                    </a:lnTo>
                    <a:lnTo>
                      <a:pt x="933" y="1811"/>
                    </a:lnTo>
                    <a:lnTo>
                      <a:pt x="878" y="1948"/>
                    </a:lnTo>
                    <a:lnTo>
                      <a:pt x="768" y="2085"/>
                    </a:lnTo>
                    <a:lnTo>
                      <a:pt x="631" y="2194"/>
                    </a:lnTo>
                    <a:lnTo>
                      <a:pt x="494" y="2249"/>
                    </a:lnTo>
                    <a:lnTo>
                      <a:pt x="302" y="2277"/>
                    </a:lnTo>
                    <a:lnTo>
                      <a:pt x="275" y="2304"/>
                    </a:lnTo>
                    <a:lnTo>
                      <a:pt x="275" y="2332"/>
                    </a:lnTo>
                    <a:lnTo>
                      <a:pt x="275" y="2359"/>
                    </a:lnTo>
                    <a:lnTo>
                      <a:pt x="302" y="2359"/>
                    </a:lnTo>
                    <a:lnTo>
                      <a:pt x="467" y="2332"/>
                    </a:lnTo>
                    <a:lnTo>
                      <a:pt x="631" y="2277"/>
                    </a:lnTo>
                    <a:lnTo>
                      <a:pt x="768" y="2194"/>
                    </a:lnTo>
                    <a:lnTo>
                      <a:pt x="878" y="2085"/>
                    </a:lnTo>
                    <a:lnTo>
                      <a:pt x="988" y="1920"/>
                    </a:lnTo>
                    <a:lnTo>
                      <a:pt x="1043" y="1783"/>
                    </a:lnTo>
                    <a:lnTo>
                      <a:pt x="1070" y="1619"/>
                    </a:lnTo>
                    <a:lnTo>
                      <a:pt x="1070" y="1427"/>
                    </a:lnTo>
                    <a:lnTo>
                      <a:pt x="1043" y="1207"/>
                    </a:lnTo>
                    <a:lnTo>
                      <a:pt x="960" y="988"/>
                    </a:lnTo>
                    <a:lnTo>
                      <a:pt x="851" y="796"/>
                    </a:lnTo>
                    <a:lnTo>
                      <a:pt x="713" y="631"/>
                    </a:lnTo>
                    <a:lnTo>
                      <a:pt x="576" y="467"/>
                    </a:lnTo>
                    <a:lnTo>
                      <a:pt x="412" y="30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2"/>
              <p:cNvSpPr/>
              <p:nvPr/>
            </p:nvSpPr>
            <p:spPr>
              <a:xfrm>
                <a:off x="8870950" y="4005625"/>
                <a:ext cx="404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524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0" y="55"/>
                    </a:lnTo>
                    <a:lnTo>
                      <a:pt x="439" y="658"/>
                    </a:lnTo>
                    <a:lnTo>
                      <a:pt x="823" y="1262"/>
                    </a:lnTo>
                    <a:lnTo>
                      <a:pt x="1207" y="1865"/>
                    </a:lnTo>
                    <a:lnTo>
                      <a:pt x="1536" y="2496"/>
                    </a:lnTo>
                    <a:lnTo>
                      <a:pt x="1564" y="2523"/>
                    </a:lnTo>
                    <a:lnTo>
                      <a:pt x="1591" y="2523"/>
                    </a:lnTo>
                    <a:lnTo>
                      <a:pt x="1618" y="2496"/>
                    </a:lnTo>
                    <a:lnTo>
                      <a:pt x="1618" y="2468"/>
                    </a:lnTo>
                    <a:lnTo>
                      <a:pt x="1262" y="1838"/>
                    </a:lnTo>
                    <a:lnTo>
                      <a:pt x="905" y="1207"/>
                    </a:lnTo>
                    <a:lnTo>
                      <a:pt x="494" y="604"/>
                    </a:lnTo>
                    <a:lnTo>
                      <a:pt x="83" y="2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2"/>
              <p:cNvSpPr/>
              <p:nvPr/>
            </p:nvSpPr>
            <p:spPr>
              <a:xfrm>
                <a:off x="8901100" y="4012475"/>
                <a:ext cx="3432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387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28" y="55"/>
                    </a:lnTo>
                    <a:lnTo>
                      <a:pt x="1290" y="2386"/>
                    </a:lnTo>
                    <a:lnTo>
                      <a:pt x="1345" y="2386"/>
                    </a:lnTo>
                    <a:lnTo>
                      <a:pt x="1372" y="2359"/>
                    </a:lnTo>
                    <a:lnTo>
                      <a:pt x="1372" y="23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2"/>
              <p:cNvSpPr/>
              <p:nvPr/>
            </p:nvSpPr>
            <p:spPr>
              <a:xfrm>
                <a:off x="9793775" y="1995400"/>
                <a:ext cx="404525" cy="370275"/>
              </a:xfrm>
              <a:custGeom>
                <a:avLst/>
                <a:gdLst/>
                <a:ahLst/>
                <a:cxnLst/>
                <a:rect l="l" t="t" r="r" b="b"/>
                <a:pathLst>
                  <a:path w="16181" h="14811" extrusionOk="0">
                    <a:moveTo>
                      <a:pt x="9791" y="1"/>
                    </a:moveTo>
                    <a:lnTo>
                      <a:pt x="9352" y="28"/>
                    </a:lnTo>
                    <a:lnTo>
                      <a:pt x="8996" y="111"/>
                    </a:lnTo>
                    <a:lnTo>
                      <a:pt x="8667" y="220"/>
                    </a:lnTo>
                    <a:lnTo>
                      <a:pt x="8338" y="357"/>
                    </a:lnTo>
                    <a:lnTo>
                      <a:pt x="8036" y="495"/>
                    </a:lnTo>
                    <a:lnTo>
                      <a:pt x="7789" y="632"/>
                    </a:lnTo>
                    <a:lnTo>
                      <a:pt x="7515" y="769"/>
                    </a:lnTo>
                    <a:lnTo>
                      <a:pt x="6939" y="1098"/>
                    </a:lnTo>
                    <a:lnTo>
                      <a:pt x="6637" y="1235"/>
                    </a:lnTo>
                    <a:lnTo>
                      <a:pt x="6363" y="1345"/>
                    </a:lnTo>
                    <a:lnTo>
                      <a:pt x="6089" y="1372"/>
                    </a:lnTo>
                    <a:lnTo>
                      <a:pt x="5952" y="1372"/>
                    </a:lnTo>
                    <a:lnTo>
                      <a:pt x="5815" y="1345"/>
                    </a:lnTo>
                    <a:lnTo>
                      <a:pt x="5513" y="1208"/>
                    </a:lnTo>
                    <a:lnTo>
                      <a:pt x="5211" y="1043"/>
                    </a:lnTo>
                    <a:lnTo>
                      <a:pt x="4635" y="632"/>
                    </a:lnTo>
                    <a:lnTo>
                      <a:pt x="4361" y="412"/>
                    </a:lnTo>
                    <a:lnTo>
                      <a:pt x="4059" y="275"/>
                    </a:lnTo>
                    <a:lnTo>
                      <a:pt x="3895" y="193"/>
                    </a:lnTo>
                    <a:lnTo>
                      <a:pt x="3758" y="165"/>
                    </a:lnTo>
                    <a:lnTo>
                      <a:pt x="3593" y="138"/>
                    </a:lnTo>
                    <a:lnTo>
                      <a:pt x="3429" y="111"/>
                    </a:lnTo>
                    <a:lnTo>
                      <a:pt x="3264" y="138"/>
                    </a:lnTo>
                    <a:lnTo>
                      <a:pt x="3100" y="193"/>
                    </a:lnTo>
                    <a:lnTo>
                      <a:pt x="2935" y="248"/>
                    </a:lnTo>
                    <a:lnTo>
                      <a:pt x="2798" y="357"/>
                    </a:lnTo>
                    <a:lnTo>
                      <a:pt x="2661" y="440"/>
                    </a:lnTo>
                    <a:lnTo>
                      <a:pt x="2551" y="577"/>
                    </a:lnTo>
                    <a:lnTo>
                      <a:pt x="2469" y="714"/>
                    </a:lnTo>
                    <a:lnTo>
                      <a:pt x="2387" y="878"/>
                    </a:lnTo>
                    <a:lnTo>
                      <a:pt x="2332" y="1043"/>
                    </a:lnTo>
                    <a:lnTo>
                      <a:pt x="2304" y="1208"/>
                    </a:lnTo>
                    <a:lnTo>
                      <a:pt x="2332" y="1372"/>
                    </a:lnTo>
                    <a:lnTo>
                      <a:pt x="2359" y="1537"/>
                    </a:lnTo>
                    <a:lnTo>
                      <a:pt x="2387" y="1701"/>
                    </a:lnTo>
                    <a:lnTo>
                      <a:pt x="2469" y="1866"/>
                    </a:lnTo>
                    <a:lnTo>
                      <a:pt x="2551" y="2003"/>
                    </a:lnTo>
                    <a:lnTo>
                      <a:pt x="2661" y="2113"/>
                    </a:lnTo>
                    <a:lnTo>
                      <a:pt x="2195" y="2003"/>
                    </a:lnTo>
                    <a:lnTo>
                      <a:pt x="1920" y="1975"/>
                    </a:lnTo>
                    <a:lnTo>
                      <a:pt x="1673" y="1948"/>
                    </a:lnTo>
                    <a:lnTo>
                      <a:pt x="1427" y="1948"/>
                    </a:lnTo>
                    <a:lnTo>
                      <a:pt x="1207" y="1975"/>
                    </a:lnTo>
                    <a:lnTo>
                      <a:pt x="960" y="2030"/>
                    </a:lnTo>
                    <a:lnTo>
                      <a:pt x="741" y="2140"/>
                    </a:lnTo>
                    <a:lnTo>
                      <a:pt x="549" y="2277"/>
                    </a:lnTo>
                    <a:lnTo>
                      <a:pt x="385" y="2442"/>
                    </a:lnTo>
                    <a:lnTo>
                      <a:pt x="247" y="2634"/>
                    </a:lnTo>
                    <a:lnTo>
                      <a:pt x="138" y="2853"/>
                    </a:lnTo>
                    <a:lnTo>
                      <a:pt x="55" y="3100"/>
                    </a:lnTo>
                    <a:lnTo>
                      <a:pt x="28" y="3319"/>
                    </a:lnTo>
                    <a:lnTo>
                      <a:pt x="1" y="3566"/>
                    </a:lnTo>
                    <a:lnTo>
                      <a:pt x="28" y="3813"/>
                    </a:lnTo>
                    <a:lnTo>
                      <a:pt x="110" y="4060"/>
                    </a:lnTo>
                    <a:lnTo>
                      <a:pt x="193" y="4279"/>
                    </a:lnTo>
                    <a:lnTo>
                      <a:pt x="302" y="4498"/>
                    </a:lnTo>
                    <a:lnTo>
                      <a:pt x="439" y="4690"/>
                    </a:lnTo>
                    <a:lnTo>
                      <a:pt x="604" y="4882"/>
                    </a:lnTo>
                    <a:lnTo>
                      <a:pt x="768" y="5047"/>
                    </a:lnTo>
                    <a:lnTo>
                      <a:pt x="960" y="5212"/>
                    </a:lnTo>
                    <a:lnTo>
                      <a:pt x="1152" y="5349"/>
                    </a:lnTo>
                    <a:lnTo>
                      <a:pt x="1591" y="5568"/>
                    </a:lnTo>
                    <a:lnTo>
                      <a:pt x="2030" y="5760"/>
                    </a:lnTo>
                    <a:lnTo>
                      <a:pt x="2496" y="5897"/>
                    </a:lnTo>
                    <a:lnTo>
                      <a:pt x="2962" y="6034"/>
                    </a:lnTo>
                    <a:lnTo>
                      <a:pt x="13164" y="14810"/>
                    </a:lnTo>
                    <a:lnTo>
                      <a:pt x="13329" y="14810"/>
                    </a:lnTo>
                    <a:lnTo>
                      <a:pt x="13466" y="14783"/>
                    </a:lnTo>
                    <a:lnTo>
                      <a:pt x="13603" y="14755"/>
                    </a:lnTo>
                    <a:lnTo>
                      <a:pt x="13740" y="14673"/>
                    </a:lnTo>
                    <a:lnTo>
                      <a:pt x="13987" y="14508"/>
                    </a:lnTo>
                    <a:lnTo>
                      <a:pt x="14206" y="14289"/>
                    </a:lnTo>
                    <a:lnTo>
                      <a:pt x="14371" y="14042"/>
                    </a:lnTo>
                    <a:lnTo>
                      <a:pt x="14536" y="13741"/>
                    </a:lnTo>
                    <a:lnTo>
                      <a:pt x="14645" y="13439"/>
                    </a:lnTo>
                    <a:lnTo>
                      <a:pt x="14700" y="13137"/>
                    </a:lnTo>
                    <a:lnTo>
                      <a:pt x="14728" y="12808"/>
                    </a:lnTo>
                    <a:lnTo>
                      <a:pt x="14728" y="12506"/>
                    </a:lnTo>
                    <a:lnTo>
                      <a:pt x="14728" y="11876"/>
                    </a:lnTo>
                    <a:lnTo>
                      <a:pt x="14728" y="11245"/>
                    </a:lnTo>
                    <a:lnTo>
                      <a:pt x="14755" y="10943"/>
                    </a:lnTo>
                    <a:lnTo>
                      <a:pt x="14810" y="10642"/>
                    </a:lnTo>
                    <a:lnTo>
                      <a:pt x="14919" y="10258"/>
                    </a:lnTo>
                    <a:lnTo>
                      <a:pt x="15057" y="9874"/>
                    </a:lnTo>
                    <a:lnTo>
                      <a:pt x="15221" y="9490"/>
                    </a:lnTo>
                    <a:lnTo>
                      <a:pt x="15413" y="9133"/>
                    </a:lnTo>
                    <a:lnTo>
                      <a:pt x="15797" y="8420"/>
                    </a:lnTo>
                    <a:lnTo>
                      <a:pt x="15962" y="8036"/>
                    </a:lnTo>
                    <a:lnTo>
                      <a:pt x="16099" y="7652"/>
                    </a:lnTo>
                    <a:lnTo>
                      <a:pt x="16154" y="7378"/>
                    </a:lnTo>
                    <a:lnTo>
                      <a:pt x="16181" y="7104"/>
                    </a:lnTo>
                    <a:lnTo>
                      <a:pt x="16181" y="6802"/>
                    </a:lnTo>
                    <a:lnTo>
                      <a:pt x="16154" y="6528"/>
                    </a:lnTo>
                    <a:lnTo>
                      <a:pt x="16126" y="6254"/>
                    </a:lnTo>
                    <a:lnTo>
                      <a:pt x="16044" y="5979"/>
                    </a:lnTo>
                    <a:lnTo>
                      <a:pt x="15962" y="5705"/>
                    </a:lnTo>
                    <a:lnTo>
                      <a:pt x="15852" y="5458"/>
                    </a:lnTo>
                    <a:lnTo>
                      <a:pt x="15715" y="5212"/>
                    </a:lnTo>
                    <a:lnTo>
                      <a:pt x="15578" y="4965"/>
                    </a:lnTo>
                    <a:lnTo>
                      <a:pt x="15386" y="4745"/>
                    </a:lnTo>
                    <a:lnTo>
                      <a:pt x="15221" y="4526"/>
                    </a:lnTo>
                    <a:lnTo>
                      <a:pt x="15002" y="4334"/>
                    </a:lnTo>
                    <a:lnTo>
                      <a:pt x="14782" y="4169"/>
                    </a:lnTo>
                    <a:lnTo>
                      <a:pt x="14536" y="4005"/>
                    </a:lnTo>
                    <a:lnTo>
                      <a:pt x="14289" y="3868"/>
                    </a:lnTo>
                    <a:lnTo>
                      <a:pt x="14289" y="3621"/>
                    </a:lnTo>
                    <a:lnTo>
                      <a:pt x="14261" y="3347"/>
                    </a:lnTo>
                    <a:lnTo>
                      <a:pt x="14206" y="3072"/>
                    </a:lnTo>
                    <a:lnTo>
                      <a:pt x="14097" y="2771"/>
                    </a:lnTo>
                    <a:lnTo>
                      <a:pt x="13987" y="2497"/>
                    </a:lnTo>
                    <a:lnTo>
                      <a:pt x="13850" y="2222"/>
                    </a:lnTo>
                    <a:lnTo>
                      <a:pt x="13685" y="1948"/>
                    </a:lnTo>
                    <a:lnTo>
                      <a:pt x="13493" y="1701"/>
                    </a:lnTo>
                    <a:lnTo>
                      <a:pt x="13301" y="1454"/>
                    </a:lnTo>
                    <a:lnTo>
                      <a:pt x="13082" y="1208"/>
                    </a:lnTo>
                    <a:lnTo>
                      <a:pt x="12863" y="988"/>
                    </a:lnTo>
                    <a:lnTo>
                      <a:pt x="12643" y="796"/>
                    </a:lnTo>
                    <a:lnTo>
                      <a:pt x="12396" y="632"/>
                    </a:lnTo>
                    <a:lnTo>
                      <a:pt x="12150" y="467"/>
                    </a:lnTo>
                    <a:lnTo>
                      <a:pt x="11903" y="357"/>
                    </a:lnTo>
                    <a:lnTo>
                      <a:pt x="11656" y="275"/>
                    </a:lnTo>
                    <a:lnTo>
                      <a:pt x="10916" y="111"/>
                    </a:lnTo>
                    <a:lnTo>
                      <a:pt x="10312" y="28"/>
                    </a:lnTo>
                    <a:lnTo>
                      <a:pt x="9791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2"/>
              <p:cNvSpPr/>
              <p:nvPr/>
            </p:nvSpPr>
            <p:spPr>
              <a:xfrm>
                <a:off x="9296700" y="4028250"/>
                <a:ext cx="447050" cy="252325"/>
              </a:xfrm>
              <a:custGeom>
                <a:avLst/>
                <a:gdLst/>
                <a:ahLst/>
                <a:cxnLst/>
                <a:rect l="l" t="t" r="r" b="b"/>
                <a:pathLst>
                  <a:path w="17882" h="10093" extrusionOk="0">
                    <a:moveTo>
                      <a:pt x="5321" y="0"/>
                    </a:moveTo>
                    <a:lnTo>
                      <a:pt x="5513" y="4937"/>
                    </a:lnTo>
                    <a:lnTo>
                      <a:pt x="5020" y="5019"/>
                    </a:lnTo>
                    <a:lnTo>
                      <a:pt x="4553" y="5129"/>
                    </a:lnTo>
                    <a:lnTo>
                      <a:pt x="4142" y="5238"/>
                    </a:lnTo>
                    <a:lnTo>
                      <a:pt x="3731" y="5375"/>
                    </a:lnTo>
                    <a:lnTo>
                      <a:pt x="3374" y="5540"/>
                    </a:lnTo>
                    <a:lnTo>
                      <a:pt x="3018" y="5705"/>
                    </a:lnTo>
                    <a:lnTo>
                      <a:pt x="2688" y="5869"/>
                    </a:lnTo>
                    <a:lnTo>
                      <a:pt x="2387" y="6061"/>
                    </a:lnTo>
                    <a:lnTo>
                      <a:pt x="2113" y="6253"/>
                    </a:lnTo>
                    <a:lnTo>
                      <a:pt x="1866" y="6472"/>
                    </a:lnTo>
                    <a:lnTo>
                      <a:pt x="1646" y="6664"/>
                    </a:lnTo>
                    <a:lnTo>
                      <a:pt x="1427" y="6884"/>
                    </a:lnTo>
                    <a:lnTo>
                      <a:pt x="1070" y="7350"/>
                    </a:lnTo>
                    <a:lnTo>
                      <a:pt x="769" y="7789"/>
                    </a:lnTo>
                    <a:lnTo>
                      <a:pt x="522" y="8228"/>
                    </a:lnTo>
                    <a:lnTo>
                      <a:pt x="330" y="8639"/>
                    </a:lnTo>
                    <a:lnTo>
                      <a:pt x="220" y="9023"/>
                    </a:lnTo>
                    <a:lnTo>
                      <a:pt x="111" y="9352"/>
                    </a:lnTo>
                    <a:lnTo>
                      <a:pt x="56" y="9654"/>
                    </a:lnTo>
                    <a:lnTo>
                      <a:pt x="28" y="9873"/>
                    </a:lnTo>
                    <a:lnTo>
                      <a:pt x="1" y="10038"/>
                    </a:lnTo>
                    <a:lnTo>
                      <a:pt x="17882" y="10092"/>
                    </a:lnTo>
                    <a:lnTo>
                      <a:pt x="17470" y="1481"/>
                    </a:lnTo>
                    <a:lnTo>
                      <a:pt x="53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9364575" y="4156450"/>
                <a:ext cx="658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2634" h="1400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1" y="56"/>
                    </a:lnTo>
                    <a:lnTo>
                      <a:pt x="28" y="83"/>
                    </a:lnTo>
                    <a:lnTo>
                      <a:pt x="687" y="385"/>
                    </a:lnTo>
                    <a:lnTo>
                      <a:pt x="1317" y="686"/>
                    </a:lnTo>
                    <a:lnTo>
                      <a:pt x="1948" y="1043"/>
                    </a:lnTo>
                    <a:lnTo>
                      <a:pt x="2579" y="1399"/>
                    </a:lnTo>
                    <a:lnTo>
                      <a:pt x="2634" y="1399"/>
                    </a:lnTo>
                    <a:lnTo>
                      <a:pt x="2634" y="1372"/>
                    </a:lnTo>
                    <a:lnTo>
                      <a:pt x="2606" y="1344"/>
                    </a:lnTo>
                    <a:lnTo>
                      <a:pt x="2003" y="961"/>
                    </a:lnTo>
                    <a:lnTo>
                      <a:pt x="1372" y="631"/>
                    </a:lnTo>
                    <a:lnTo>
                      <a:pt x="714" y="302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9394075" y="4146850"/>
                <a:ext cx="589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427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2304" y="1427"/>
                    </a:lnTo>
                    <a:lnTo>
                      <a:pt x="2359" y="1427"/>
                    </a:lnTo>
                    <a:lnTo>
                      <a:pt x="2359" y="1399"/>
                    </a:lnTo>
                    <a:lnTo>
                      <a:pt x="2359" y="137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9963800" y="2335475"/>
                <a:ext cx="159775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6391" h="7707" extrusionOk="0">
                    <a:moveTo>
                      <a:pt x="6391" y="0"/>
                    </a:moveTo>
                    <a:lnTo>
                      <a:pt x="1" y="2441"/>
                    </a:lnTo>
                    <a:lnTo>
                      <a:pt x="1" y="7707"/>
                    </a:lnTo>
                    <a:lnTo>
                      <a:pt x="6391" y="7707"/>
                    </a:lnTo>
                    <a:lnTo>
                      <a:pt x="6391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extrusionOk="0">
                    <a:moveTo>
                      <a:pt x="5375" y="1"/>
                    </a:moveTo>
                    <a:lnTo>
                      <a:pt x="4827" y="55"/>
                    </a:lnTo>
                    <a:lnTo>
                      <a:pt x="4306" y="110"/>
                    </a:lnTo>
                    <a:lnTo>
                      <a:pt x="3785" y="193"/>
                    </a:lnTo>
                    <a:lnTo>
                      <a:pt x="3319" y="330"/>
                    </a:lnTo>
                    <a:lnTo>
                      <a:pt x="2880" y="494"/>
                    </a:lnTo>
                    <a:lnTo>
                      <a:pt x="2441" y="686"/>
                    </a:lnTo>
                    <a:lnTo>
                      <a:pt x="2057" y="933"/>
                    </a:lnTo>
                    <a:lnTo>
                      <a:pt x="1701" y="1207"/>
                    </a:lnTo>
                    <a:lnTo>
                      <a:pt x="1399" y="1509"/>
                    </a:lnTo>
                    <a:lnTo>
                      <a:pt x="1125" y="1838"/>
                    </a:lnTo>
                    <a:lnTo>
                      <a:pt x="878" y="2222"/>
                    </a:lnTo>
                    <a:lnTo>
                      <a:pt x="658" y="2633"/>
                    </a:lnTo>
                    <a:lnTo>
                      <a:pt x="494" y="3072"/>
                    </a:lnTo>
                    <a:lnTo>
                      <a:pt x="384" y="3566"/>
                    </a:lnTo>
                    <a:lnTo>
                      <a:pt x="302" y="4114"/>
                    </a:lnTo>
                    <a:lnTo>
                      <a:pt x="110" y="5952"/>
                    </a:lnTo>
                    <a:lnTo>
                      <a:pt x="28" y="7460"/>
                    </a:lnTo>
                    <a:lnTo>
                      <a:pt x="0" y="8749"/>
                    </a:lnTo>
                    <a:lnTo>
                      <a:pt x="0" y="9873"/>
                    </a:lnTo>
                    <a:lnTo>
                      <a:pt x="0" y="10257"/>
                    </a:lnTo>
                    <a:lnTo>
                      <a:pt x="28" y="10641"/>
                    </a:lnTo>
                    <a:lnTo>
                      <a:pt x="82" y="10998"/>
                    </a:lnTo>
                    <a:lnTo>
                      <a:pt x="165" y="11327"/>
                    </a:lnTo>
                    <a:lnTo>
                      <a:pt x="247" y="11629"/>
                    </a:lnTo>
                    <a:lnTo>
                      <a:pt x="357" y="11930"/>
                    </a:lnTo>
                    <a:lnTo>
                      <a:pt x="466" y="12204"/>
                    </a:lnTo>
                    <a:lnTo>
                      <a:pt x="604" y="12451"/>
                    </a:lnTo>
                    <a:lnTo>
                      <a:pt x="741" y="12698"/>
                    </a:lnTo>
                    <a:lnTo>
                      <a:pt x="878" y="12917"/>
                    </a:lnTo>
                    <a:lnTo>
                      <a:pt x="1207" y="13329"/>
                    </a:lnTo>
                    <a:lnTo>
                      <a:pt x="1563" y="13658"/>
                    </a:lnTo>
                    <a:lnTo>
                      <a:pt x="1920" y="13932"/>
                    </a:lnTo>
                    <a:lnTo>
                      <a:pt x="2304" y="14179"/>
                    </a:lnTo>
                    <a:lnTo>
                      <a:pt x="2633" y="14371"/>
                    </a:lnTo>
                    <a:lnTo>
                      <a:pt x="2962" y="14508"/>
                    </a:lnTo>
                    <a:lnTo>
                      <a:pt x="3264" y="14618"/>
                    </a:lnTo>
                    <a:lnTo>
                      <a:pt x="3702" y="14755"/>
                    </a:lnTo>
                    <a:lnTo>
                      <a:pt x="3867" y="14782"/>
                    </a:lnTo>
                    <a:lnTo>
                      <a:pt x="4553" y="14782"/>
                    </a:lnTo>
                    <a:lnTo>
                      <a:pt x="5183" y="14727"/>
                    </a:lnTo>
                    <a:lnTo>
                      <a:pt x="5759" y="14673"/>
                    </a:lnTo>
                    <a:lnTo>
                      <a:pt x="6308" y="14563"/>
                    </a:lnTo>
                    <a:lnTo>
                      <a:pt x="6829" y="14426"/>
                    </a:lnTo>
                    <a:lnTo>
                      <a:pt x="7295" y="14234"/>
                    </a:lnTo>
                    <a:lnTo>
                      <a:pt x="7734" y="14042"/>
                    </a:lnTo>
                    <a:lnTo>
                      <a:pt x="8145" y="13850"/>
                    </a:lnTo>
                    <a:lnTo>
                      <a:pt x="8502" y="13603"/>
                    </a:lnTo>
                    <a:lnTo>
                      <a:pt x="8831" y="13356"/>
                    </a:lnTo>
                    <a:lnTo>
                      <a:pt x="9133" y="13082"/>
                    </a:lnTo>
                    <a:lnTo>
                      <a:pt x="9407" y="12808"/>
                    </a:lnTo>
                    <a:lnTo>
                      <a:pt x="9654" y="12506"/>
                    </a:lnTo>
                    <a:lnTo>
                      <a:pt x="9873" y="12204"/>
                    </a:lnTo>
                    <a:lnTo>
                      <a:pt x="10065" y="11903"/>
                    </a:lnTo>
                    <a:lnTo>
                      <a:pt x="10257" y="11601"/>
                    </a:lnTo>
                    <a:lnTo>
                      <a:pt x="10394" y="11299"/>
                    </a:lnTo>
                    <a:lnTo>
                      <a:pt x="10531" y="10998"/>
                    </a:lnTo>
                    <a:lnTo>
                      <a:pt x="10723" y="10394"/>
                    </a:lnTo>
                    <a:lnTo>
                      <a:pt x="10888" y="9846"/>
                    </a:lnTo>
                    <a:lnTo>
                      <a:pt x="10970" y="9325"/>
                    </a:lnTo>
                    <a:lnTo>
                      <a:pt x="11025" y="8914"/>
                    </a:lnTo>
                    <a:lnTo>
                      <a:pt x="11025" y="8584"/>
                    </a:lnTo>
                    <a:lnTo>
                      <a:pt x="11052" y="8310"/>
                    </a:lnTo>
                    <a:lnTo>
                      <a:pt x="11409" y="5266"/>
                    </a:lnTo>
                    <a:lnTo>
                      <a:pt x="11464" y="4690"/>
                    </a:lnTo>
                    <a:lnTo>
                      <a:pt x="11436" y="4142"/>
                    </a:lnTo>
                    <a:lnTo>
                      <a:pt x="11354" y="3621"/>
                    </a:lnTo>
                    <a:lnTo>
                      <a:pt x="11244" y="3127"/>
                    </a:lnTo>
                    <a:lnTo>
                      <a:pt x="11052" y="2688"/>
                    </a:lnTo>
                    <a:lnTo>
                      <a:pt x="10833" y="2277"/>
                    </a:lnTo>
                    <a:lnTo>
                      <a:pt x="10559" y="1893"/>
                    </a:lnTo>
                    <a:lnTo>
                      <a:pt x="10257" y="1536"/>
                    </a:lnTo>
                    <a:lnTo>
                      <a:pt x="9873" y="1235"/>
                    </a:lnTo>
                    <a:lnTo>
                      <a:pt x="9489" y="960"/>
                    </a:lnTo>
                    <a:lnTo>
                      <a:pt x="9050" y="714"/>
                    </a:lnTo>
                    <a:lnTo>
                      <a:pt x="8557" y="494"/>
                    </a:lnTo>
                    <a:lnTo>
                      <a:pt x="8036" y="330"/>
                    </a:lnTo>
                    <a:lnTo>
                      <a:pt x="7487" y="193"/>
                    </a:lnTo>
                    <a:lnTo>
                      <a:pt x="6911" y="83"/>
                    </a:lnTo>
                    <a:lnTo>
                      <a:pt x="6280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fill="none" extrusionOk="0">
                    <a:moveTo>
                      <a:pt x="3867" y="14782"/>
                    </a:moveTo>
                    <a:lnTo>
                      <a:pt x="3867" y="14782"/>
                    </a:lnTo>
                    <a:lnTo>
                      <a:pt x="3702" y="14755"/>
                    </a:lnTo>
                    <a:lnTo>
                      <a:pt x="3264" y="14618"/>
                    </a:lnTo>
                    <a:lnTo>
                      <a:pt x="2962" y="14508"/>
                    </a:lnTo>
                    <a:lnTo>
                      <a:pt x="2633" y="14371"/>
                    </a:lnTo>
                    <a:lnTo>
                      <a:pt x="2304" y="14179"/>
                    </a:lnTo>
                    <a:lnTo>
                      <a:pt x="1920" y="13932"/>
                    </a:lnTo>
                    <a:lnTo>
                      <a:pt x="1563" y="13658"/>
                    </a:lnTo>
                    <a:lnTo>
                      <a:pt x="1207" y="13329"/>
                    </a:lnTo>
                    <a:lnTo>
                      <a:pt x="878" y="12917"/>
                    </a:lnTo>
                    <a:lnTo>
                      <a:pt x="741" y="12698"/>
                    </a:lnTo>
                    <a:lnTo>
                      <a:pt x="604" y="12451"/>
                    </a:lnTo>
                    <a:lnTo>
                      <a:pt x="466" y="12204"/>
                    </a:lnTo>
                    <a:lnTo>
                      <a:pt x="357" y="11930"/>
                    </a:lnTo>
                    <a:lnTo>
                      <a:pt x="247" y="11629"/>
                    </a:lnTo>
                    <a:lnTo>
                      <a:pt x="165" y="11327"/>
                    </a:lnTo>
                    <a:lnTo>
                      <a:pt x="82" y="10998"/>
                    </a:lnTo>
                    <a:lnTo>
                      <a:pt x="28" y="10641"/>
                    </a:lnTo>
                    <a:lnTo>
                      <a:pt x="0" y="10257"/>
                    </a:lnTo>
                    <a:lnTo>
                      <a:pt x="0" y="9873"/>
                    </a:lnTo>
                    <a:lnTo>
                      <a:pt x="0" y="9873"/>
                    </a:lnTo>
                    <a:lnTo>
                      <a:pt x="0" y="8749"/>
                    </a:lnTo>
                    <a:lnTo>
                      <a:pt x="28" y="7460"/>
                    </a:lnTo>
                    <a:lnTo>
                      <a:pt x="110" y="5952"/>
                    </a:lnTo>
                    <a:lnTo>
                      <a:pt x="302" y="4114"/>
                    </a:lnTo>
                    <a:lnTo>
                      <a:pt x="302" y="4114"/>
                    </a:lnTo>
                    <a:lnTo>
                      <a:pt x="384" y="3566"/>
                    </a:lnTo>
                    <a:lnTo>
                      <a:pt x="494" y="3072"/>
                    </a:lnTo>
                    <a:lnTo>
                      <a:pt x="658" y="2633"/>
                    </a:lnTo>
                    <a:lnTo>
                      <a:pt x="878" y="2222"/>
                    </a:lnTo>
                    <a:lnTo>
                      <a:pt x="1125" y="1838"/>
                    </a:lnTo>
                    <a:lnTo>
                      <a:pt x="1399" y="1509"/>
                    </a:lnTo>
                    <a:lnTo>
                      <a:pt x="1701" y="1207"/>
                    </a:lnTo>
                    <a:lnTo>
                      <a:pt x="2057" y="933"/>
                    </a:lnTo>
                    <a:lnTo>
                      <a:pt x="2441" y="686"/>
                    </a:lnTo>
                    <a:lnTo>
                      <a:pt x="2880" y="494"/>
                    </a:lnTo>
                    <a:lnTo>
                      <a:pt x="3319" y="330"/>
                    </a:lnTo>
                    <a:lnTo>
                      <a:pt x="3785" y="193"/>
                    </a:lnTo>
                    <a:lnTo>
                      <a:pt x="4306" y="110"/>
                    </a:lnTo>
                    <a:lnTo>
                      <a:pt x="4827" y="55"/>
                    </a:lnTo>
                    <a:lnTo>
                      <a:pt x="5375" y="1"/>
                    </a:lnTo>
                    <a:lnTo>
                      <a:pt x="5979" y="1"/>
                    </a:lnTo>
                    <a:lnTo>
                      <a:pt x="6280" y="1"/>
                    </a:lnTo>
                    <a:lnTo>
                      <a:pt x="6280" y="1"/>
                    </a:lnTo>
                    <a:lnTo>
                      <a:pt x="6911" y="83"/>
                    </a:lnTo>
                    <a:lnTo>
                      <a:pt x="7487" y="193"/>
                    </a:lnTo>
                    <a:lnTo>
                      <a:pt x="8036" y="330"/>
                    </a:lnTo>
                    <a:lnTo>
                      <a:pt x="8557" y="494"/>
                    </a:lnTo>
                    <a:lnTo>
                      <a:pt x="9050" y="714"/>
                    </a:lnTo>
                    <a:lnTo>
                      <a:pt x="9489" y="960"/>
                    </a:lnTo>
                    <a:lnTo>
                      <a:pt x="9873" y="1235"/>
                    </a:lnTo>
                    <a:lnTo>
                      <a:pt x="10257" y="1536"/>
                    </a:lnTo>
                    <a:lnTo>
                      <a:pt x="10559" y="1893"/>
                    </a:lnTo>
                    <a:lnTo>
                      <a:pt x="10833" y="2277"/>
                    </a:lnTo>
                    <a:lnTo>
                      <a:pt x="11052" y="2688"/>
                    </a:lnTo>
                    <a:lnTo>
                      <a:pt x="11244" y="3127"/>
                    </a:lnTo>
                    <a:lnTo>
                      <a:pt x="11354" y="3621"/>
                    </a:lnTo>
                    <a:lnTo>
                      <a:pt x="11436" y="4142"/>
                    </a:lnTo>
                    <a:lnTo>
                      <a:pt x="11464" y="4690"/>
                    </a:lnTo>
                    <a:lnTo>
                      <a:pt x="11409" y="5266"/>
                    </a:lnTo>
                    <a:lnTo>
                      <a:pt x="11052" y="8310"/>
                    </a:lnTo>
                    <a:lnTo>
                      <a:pt x="11052" y="8310"/>
                    </a:lnTo>
                    <a:lnTo>
                      <a:pt x="11025" y="8584"/>
                    </a:lnTo>
                    <a:lnTo>
                      <a:pt x="11025" y="8914"/>
                    </a:lnTo>
                    <a:lnTo>
                      <a:pt x="10970" y="9325"/>
                    </a:lnTo>
                    <a:lnTo>
                      <a:pt x="10888" y="9846"/>
                    </a:lnTo>
                    <a:lnTo>
                      <a:pt x="10723" y="10394"/>
                    </a:lnTo>
                    <a:lnTo>
                      <a:pt x="10531" y="10998"/>
                    </a:lnTo>
                    <a:lnTo>
                      <a:pt x="10394" y="11299"/>
                    </a:lnTo>
                    <a:lnTo>
                      <a:pt x="10257" y="11601"/>
                    </a:lnTo>
                    <a:lnTo>
                      <a:pt x="10065" y="11903"/>
                    </a:lnTo>
                    <a:lnTo>
                      <a:pt x="9873" y="12204"/>
                    </a:lnTo>
                    <a:lnTo>
                      <a:pt x="9654" y="12506"/>
                    </a:lnTo>
                    <a:lnTo>
                      <a:pt x="9407" y="12808"/>
                    </a:lnTo>
                    <a:lnTo>
                      <a:pt x="9133" y="13082"/>
                    </a:lnTo>
                    <a:lnTo>
                      <a:pt x="8831" y="13356"/>
                    </a:lnTo>
                    <a:lnTo>
                      <a:pt x="8502" y="13603"/>
                    </a:lnTo>
                    <a:lnTo>
                      <a:pt x="8145" y="13850"/>
                    </a:lnTo>
                    <a:lnTo>
                      <a:pt x="7734" y="14042"/>
                    </a:lnTo>
                    <a:lnTo>
                      <a:pt x="7295" y="14234"/>
                    </a:lnTo>
                    <a:lnTo>
                      <a:pt x="6829" y="14426"/>
                    </a:lnTo>
                    <a:lnTo>
                      <a:pt x="6308" y="14563"/>
                    </a:lnTo>
                    <a:lnTo>
                      <a:pt x="5759" y="14673"/>
                    </a:lnTo>
                    <a:lnTo>
                      <a:pt x="5183" y="14727"/>
                    </a:lnTo>
                    <a:lnTo>
                      <a:pt x="4553" y="14782"/>
                    </a:lnTo>
                    <a:lnTo>
                      <a:pt x="3867" y="1478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9889775" y="224427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411" y="1"/>
                    </a:moveTo>
                    <a:lnTo>
                      <a:pt x="329" y="28"/>
                    </a:lnTo>
                    <a:lnTo>
                      <a:pt x="247" y="56"/>
                    </a:lnTo>
                    <a:lnTo>
                      <a:pt x="165" y="111"/>
                    </a:lnTo>
                    <a:lnTo>
                      <a:pt x="110" y="165"/>
                    </a:lnTo>
                    <a:lnTo>
                      <a:pt x="55" y="248"/>
                    </a:lnTo>
                    <a:lnTo>
                      <a:pt x="27" y="303"/>
                    </a:lnTo>
                    <a:lnTo>
                      <a:pt x="0" y="412"/>
                    </a:lnTo>
                    <a:lnTo>
                      <a:pt x="27" y="495"/>
                    </a:lnTo>
                    <a:lnTo>
                      <a:pt x="27" y="577"/>
                    </a:lnTo>
                    <a:lnTo>
                      <a:pt x="82" y="659"/>
                    </a:lnTo>
                    <a:lnTo>
                      <a:pt x="137" y="714"/>
                    </a:lnTo>
                    <a:lnTo>
                      <a:pt x="192" y="769"/>
                    </a:lnTo>
                    <a:lnTo>
                      <a:pt x="274" y="824"/>
                    </a:lnTo>
                    <a:lnTo>
                      <a:pt x="357" y="851"/>
                    </a:lnTo>
                    <a:lnTo>
                      <a:pt x="439" y="879"/>
                    </a:lnTo>
                    <a:lnTo>
                      <a:pt x="549" y="879"/>
                    </a:lnTo>
                    <a:lnTo>
                      <a:pt x="631" y="851"/>
                    </a:lnTo>
                    <a:lnTo>
                      <a:pt x="713" y="824"/>
                    </a:lnTo>
                    <a:lnTo>
                      <a:pt x="795" y="769"/>
                    </a:lnTo>
                    <a:lnTo>
                      <a:pt x="850" y="714"/>
                    </a:lnTo>
                    <a:lnTo>
                      <a:pt x="878" y="632"/>
                    </a:lnTo>
                    <a:lnTo>
                      <a:pt x="932" y="549"/>
                    </a:lnTo>
                    <a:lnTo>
                      <a:pt x="932" y="467"/>
                    </a:lnTo>
                    <a:lnTo>
                      <a:pt x="932" y="385"/>
                    </a:lnTo>
                    <a:lnTo>
                      <a:pt x="905" y="303"/>
                    </a:lnTo>
                    <a:lnTo>
                      <a:pt x="878" y="220"/>
                    </a:lnTo>
                    <a:lnTo>
                      <a:pt x="823" y="138"/>
                    </a:lnTo>
                    <a:lnTo>
                      <a:pt x="740" y="83"/>
                    </a:lnTo>
                    <a:lnTo>
                      <a:pt x="686" y="56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9996725" y="225182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384" y="1"/>
                    </a:moveTo>
                    <a:lnTo>
                      <a:pt x="302" y="28"/>
                    </a:lnTo>
                    <a:lnTo>
                      <a:pt x="220" y="55"/>
                    </a:lnTo>
                    <a:lnTo>
                      <a:pt x="165" y="110"/>
                    </a:lnTo>
                    <a:lnTo>
                      <a:pt x="82" y="165"/>
                    </a:lnTo>
                    <a:lnTo>
                      <a:pt x="55" y="220"/>
                    </a:lnTo>
                    <a:lnTo>
                      <a:pt x="28" y="302"/>
                    </a:lnTo>
                    <a:lnTo>
                      <a:pt x="0" y="385"/>
                    </a:lnTo>
                    <a:lnTo>
                      <a:pt x="0" y="494"/>
                    </a:lnTo>
                    <a:lnTo>
                      <a:pt x="28" y="577"/>
                    </a:lnTo>
                    <a:lnTo>
                      <a:pt x="55" y="659"/>
                    </a:lnTo>
                    <a:lnTo>
                      <a:pt x="110" y="714"/>
                    </a:lnTo>
                    <a:lnTo>
                      <a:pt x="192" y="769"/>
                    </a:lnTo>
                    <a:lnTo>
                      <a:pt x="274" y="823"/>
                    </a:lnTo>
                    <a:lnTo>
                      <a:pt x="357" y="851"/>
                    </a:lnTo>
                    <a:lnTo>
                      <a:pt x="439" y="878"/>
                    </a:lnTo>
                    <a:lnTo>
                      <a:pt x="521" y="851"/>
                    </a:lnTo>
                    <a:lnTo>
                      <a:pt x="631" y="851"/>
                    </a:lnTo>
                    <a:lnTo>
                      <a:pt x="713" y="823"/>
                    </a:lnTo>
                    <a:lnTo>
                      <a:pt x="768" y="769"/>
                    </a:lnTo>
                    <a:lnTo>
                      <a:pt x="823" y="714"/>
                    </a:lnTo>
                    <a:lnTo>
                      <a:pt x="878" y="631"/>
                    </a:lnTo>
                    <a:lnTo>
                      <a:pt x="905" y="549"/>
                    </a:lnTo>
                    <a:lnTo>
                      <a:pt x="933" y="467"/>
                    </a:lnTo>
                    <a:lnTo>
                      <a:pt x="933" y="385"/>
                    </a:lnTo>
                    <a:lnTo>
                      <a:pt x="905" y="302"/>
                    </a:lnTo>
                    <a:lnTo>
                      <a:pt x="850" y="220"/>
                    </a:lnTo>
                    <a:lnTo>
                      <a:pt x="796" y="138"/>
                    </a:lnTo>
                    <a:lnTo>
                      <a:pt x="741" y="83"/>
                    </a:lnTo>
                    <a:lnTo>
                      <a:pt x="658" y="28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10007700" y="2221650"/>
                <a:ext cx="37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48" fill="none" extrusionOk="0">
                    <a:moveTo>
                      <a:pt x="1508" y="248"/>
                    </a:moveTo>
                    <a:lnTo>
                      <a:pt x="1508" y="248"/>
                    </a:lnTo>
                    <a:lnTo>
                      <a:pt x="1344" y="165"/>
                    </a:lnTo>
                    <a:lnTo>
                      <a:pt x="1152" y="83"/>
                    </a:lnTo>
                    <a:lnTo>
                      <a:pt x="960" y="28"/>
                    </a:lnTo>
                    <a:lnTo>
                      <a:pt x="768" y="1"/>
                    </a:lnTo>
                    <a:lnTo>
                      <a:pt x="576" y="28"/>
                    </a:lnTo>
                    <a:lnTo>
                      <a:pt x="384" y="56"/>
                    </a:lnTo>
                    <a:lnTo>
                      <a:pt x="192" y="111"/>
                    </a:lnTo>
                    <a:lnTo>
                      <a:pt x="0" y="193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9888400" y="2217550"/>
                <a:ext cx="3705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220" fill="none" extrusionOk="0">
                    <a:moveTo>
                      <a:pt x="1481" y="220"/>
                    </a:moveTo>
                    <a:lnTo>
                      <a:pt x="1481" y="220"/>
                    </a:lnTo>
                    <a:lnTo>
                      <a:pt x="1317" y="138"/>
                    </a:lnTo>
                    <a:lnTo>
                      <a:pt x="1125" y="55"/>
                    </a:lnTo>
                    <a:lnTo>
                      <a:pt x="933" y="0"/>
                    </a:lnTo>
                    <a:lnTo>
                      <a:pt x="741" y="0"/>
                    </a:lnTo>
                    <a:lnTo>
                      <a:pt x="549" y="0"/>
                    </a:lnTo>
                    <a:lnTo>
                      <a:pt x="357" y="28"/>
                    </a:lnTo>
                    <a:lnTo>
                      <a:pt x="165" y="83"/>
                    </a:lnTo>
                    <a:lnTo>
                      <a:pt x="0" y="165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9898000" y="2179150"/>
                <a:ext cx="301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56" fill="none" extrusionOk="0">
                    <a:moveTo>
                      <a:pt x="1207" y="55"/>
                    </a:moveTo>
                    <a:lnTo>
                      <a:pt x="1207" y="55"/>
                    </a:lnTo>
                    <a:lnTo>
                      <a:pt x="905" y="28"/>
                    </a:lnTo>
                    <a:lnTo>
                      <a:pt x="603" y="1"/>
                    </a:lnTo>
                    <a:lnTo>
                      <a:pt x="302" y="28"/>
                    </a:lnTo>
                    <a:lnTo>
                      <a:pt x="0" y="55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10013850" y="2190800"/>
                <a:ext cx="308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6" fill="none" extrusionOk="0">
                    <a:moveTo>
                      <a:pt x="1235" y="56"/>
                    </a:moveTo>
                    <a:lnTo>
                      <a:pt x="1235" y="56"/>
                    </a:lnTo>
                    <a:lnTo>
                      <a:pt x="933" y="28"/>
                    </a:lnTo>
                    <a:lnTo>
                      <a:pt x="632" y="1"/>
                    </a:lnTo>
                    <a:lnTo>
                      <a:pt x="302" y="28"/>
                    </a:lnTo>
                    <a:lnTo>
                      <a:pt x="1" y="56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2"/>
              <p:cNvSpPr/>
              <p:nvPr/>
            </p:nvSpPr>
            <p:spPr>
              <a:xfrm>
                <a:off x="10110525" y="2262100"/>
                <a:ext cx="66525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3210" extrusionOk="0">
                    <a:moveTo>
                      <a:pt x="1015" y="1"/>
                    </a:moveTo>
                    <a:lnTo>
                      <a:pt x="823" y="56"/>
                    </a:lnTo>
                    <a:lnTo>
                      <a:pt x="604" y="111"/>
                    </a:lnTo>
                    <a:lnTo>
                      <a:pt x="412" y="193"/>
                    </a:lnTo>
                    <a:lnTo>
                      <a:pt x="220" y="275"/>
                    </a:lnTo>
                    <a:lnTo>
                      <a:pt x="1" y="2990"/>
                    </a:lnTo>
                    <a:lnTo>
                      <a:pt x="193" y="3073"/>
                    </a:lnTo>
                    <a:lnTo>
                      <a:pt x="412" y="3155"/>
                    </a:lnTo>
                    <a:lnTo>
                      <a:pt x="631" y="3210"/>
                    </a:lnTo>
                    <a:lnTo>
                      <a:pt x="1070" y="3210"/>
                    </a:lnTo>
                    <a:lnTo>
                      <a:pt x="1290" y="3182"/>
                    </a:lnTo>
                    <a:lnTo>
                      <a:pt x="1482" y="3127"/>
                    </a:lnTo>
                    <a:lnTo>
                      <a:pt x="1701" y="3045"/>
                    </a:lnTo>
                    <a:lnTo>
                      <a:pt x="1893" y="2935"/>
                    </a:lnTo>
                    <a:lnTo>
                      <a:pt x="2058" y="2798"/>
                    </a:lnTo>
                    <a:lnTo>
                      <a:pt x="2222" y="2661"/>
                    </a:lnTo>
                    <a:lnTo>
                      <a:pt x="2359" y="2469"/>
                    </a:lnTo>
                    <a:lnTo>
                      <a:pt x="2469" y="2277"/>
                    </a:lnTo>
                    <a:lnTo>
                      <a:pt x="2579" y="2058"/>
                    </a:lnTo>
                    <a:lnTo>
                      <a:pt x="2633" y="1838"/>
                    </a:lnTo>
                    <a:lnTo>
                      <a:pt x="2661" y="1619"/>
                    </a:lnTo>
                    <a:lnTo>
                      <a:pt x="2661" y="1400"/>
                    </a:lnTo>
                    <a:lnTo>
                      <a:pt x="2633" y="1153"/>
                    </a:lnTo>
                    <a:lnTo>
                      <a:pt x="2579" y="933"/>
                    </a:lnTo>
                    <a:lnTo>
                      <a:pt x="2469" y="741"/>
                    </a:lnTo>
                    <a:lnTo>
                      <a:pt x="2359" y="549"/>
                    </a:lnTo>
                    <a:lnTo>
                      <a:pt x="2195" y="385"/>
                    </a:lnTo>
                    <a:lnTo>
                      <a:pt x="2030" y="220"/>
                    </a:lnTo>
                    <a:lnTo>
                      <a:pt x="1838" y="111"/>
                    </a:lnTo>
                    <a:lnTo>
                      <a:pt x="1646" y="56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2"/>
              <p:cNvSpPr/>
              <p:nvPr/>
            </p:nvSpPr>
            <p:spPr>
              <a:xfrm>
                <a:off x="10126975" y="2287475"/>
                <a:ext cx="315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687" fill="none" extrusionOk="0">
                    <a:moveTo>
                      <a:pt x="1" y="686"/>
                    </a:moveTo>
                    <a:lnTo>
                      <a:pt x="1" y="686"/>
                    </a:lnTo>
                    <a:lnTo>
                      <a:pt x="56" y="522"/>
                    </a:lnTo>
                    <a:lnTo>
                      <a:pt x="138" y="385"/>
                    </a:lnTo>
                    <a:lnTo>
                      <a:pt x="275" y="248"/>
                    </a:lnTo>
                    <a:lnTo>
                      <a:pt x="440" y="138"/>
                    </a:lnTo>
                    <a:lnTo>
                      <a:pt x="632" y="56"/>
                    </a:lnTo>
                    <a:lnTo>
                      <a:pt x="824" y="1"/>
                    </a:lnTo>
                    <a:lnTo>
                      <a:pt x="1043" y="28"/>
                    </a:lnTo>
                    <a:lnTo>
                      <a:pt x="1262" y="110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2"/>
              <p:cNvSpPr/>
              <p:nvPr/>
            </p:nvSpPr>
            <p:spPr>
              <a:xfrm>
                <a:off x="9959000" y="2415700"/>
                <a:ext cx="80250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1070" fill="none" extrusionOk="0">
                    <a:moveTo>
                      <a:pt x="1" y="1042"/>
                    </a:moveTo>
                    <a:lnTo>
                      <a:pt x="1" y="1042"/>
                    </a:lnTo>
                    <a:lnTo>
                      <a:pt x="440" y="1070"/>
                    </a:lnTo>
                    <a:lnTo>
                      <a:pt x="851" y="1042"/>
                    </a:lnTo>
                    <a:lnTo>
                      <a:pt x="1290" y="987"/>
                    </a:lnTo>
                    <a:lnTo>
                      <a:pt x="1701" y="878"/>
                    </a:lnTo>
                    <a:lnTo>
                      <a:pt x="2113" y="713"/>
                    </a:lnTo>
                    <a:lnTo>
                      <a:pt x="2496" y="521"/>
                    </a:lnTo>
                    <a:lnTo>
                      <a:pt x="2880" y="302"/>
                    </a:lnTo>
                    <a:lnTo>
                      <a:pt x="3210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2"/>
              <p:cNvSpPr/>
              <p:nvPr/>
            </p:nvSpPr>
            <p:spPr>
              <a:xfrm>
                <a:off x="9932950" y="2249775"/>
                <a:ext cx="25400" cy="65850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2634" extrusionOk="0">
                    <a:moveTo>
                      <a:pt x="961" y="0"/>
                    </a:moveTo>
                    <a:lnTo>
                      <a:pt x="933" y="28"/>
                    </a:lnTo>
                    <a:lnTo>
                      <a:pt x="741" y="1015"/>
                    </a:lnTo>
                    <a:lnTo>
                      <a:pt x="714" y="1262"/>
                    </a:lnTo>
                    <a:lnTo>
                      <a:pt x="686" y="1372"/>
                    </a:lnTo>
                    <a:lnTo>
                      <a:pt x="632" y="1509"/>
                    </a:lnTo>
                    <a:lnTo>
                      <a:pt x="604" y="1564"/>
                    </a:lnTo>
                    <a:lnTo>
                      <a:pt x="549" y="1591"/>
                    </a:lnTo>
                    <a:lnTo>
                      <a:pt x="248" y="1591"/>
                    </a:lnTo>
                    <a:lnTo>
                      <a:pt x="138" y="1618"/>
                    </a:lnTo>
                    <a:lnTo>
                      <a:pt x="56" y="1701"/>
                    </a:lnTo>
                    <a:lnTo>
                      <a:pt x="1" y="1783"/>
                    </a:lnTo>
                    <a:lnTo>
                      <a:pt x="28" y="1893"/>
                    </a:lnTo>
                    <a:lnTo>
                      <a:pt x="83" y="2002"/>
                    </a:lnTo>
                    <a:lnTo>
                      <a:pt x="138" y="2085"/>
                    </a:lnTo>
                    <a:lnTo>
                      <a:pt x="275" y="2222"/>
                    </a:lnTo>
                    <a:lnTo>
                      <a:pt x="549" y="2633"/>
                    </a:lnTo>
                    <a:lnTo>
                      <a:pt x="604" y="2633"/>
                    </a:lnTo>
                    <a:lnTo>
                      <a:pt x="632" y="2606"/>
                    </a:lnTo>
                    <a:lnTo>
                      <a:pt x="632" y="2551"/>
                    </a:lnTo>
                    <a:lnTo>
                      <a:pt x="357" y="2222"/>
                    </a:lnTo>
                    <a:lnTo>
                      <a:pt x="220" y="2057"/>
                    </a:lnTo>
                    <a:lnTo>
                      <a:pt x="138" y="1947"/>
                    </a:lnTo>
                    <a:lnTo>
                      <a:pt x="110" y="1865"/>
                    </a:lnTo>
                    <a:lnTo>
                      <a:pt x="83" y="1783"/>
                    </a:lnTo>
                    <a:lnTo>
                      <a:pt x="138" y="1728"/>
                    </a:lnTo>
                    <a:lnTo>
                      <a:pt x="193" y="1701"/>
                    </a:lnTo>
                    <a:lnTo>
                      <a:pt x="275" y="1673"/>
                    </a:lnTo>
                    <a:lnTo>
                      <a:pt x="577" y="1673"/>
                    </a:lnTo>
                    <a:lnTo>
                      <a:pt x="659" y="1646"/>
                    </a:lnTo>
                    <a:lnTo>
                      <a:pt x="686" y="1591"/>
                    </a:lnTo>
                    <a:lnTo>
                      <a:pt x="714" y="1536"/>
                    </a:lnTo>
                    <a:lnTo>
                      <a:pt x="769" y="1399"/>
                    </a:lnTo>
                    <a:lnTo>
                      <a:pt x="851" y="933"/>
                    </a:lnTo>
                    <a:lnTo>
                      <a:pt x="1015" y="55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extrusionOk="0">
                    <a:moveTo>
                      <a:pt x="6390" y="0"/>
                    </a:moveTo>
                    <a:lnTo>
                      <a:pt x="5704" y="28"/>
                    </a:lnTo>
                    <a:lnTo>
                      <a:pt x="5074" y="83"/>
                    </a:lnTo>
                    <a:lnTo>
                      <a:pt x="4745" y="165"/>
                    </a:lnTo>
                    <a:lnTo>
                      <a:pt x="4470" y="275"/>
                    </a:lnTo>
                    <a:lnTo>
                      <a:pt x="4169" y="412"/>
                    </a:lnTo>
                    <a:lnTo>
                      <a:pt x="3922" y="604"/>
                    </a:lnTo>
                    <a:lnTo>
                      <a:pt x="3648" y="823"/>
                    </a:lnTo>
                    <a:lnTo>
                      <a:pt x="3401" y="1043"/>
                    </a:lnTo>
                    <a:lnTo>
                      <a:pt x="2907" y="1536"/>
                    </a:lnTo>
                    <a:lnTo>
                      <a:pt x="2413" y="2030"/>
                    </a:lnTo>
                    <a:lnTo>
                      <a:pt x="2139" y="2249"/>
                    </a:lnTo>
                    <a:lnTo>
                      <a:pt x="1892" y="2441"/>
                    </a:lnTo>
                    <a:lnTo>
                      <a:pt x="1618" y="2633"/>
                    </a:lnTo>
                    <a:lnTo>
                      <a:pt x="1344" y="2770"/>
                    </a:lnTo>
                    <a:lnTo>
                      <a:pt x="1042" y="2853"/>
                    </a:lnTo>
                    <a:lnTo>
                      <a:pt x="713" y="2907"/>
                    </a:lnTo>
                    <a:lnTo>
                      <a:pt x="603" y="2935"/>
                    </a:lnTo>
                    <a:lnTo>
                      <a:pt x="494" y="3017"/>
                    </a:lnTo>
                    <a:lnTo>
                      <a:pt x="384" y="3099"/>
                    </a:lnTo>
                    <a:lnTo>
                      <a:pt x="274" y="3182"/>
                    </a:lnTo>
                    <a:lnTo>
                      <a:pt x="192" y="3319"/>
                    </a:lnTo>
                    <a:lnTo>
                      <a:pt x="110" y="3456"/>
                    </a:lnTo>
                    <a:lnTo>
                      <a:pt x="55" y="3593"/>
                    </a:lnTo>
                    <a:lnTo>
                      <a:pt x="0" y="3758"/>
                    </a:lnTo>
                    <a:lnTo>
                      <a:pt x="0" y="3922"/>
                    </a:lnTo>
                    <a:lnTo>
                      <a:pt x="0" y="4059"/>
                    </a:lnTo>
                    <a:lnTo>
                      <a:pt x="28" y="4224"/>
                    </a:lnTo>
                    <a:lnTo>
                      <a:pt x="110" y="4361"/>
                    </a:lnTo>
                    <a:lnTo>
                      <a:pt x="192" y="4498"/>
                    </a:lnTo>
                    <a:lnTo>
                      <a:pt x="357" y="4608"/>
                    </a:lnTo>
                    <a:lnTo>
                      <a:pt x="521" y="4690"/>
                    </a:lnTo>
                    <a:lnTo>
                      <a:pt x="741" y="4745"/>
                    </a:lnTo>
                    <a:lnTo>
                      <a:pt x="960" y="4772"/>
                    </a:lnTo>
                    <a:lnTo>
                      <a:pt x="1124" y="4800"/>
                    </a:lnTo>
                    <a:lnTo>
                      <a:pt x="1454" y="4745"/>
                    </a:lnTo>
                    <a:lnTo>
                      <a:pt x="1783" y="4690"/>
                    </a:lnTo>
                    <a:lnTo>
                      <a:pt x="2167" y="4608"/>
                    </a:lnTo>
                    <a:lnTo>
                      <a:pt x="2688" y="4525"/>
                    </a:lnTo>
                    <a:lnTo>
                      <a:pt x="3209" y="4388"/>
                    </a:lnTo>
                    <a:lnTo>
                      <a:pt x="3702" y="4196"/>
                    </a:lnTo>
                    <a:lnTo>
                      <a:pt x="4196" y="3950"/>
                    </a:lnTo>
                    <a:lnTo>
                      <a:pt x="4415" y="3812"/>
                    </a:lnTo>
                    <a:lnTo>
                      <a:pt x="4635" y="3648"/>
                    </a:lnTo>
                    <a:lnTo>
                      <a:pt x="4827" y="3483"/>
                    </a:lnTo>
                    <a:lnTo>
                      <a:pt x="5019" y="3291"/>
                    </a:lnTo>
                    <a:lnTo>
                      <a:pt x="5183" y="3099"/>
                    </a:lnTo>
                    <a:lnTo>
                      <a:pt x="5348" y="2880"/>
                    </a:lnTo>
                    <a:lnTo>
                      <a:pt x="5485" y="2661"/>
                    </a:lnTo>
                    <a:lnTo>
                      <a:pt x="5622" y="2414"/>
                    </a:lnTo>
                    <a:lnTo>
                      <a:pt x="6006" y="2523"/>
                    </a:lnTo>
                    <a:lnTo>
                      <a:pt x="6390" y="2578"/>
                    </a:lnTo>
                    <a:lnTo>
                      <a:pt x="6774" y="2606"/>
                    </a:lnTo>
                    <a:lnTo>
                      <a:pt x="7158" y="2606"/>
                    </a:lnTo>
                    <a:lnTo>
                      <a:pt x="7569" y="2551"/>
                    </a:lnTo>
                    <a:lnTo>
                      <a:pt x="7953" y="2496"/>
                    </a:lnTo>
                    <a:lnTo>
                      <a:pt x="8310" y="2359"/>
                    </a:lnTo>
                    <a:lnTo>
                      <a:pt x="8694" y="2222"/>
                    </a:lnTo>
                    <a:lnTo>
                      <a:pt x="8721" y="2523"/>
                    </a:lnTo>
                    <a:lnTo>
                      <a:pt x="8776" y="2798"/>
                    </a:lnTo>
                    <a:lnTo>
                      <a:pt x="8886" y="3099"/>
                    </a:lnTo>
                    <a:lnTo>
                      <a:pt x="8995" y="3346"/>
                    </a:lnTo>
                    <a:lnTo>
                      <a:pt x="9160" y="3620"/>
                    </a:lnTo>
                    <a:lnTo>
                      <a:pt x="9352" y="3840"/>
                    </a:lnTo>
                    <a:lnTo>
                      <a:pt x="9571" y="4032"/>
                    </a:lnTo>
                    <a:lnTo>
                      <a:pt x="9818" y="4196"/>
                    </a:lnTo>
                    <a:lnTo>
                      <a:pt x="10147" y="4388"/>
                    </a:lnTo>
                    <a:lnTo>
                      <a:pt x="10312" y="4471"/>
                    </a:lnTo>
                    <a:lnTo>
                      <a:pt x="10449" y="4608"/>
                    </a:lnTo>
                    <a:lnTo>
                      <a:pt x="10586" y="4800"/>
                    </a:lnTo>
                    <a:lnTo>
                      <a:pt x="10696" y="4992"/>
                    </a:lnTo>
                    <a:lnTo>
                      <a:pt x="10778" y="5239"/>
                    </a:lnTo>
                    <a:lnTo>
                      <a:pt x="10805" y="5458"/>
                    </a:lnTo>
                    <a:lnTo>
                      <a:pt x="10833" y="5705"/>
                    </a:lnTo>
                    <a:lnTo>
                      <a:pt x="10833" y="5952"/>
                    </a:lnTo>
                    <a:lnTo>
                      <a:pt x="10805" y="6445"/>
                    </a:lnTo>
                    <a:lnTo>
                      <a:pt x="10723" y="6939"/>
                    </a:lnTo>
                    <a:lnTo>
                      <a:pt x="10641" y="7432"/>
                    </a:lnTo>
                    <a:lnTo>
                      <a:pt x="10531" y="7926"/>
                    </a:lnTo>
                    <a:lnTo>
                      <a:pt x="10449" y="8420"/>
                    </a:lnTo>
                    <a:lnTo>
                      <a:pt x="10421" y="8913"/>
                    </a:lnTo>
                    <a:lnTo>
                      <a:pt x="10421" y="9407"/>
                    </a:lnTo>
                    <a:lnTo>
                      <a:pt x="10449" y="9681"/>
                    </a:lnTo>
                    <a:lnTo>
                      <a:pt x="10504" y="9818"/>
                    </a:lnTo>
                    <a:lnTo>
                      <a:pt x="10558" y="9956"/>
                    </a:lnTo>
                    <a:lnTo>
                      <a:pt x="10613" y="10038"/>
                    </a:lnTo>
                    <a:lnTo>
                      <a:pt x="10696" y="10147"/>
                    </a:lnTo>
                    <a:lnTo>
                      <a:pt x="10805" y="10202"/>
                    </a:lnTo>
                    <a:lnTo>
                      <a:pt x="11025" y="10202"/>
                    </a:lnTo>
                    <a:lnTo>
                      <a:pt x="11107" y="10175"/>
                    </a:lnTo>
                    <a:lnTo>
                      <a:pt x="11189" y="10093"/>
                    </a:lnTo>
                    <a:lnTo>
                      <a:pt x="11272" y="10038"/>
                    </a:lnTo>
                    <a:lnTo>
                      <a:pt x="11381" y="9818"/>
                    </a:lnTo>
                    <a:lnTo>
                      <a:pt x="11463" y="9599"/>
                    </a:lnTo>
                    <a:lnTo>
                      <a:pt x="11491" y="9489"/>
                    </a:lnTo>
                    <a:lnTo>
                      <a:pt x="11601" y="9380"/>
                    </a:lnTo>
                    <a:lnTo>
                      <a:pt x="11902" y="9105"/>
                    </a:lnTo>
                    <a:lnTo>
                      <a:pt x="12204" y="8859"/>
                    </a:lnTo>
                    <a:lnTo>
                      <a:pt x="12341" y="8749"/>
                    </a:lnTo>
                    <a:lnTo>
                      <a:pt x="12423" y="8639"/>
                    </a:lnTo>
                    <a:lnTo>
                      <a:pt x="12752" y="8337"/>
                    </a:lnTo>
                    <a:lnTo>
                      <a:pt x="12890" y="7789"/>
                    </a:lnTo>
                    <a:lnTo>
                      <a:pt x="13027" y="7131"/>
                    </a:lnTo>
                    <a:lnTo>
                      <a:pt x="13136" y="6418"/>
                    </a:lnTo>
                    <a:lnTo>
                      <a:pt x="13246" y="5677"/>
                    </a:lnTo>
                    <a:lnTo>
                      <a:pt x="13274" y="4909"/>
                    </a:lnTo>
                    <a:lnTo>
                      <a:pt x="13274" y="4196"/>
                    </a:lnTo>
                    <a:lnTo>
                      <a:pt x="13246" y="3867"/>
                    </a:lnTo>
                    <a:lnTo>
                      <a:pt x="13219" y="3566"/>
                    </a:lnTo>
                    <a:lnTo>
                      <a:pt x="13164" y="3291"/>
                    </a:lnTo>
                    <a:lnTo>
                      <a:pt x="13054" y="3017"/>
                    </a:lnTo>
                    <a:lnTo>
                      <a:pt x="12972" y="2825"/>
                    </a:lnTo>
                    <a:lnTo>
                      <a:pt x="12862" y="2661"/>
                    </a:lnTo>
                    <a:lnTo>
                      <a:pt x="12725" y="2496"/>
                    </a:lnTo>
                    <a:lnTo>
                      <a:pt x="12588" y="2332"/>
                    </a:lnTo>
                    <a:lnTo>
                      <a:pt x="12231" y="2030"/>
                    </a:lnTo>
                    <a:lnTo>
                      <a:pt x="11847" y="1756"/>
                    </a:lnTo>
                    <a:lnTo>
                      <a:pt x="11436" y="1536"/>
                    </a:lnTo>
                    <a:lnTo>
                      <a:pt x="11025" y="1317"/>
                    </a:lnTo>
                    <a:lnTo>
                      <a:pt x="10229" y="933"/>
                    </a:lnTo>
                    <a:lnTo>
                      <a:pt x="9626" y="659"/>
                    </a:lnTo>
                    <a:lnTo>
                      <a:pt x="9023" y="412"/>
                    </a:lnTo>
                    <a:lnTo>
                      <a:pt x="8365" y="247"/>
                    </a:lnTo>
                    <a:lnTo>
                      <a:pt x="7706" y="110"/>
                    </a:lnTo>
                    <a:lnTo>
                      <a:pt x="7048" y="28"/>
                    </a:lnTo>
                    <a:lnTo>
                      <a:pt x="639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fill="none" extrusionOk="0">
                    <a:moveTo>
                      <a:pt x="12423" y="8639"/>
                    </a:moveTo>
                    <a:lnTo>
                      <a:pt x="12423" y="8639"/>
                    </a:lnTo>
                    <a:lnTo>
                      <a:pt x="12341" y="8749"/>
                    </a:lnTo>
                    <a:lnTo>
                      <a:pt x="12204" y="8859"/>
                    </a:lnTo>
                    <a:lnTo>
                      <a:pt x="11902" y="9105"/>
                    </a:lnTo>
                    <a:lnTo>
                      <a:pt x="11601" y="9380"/>
                    </a:lnTo>
                    <a:lnTo>
                      <a:pt x="11491" y="9489"/>
                    </a:lnTo>
                    <a:lnTo>
                      <a:pt x="11463" y="9599"/>
                    </a:lnTo>
                    <a:lnTo>
                      <a:pt x="11463" y="9599"/>
                    </a:lnTo>
                    <a:lnTo>
                      <a:pt x="11381" y="9818"/>
                    </a:lnTo>
                    <a:lnTo>
                      <a:pt x="11272" y="10038"/>
                    </a:lnTo>
                    <a:lnTo>
                      <a:pt x="11189" y="10093"/>
                    </a:lnTo>
                    <a:lnTo>
                      <a:pt x="11107" y="10175"/>
                    </a:lnTo>
                    <a:lnTo>
                      <a:pt x="11025" y="10202"/>
                    </a:lnTo>
                    <a:lnTo>
                      <a:pt x="10915" y="10202"/>
                    </a:lnTo>
                    <a:lnTo>
                      <a:pt x="10915" y="10202"/>
                    </a:lnTo>
                    <a:lnTo>
                      <a:pt x="10805" y="10202"/>
                    </a:lnTo>
                    <a:lnTo>
                      <a:pt x="10696" y="10147"/>
                    </a:lnTo>
                    <a:lnTo>
                      <a:pt x="10613" y="10038"/>
                    </a:lnTo>
                    <a:lnTo>
                      <a:pt x="10558" y="9956"/>
                    </a:lnTo>
                    <a:lnTo>
                      <a:pt x="10504" y="9818"/>
                    </a:lnTo>
                    <a:lnTo>
                      <a:pt x="10449" y="9681"/>
                    </a:lnTo>
                    <a:lnTo>
                      <a:pt x="10421" y="9407"/>
                    </a:lnTo>
                    <a:lnTo>
                      <a:pt x="10421" y="9407"/>
                    </a:lnTo>
                    <a:lnTo>
                      <a:pt x="10421" y="8913"/>
                    </a:lnTo>
                    <a:lnTo>
                      <a:pt x="10449" y="8420"/>
                    </a:lnTo>
                    <a:lnTo>
                      <a:pt x="10531" y="7926"/>
                    </a:lnTo>
                    <a:lnTo>
                      <a:pt x="10641" y="7432"/>
                    </a:lnTo>
                    <a:lnTo>
                      <a:pt x="10723" y="6939"/>
                    </a:lnTo>
                    <a:lnTo>
                      <a:pt x="10805" y="6445"/>
                    </a:lnTo>
                    <a:lnTo>
                      <a:pt x="10833" y="5952"/>
                    </a:lnTo>
                    <a:lnTo>
                      <a:pt x="10833" y="5705"/>
                    </a:lnTo>
                    <a:lnTo>
                      <a:pt x="10805" y="5458"/>
                    </a:lnTo>
                    <a:lnTo>
                      <a:pt x="10805" y="5458"/>
                    </a:lnTo>
                    <a:lnTo>
                      <a:pt x="10778" y="5239"/>
                    </a:lnTo>
                    <a:lnTo>
                      <a:pt x="10696" y="4992"/>
                    </a:lnTo>
                    <a:lnTo>
                      <a:pt x="10586" y="4800"/>
                    </a:lnTo>
                    <a:lnTo>
                      <a:pt x="10449" y="4608"/>
                    </a:lnTo>
                    <a:lnTo>
                      <a:pt x="10449" y="4608"/>
                    </a:lnTo>
                    <a:lnTo>
                      <a:pt x="10312" y="4471"/>
                    </a:lnTo>
                    <a:lnTo>
                      <a:pt x="10147" y="4388"/>
                    </a:lnTo>
                    <a:lnTo>
                      <a:pt x="9818" y="4196"/>
                    </a:lnTo>
                    <a:lnTo>
                      <a:pt x="9818" y="4196"/>
                    </a:lnTo>
                    <a:lnTo>
                      <a:pt x="9571" y="4032"/>
                    </a:lnTo>
                    <a:lnTo>
                      <a:pt x="9352" y="3840"/>
                    </a:lnTo>
                    <a:lnTo>
                      <a:pt x="9160" y="3620"/>
                    </a:lnTo>
                    <a:lnTo>
                      <a:pt x="8995" y="3346"/>
                    </a:lnTo>
                    <a:lnTo>
                      <a:pt x="8886" y="3099"/>
                    </a:lnTo>
                    <a:lnTo>
                      <a:pt x="8776" y="2798"/>
                    </a:lnTo>
                    <a:lnTo>
                      <a:pt x="8721" y="2523"/>
                    </a:lnTo>
                    <a:lnTo>
                      <a:pt x="8694" y="2222"/>
                    </a:lnTo>
                    <a:lnTo>
                      <a:pt x="8694" y="2222"/>
                    </a:lnTo>
                    <a:lnTo>
                      <a:pt x="8310" y="2359"/>
                    </a:lnTo>
                    <a:lnTo>
                      <a:pt x="7953" y="2496"/>
                    </a:lnTo>
                    <a:lnTo>
                      <a:pt x="7569" y="2551"/>
                    </a:lnTo>
                    <a:lnTo>
                      <a:pt x="7158" y="2606"/>
                    </a:lnTo>
                    <a:lnTo>
                      <a:pt x="6774" y="2606"/>
                    </a:lnTo>
                    <a:lnTo>
                      <a:pt x="6390" y="2578"/>
                    </a:lnTo>
                    <a:lnTo>
                      <a:pt x="6006" y="2523"/>
                    </a:lnTo>
                    <a:lnTo>
                      <a:pt x="5622" y="2414"/>
                    </a:lnTo>
                    <a:lnTo>
                      <a:pt x="5622" y="2414"/>
                    </a:lnTo>
                    <a:lnTo>
                      <a:pt x="5485" y="2661"/>
                    </a:lnTo>
                    <a:lnTo>
                      <a:pt x="5348" y="2880"/>
                    </a:lnTo>
                    <a:lnTo>
                      <a:pt x="5183" y="3099"/>
                    </a:lnTo>
                    <a:lnTo>
                      <a:pt x="5019" y="3291"/>
                    </a:lnTo>
                    <a:lnTo>
                      <a:pt x="4827" y="3483"/>
                    </a:lnTo>
                    <a:lnTo>
                      <a:pt x="4635" y="3648"/>
                    </a:lnTo>
                    <a:lnTo>
                      <a:pt x="4415" y="3812"/>
                    </a:lnTo>
                    <a:lnTo>
                      <a:pt x="4196" y="3950"/>
                    </a:lnTo>
                    <a:lnTo>
                      <a:pt x="3702" y="4196"/>
                    </a:lnTo>
                    <a:lnTo>
                      <a:pt x="3209" y="4388"/>
                    </a:lnTo>
                    <a:lnTo>
                      <a:pt x="2688" y="4525"/>
                    </a:lnTo>
                    <a:lnTo>
                      <a:pt x="2167" y="4608"/>
                    </a:lnTo>
                    <a:lnTo>
                      <a:pt x="2167" y="4608"/>
                    </a:lnTo>
                    <a:lnTo>
                      <a:pt x="1783" y="4690"/>
                    </a:lnTo>
                    <a:lnTo>
                      <a:pt x="1454" y="4745"/>
                    </a:lnTo>
                    <a:lnTo>
                      <a:pt x="1124" y="4800"/>
                    </a:lnTo>
                    <a:lnTo>
                      <a:pt x="960" y="4772"/>
                    </a:lnTo>
                    <a:lnTo>
                      <a:pt x="741" y="4745"/>
                    </a:lnTo>
                    <a:lnTo>
                      <a:pt x="741" y="4745"/>
                    </a:lnTo>
                    <a:lnTo>
                      <a:pt x="521" y="4690"/>
                    </a:lnTo>
                    <a:lnTo>
                      <a:pt x="357" y="4608"/>
                    </a:lnTo>
                    <a:lnTo>
                      <a:pt x="192" y="4498"/>
                    </a:lnTo>
                    <a:lnTo>
                      <a:pt x="110" y="4361"/>
                    </a:lnTo>
                    <a:lnTo>
                      <a:pt x="28" y="4224"/>
                    </a:lnTo>
                    <a:lnTo>
                      <a:pt x="0" y="4059"/>
                    </a:lnTo>
                    <a:lnTo>
                      <a:pt x="0" y="3922"/>
                    </a:lnTo>
                    <a:lnTo>
                      <a:pt x="0" y="3758"/>
                    </a:lnTo>
                    <a:lnTo>
                      <a:pt x="55" y="3593"/>
                    </a:lnTo>
                    <a:lnTo>
                      <a:pt x="110" y="3456"/>
                    </a:lnTo>
                    <a:lnTo>
                      <a:pt x="192" y="3319"/>
                    </a:lnTo>
                    <a:lnTo>
                      <a:pt x="274" y="3182"/>
                    </a:lnTo>
                    <a:lnTo>
                      <a:pt x="384" y="3099"/>
                    </a:lnTo>
                    <a:lnTo>
                      <a:pt x="494" y="3017"/>
                    </a:lnTo>
                    <a:lnTo>
                      <a:pt x="603" y="2935"/>
                    </a:lnTo>
                    <a:lnTo>
                      <a:pt x="713" y="2907"/>
                    </a:lnTo>
                    <a:lnTo>
                      <a:pt x="713" y="2907"/>
                    </a:lnTo>
                    <a:lnTo>
                      <a:pt x="1042" y="2853"/>
                    </a:lnTo>
                    <a:lnTo>
                      <a:pt x="1344" y="2770"/>
                    </a:lnTo>
                    <a:lnTo>
                      <a:pt x="1618" y="2633"/>
                    </a:lnTo>
                    <a:lnTo>
                      <a:pt x="1892" y="2441"/>
                    </a:lnTo>
                    <a:lnTo>
                      <a:pt x="2139" y="2249"/>
                    </a:lnTo>
                    <a:lnTo>
                      <a:pt x="2413" y="2030"/>
                    </a:lnTo>
                    <a:lnTo>
                      <a:pt x="2907" y="1536"/>
                    </a:lnTo>
                    <a:lnTo>
                      <a:pt x="3401" y="1043"/>
                    </a:lnTo>
                    <a:lnTo>
                      <a:pt x="3648" y="823"/>
                    </a:lnTo>
                    <a:lnTo>
                      <a:pt x="3922" y="604"/>
                    </a:lnTo>
                    <a:lnTo>
                      <a:pt x="4169" y="412"/>
                    </a:lnTo>
                    <a:lnTo>
                      <a:pt x="4470" y="275"/>
                    </a:lnTo>
                    <a:lnTo>
                      <a:pt x="4745" y="165"/>
                    </a:lnTo>
                    <a:lnTo>
                      <a:pt x="5074" y="83"/>
                    </a:lnTo>
                    <a:lnTo>
                      <a:pt x="5074" y="83"/>
                    </a:lnTo>
                    <a:lnTo>
                      <a:pt x="5704" y="28"/>
                    </a:lnTo>
                    <a:lnTo>
                      <a:pt x="6390" y="0"/>
                    </a:lnTo>
                    <a:lnTo>
                      <a:pt x="7048" y="28"/>
                    </a:lnTo>
                    <a:lnTo>
                      <a:pt x="7706" y="110"/>
                    </a:lnTo>
                    <a:lnTo>
                      <a:pt x="8365" y="247"/>
                    </a:lnTo>
                    <a:lnTo>
                      <a:pt x="9023" y="412"/>
                    </a:lnTo>
                    <a:lnTo>
                      <a:pt x="9626" y="659"/>
                    </a:lnTo>
                    <a:lnTo>
                      <a:pt x="10229" y="933"/>
                    </a:lnTo>
                    <a:lnTo>
                      <a:pt x="10229" y="933"/>
                    </a:lnTo>
                    <a:lnTo>
                      <a:pt x="11025" y="1317"/>
                    </a:lnTo>
                    <a:lnTo>
                      <a:pt x="11436" y="1536"/>
                    </a:lnTo>
                    <a:lnTo>
                      <a:pt x="11847" y="1756"/>
                    </a:lnTo>
                    <a:lnTo>
                      <a:pt x="12231" y="2030"/>
                    </a:lnTo>
                    <a:lnTo>
                      <a:pt x="12588" y="2332"/>
                    </a:lnTo>
                    <a:lnTo>
                      <a:pt x="12725" y="2496"/>
                    </a:lnTo>
                    <a:lnTo>
                      <a:pt x="12862" y="2661"/>
                    </a:lnTo>
                    <a:lnTo>
                      <a:pt x="12972" y="2825"/>
                    </a:lnTo>
                    <a:lnTo>
                      <a:pt x="13054" y="3017"/>
                    </a:lnTo>
                    <a:lnTo>
                      <a:pt x="13054" y="3017"/>
                    </a:lnTo>
                    <a:lnTo>
                      <a:pt x="13164" y="3291"/>
                    </a:lnTo>
                    <a:lnTo>
                      <a:pt x="13219" y="3566"/>
                    </a:lnTo>
                    <a:lnTo>
                      <a:pt x="13246" y="3867"/>
                    </a:lnTo>
                    <a:lnTo>
                      <a:pt x="13274" y="4196"/>
                    </a:lnTo>
                    <a:lnTo>
                      <a:pt x="13274" y="4909"/>
                    </a:lnTo>
                    <a:lnTo>
                      <a:pt x="13246" y="5677"/>
                    </a:lnTo>
                    <a:lnTo>
                      <a:pt x="13136" y="6418"/>
                    </a:lnTo>
                    <a:lnTo>
                      <a:pt x="13027" y="7131"/>
                    </a:lnTo>
                    <a:lnTo>
                      <a:pt x="12890" y="7789"/>
                    </a:lnTo>
                    <a:lnTo>
                      <a:pt x="12752" y="833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9955575" y="2321075"/>
                <a:ext cx="50075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592" extrusionOk="0">
                    <a:moveTo>
                      <a:pt x="1564" y="0"/>
                    </a:moveTo>
                    <a:lnTo>
                      <a:pt x="1482" y="28"/>
                    </a:lnTo>
                    <a:lnTo>
                      <a:pt x="1290" y="110"/>
                    </a:lnTo>
                    <a:lnTo>
                      <a:pt x="110" y="768"/>
                    </a:lnTo>
                    <a:lnTo>
                      <a:pt x="1" y="1043"/>
                    </a:lnTo>
                    <a:lnTo>
                      <a:pt x="165" y="1235"/>
                    </a:lnTo>
                    <a:lnTo>
                      <a:pt x="357" y="1399"/>
                    </a:lnTo>
                    <a:lnTo>
                      <a:pt x="604" y="1509"/>
                    </a:lnTo>
                    <a:lnTo>
                      <a:pt x="851" y="1564"/>
                    </a:lnTo>
                    <a:lnTo>
                      <a:pt x="988" y="1591"/>
                    </a:lnTo>
                    <a:lnTo>
                      <a:pt x="1125" y="1564"/>
                    </a:lnTo>
                    <a:lnTo>
                      <a:pt x="1372" y="1509"/>
                    </a:lnTo>
                    <a:lnTo>
                      <a:pt x="1509" y="1454"/>
                    </a:lnTo>
                    <a:lnTo>
                      <a:pt x="1619" y="1399"/>
                    </a:lnTo>
                    <a:lnTo>
                      <a:pt x="1728" y="1317"/>
                    </a:lnTo>
                    <a:lnTo>
                      <a:pt x="1811" y="1207"/>
                    </a:lnTo>
                    <a:lnTo>
                      <a:pt x="1866" y="1097"/>
                    </a:lnTo>
                    <a:lnTo>
                      <a:pt x="1948" y="988"/>
                    </a:lnTo>
                    <a:lnTo>
                      <a:pt x="1975" y="851"/>
                    </a:lnTo>
                    <a:lnTo>
                      <a:pt x="2003" y="714"/>
                    </a:lnTo>
                    <a:lnTo>
                      <a:pt x="2003" y="576"/>
                    </a:lnTo>
                    <a:lnTo>
                      <a:pt x="1975" y="467"/>
                    </a:lnTo>
                    <a:lnTo>
                      <a:pt x="1948" y="330"/>
                    </a:lnTo>
                    <a:lnTo>
                      <a:pt x="1893" y="220"/>
                    </a:lnTo>
                    <a:lnTo>
                      <a:pt x="1783" y="83"/>
                    </a:lnTo>
                    <a:lnTo>
                      <a:pt x="1728" y="55"/>
                    </a:lnTo>
                    <a:lnTo>
                      <a:pt x="1646" y="28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rgbClr val="0A0A0A">
                  <a:alpha val="2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9233625" y="3156150"/>
                <a:ext cx="1029825" cy="1001700"/>
              </a:xfrm>
              <a:custGeom>
                <a:avLst/>
                <a:gdLst/>
                <a:ahLst/>
                <a:cxnLst/>
                <a:rect l="l" t="t" r="r" b="b"/>
                <a:pathLst>
                  <a:path w="41193" h="40068" extrusionOk="0">
                    <a:moveTo>
                      <a:pt x="40863" y="0"/>
                    </a:moveTo>
                    <a:lnTo>
                      <a:pt x="24299" y="549"/>
                    </a:lnTo>
                    <a:lnTo>
                      <a:pt x="24107" y="2167"/>
                    </a:lnTo>
                    <a:lnTo>
                      <a:pt x="6857" y="2167"/>
                    </a:lnTo>
                    <a:lnTo>
                      <a:pt x="6363" y="2222"/>
                    </a:lnTo>
                    <a:lnTo>
                      <a:pt x="5815" y="2304"/>
                    </a:lnTo>
                    <a:lnTo>
                      <a:pt x="5211" y="2469"/>
                    </a:lnTo>
                    <a:lnTo>
                      <a:pt x="4553" y="2715"/>
                    </a:lnTo>
                    <a:lnTo>
                      <a:pt x="4224" y="2853"/>
                    </a:lnTo>
                    <a:lnTo>
                      <a:pt x="3895" y="3017"/>
                    </a:lnTo>
                    <a:lnTo>
                      <a:pt x="3539" y="3209"/>
                    </a:lnTo>
                    <a:lnTo>
                      <a:pt x="3209" y="3401"/>
                    </a:lnTo>
                    <a:lnTo>
                      <a:pt x="2880" y="3648"/>
                    </a:lnTo>
                    <a:lnTo>
                      <a:pt x="2551" y="3895"/>
                    </a:lnTo>
                    <a:lnTo>
                      <a:pt x="2250" y="4169"/>
                    </a:lnTo>
                    <a:lnTo>
                      <a:pt x="1948" y="4443"/>
                    </a:lnTo>
                    <a:lnTo>
                      <a:pt x="1646" y="4772"/>
                    </a:lnTo>
                    <a:lnTo>
                      <a:pt x="1372" y="5101"/>
                    </a:lnTo>
                    <a:lnTo>
                      <a:pt x="1125" y="5458"/>
                    </a:lnTo>
                    <a:lnTo>
                      <a:pt x="906" y="5842"/>
                    </a:lnTo>
                    <a:lnTo>
                      <a:pt x="686" y="6253"/>
                    </a:lnTo>
                    <a:lnTo>
                      <a:pt x="494" y="6692"/>
                    </a:lnTo>
                    <a:lnTo>
                      <a:pt x="330" y="7158"/>
                    </a:lnTo>
                    <a:lnTo>
                      <a:pt x="193" y="7652"/>
                    </a:lnTo>
                    <a:lnTo>
                      <a:pt x="83" y="8173"/>
                    </a:lnTo>
                    <a:lnTo>
                      <a:pt x="28" y="8721"/>
                    </a:lnTo>
                    <a:lnTo>
                      <a:pt x="1" y="9297"/>
                    </a:lnTo>
                    <a:lnTo>
                      <a:pt x="1" y="9901"/>
                    </a:lnTo>
                    <a:lnTo>
                      <a:pt x="56" y="10504"/>
                    </a:lnTo>
                    <a:lnTo>
                      <a:pt x="138" y="11190"/>
                    </a:lnTo>
                    <a:lnTo>
                      <a:pt x="275" y="11875"/>
                    </a:lnTo>
                    <a:lnTo>
                      <a:pt x="440" y="12588"/>
                    </a:lnTo>
                    <a:lnTo>
                      <a:pt x="1345" y="15961"/>
                    </a:lnTo>
                    <a:lnTo>
                      <a:pt x="2414" y="20130"/>
                    </a:lnTo>
                    <a:lnTo>
                      <a:pt x="3566" y="24655"/>
                    </a:lnTo>
                    <a:lnTo>
                      <a:pt x="4690" y="29207"/>
                    </a:lnTo>
                    <a:lnTo>
                      <a:pt x="6583" y="36859"/>
                    </a:lnTo>
                    <a:lnTo>
                      <a:pt x="7351" y="40068"/>
                    </a:lnTo>
                    <a:lnTo>
                      <a:pt x="13823" y="39409"/>
                    </a:lnTo>
                    <a:lnTo>
                      <a:pt x="18320" y="38916"/>
                    </a:lnTo>
                    <a:lnTo>
                      <a:pt x="19829" y="38751"/>
                    </a:lnTo>
                    <a:lnTo>
                      <a:pt x="20487" y="38669"/>
                    </a:lnTo>
                    <a:lnTo>
                      <a:pt x="20487" y="38587"/>
                    </a:lnTo>
                    <a:lnTo>
                      <a:pt x="20459" y="38395"/>
                    </a:lnTo>
                    <a:lnTo>
                      <a:pt x="20295" y="37627"/>
                    </a:lnTo>
                    <a:lnTo>
                      <a:pt x="19664" y="35021"/>
                    </a:lnTo>
                    <a:lnTo>
                      <a:pt x="18704" y="31319"/>
                    </a:lnTo>
                    <a:lnTo>
                      <a:pt x="17607" y="27096"/>
                    </a:lnTo>
                    <a:lnTo>
                      <a:pt x="15468" y="19198"/>
                    </a:lnTo>
                    <a:lnTo>
                      <a:pt x="14508" y="15605"/>
                    </a:lnTo>
                    <a:lnTo>
                      <a:pt x="31484" y="15879"/>
                    </a:lnTo>
                    <a:lnTo>
                      <a:pt x="32197" y="15852"/>
                    </a:lnTo>
                    <a:lnTo>
                      <a:pt x="32883" y="15797"/>
                    </a:lnTo>
                    <a:lnTo>
                      <a:pt x="33596" y="15687"/>
                    </a:lnTo>
                    <a:lnTo>
                      <a:pt x="34281" y="15550"/>
                    </a:lnTo>
                    <a:lnTo>
                      <a:pt x="34967" y="15358"/>
                    </a:lnTo>
                    <a:lnTo>
                      <a:pt x="35653" y="15111"/>
                    </a:lnTo>
                    <a:lnTo>
                      <a:pt x="36283" y="14837"/>
                    </a:lnTo>
                    <a:lnTo>
                      <a:pt x="36914" y="14508"/>
                    </a:lnTo>
                    <a:lnTo>
                      <a:pt x="37572" y="14097"/>
                    </a:lnTo>
                    <a:lnTo>
                      <a:pt x="37901" y="13877"/>
                    </a:lnTo>
                    <a:lnTo>
                      <a:pt x="38203" y="13630"/>
                    </a:lnTo>
                    <a:lnTo>
                      <a:pt x="38505" y="13356"/>
                    </a:lnTo>
                    <a:lnTo>
                      <a:pt x="38806" y="13082"/>
                    </a:lnTo>
                    <a:lnTo>
                      <a:pt x="39081" y="12780"/>
                    </a:lnTo>
                    <a:lnTo>
                      <a:pt x="39355" y="12451"/>
                    </a:lnTo>
                    <a:lnTo>
                      <a:pt x="39602" y="12122"/>
                    </a:lnTo>
                    <a:lnTo>
                      <a:pt x="39849" y="11766"/>
                    </a:lnTo>
                    <a:lnTo>
                      <a:pt x="40068" y="11382"/>
                    </a:lnTo>
                    <a:lnTo>
                      <a:pt x="40260" y="10970"/>
                    </a:lnTo>
                    <a:lnTo>
                      <a:pt x="40424" y="10531"/>
                    </a:lnTo>
                    <a:lnTo>
                      <a:pt x="40589" y="10093"/>
                    </a:lnTo>
                    <a:lnTo>
                      <a:pt x="40699" y="9626"/>
                    </a:lnTo>
                    <a:lnTo>
                      <a:pt x="40781" y="9105"/>
                    </a:lnTo>
                    <a:lnTo>
                      <a:pt x="40918" y="8063"/>
                    </a:lnTo>
                    <a:lnTo>
                      <a:pt x="41028" y="7049"/>
                    </a:lnTo>
                    <a:lnTo>
                      <a:pt x="41110" y="6116"/>
                    </a:lnTo>
                    <a:lnTo>
                      <a:pt x="41165" y="5238"/>
                    </a:lnTo>
                    <a:lnTo>
                      <a:pt x="41192" y="4443"/>
                    </a:lnTo>
                    <a:lnTo>
                      <a:pt x="41192" y="3675"/>
                    </a:lnTo>
                    <a:lnTo>
                      <a:pt x="41165" y="2990"/>
                    </a:lnTo>
                    <a:lnTo>
                      <a:pt x="41137" y="2386"/>
                    </a:lnTo>
                    <a:lnTo>
                      <a:pt x="41055" y="1344"/>
                    </a:lnTo>
                    <a:lnTo>
                      <a:pt x="40973" y="604"/>
                    </a:lnTo>
                    <a:lnTo>
                      <a:pt x="40891" y="165"/>
                    </a:lnTo>
                    <a:lnTo>
                      <a:pt x="408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9826000" y="3213050"/>
                <a:ext cx="242050" cy="118650"/>
              </a:xfrm>
              <a:custGeom>
                <a:avLst/>
                <a:gdLst/>
                <a:ahLst/>
                <a:cxnLst/>
                <a:rect l="l" t="t" r="r" b="b"/>
                <a:pathLst>
                  <a:path w="9682" h="4746" extrusionOk="0">
                    <a:moveTo>
                      <a:pt x="631" y="1"/>
                    </a:moveTo>
                    <a:lnTo>
                      <a:pt x="28" y="28"/>
                    </a:lnTo>
                    <a:lnTo>
                      <a:pt x="1" y="56"/>
                    </a:lnTo>
                    <a:lnTo>
                      <a:pt x="1" y="8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576" y="83"/>
                    </a:lnTo>
                    <a:lnTo>
                      <a:pt x="1098" y="83"/>
                    </a:lnTo>
                    <a:lnTo>
                      <a:pt x="1646" y="110"/>
                    </a:lnTo>
                    <a:lnTo>
                      <a:pt x="2194" y="165"/>
                    </a:lnTo>
                    <a:lnTo>
                      <a:pt x="2716" y="247"/>
                    </a:lnTo>
                    <a:lnTo>
                      <a:pt x="3237" y="357"/>
                    </a:lnTo>
                    <a:lnTo>
                      <a:pt x="3758" y="494"/>
                    </a:lnTo>
                    <a:lnTo>
                      <a:pt x="4279" y="659"/>
                    </a:lnTo>
                    <a:lnTo>
                      <a:pt x="4800" y="851"/>
                    </a:lnTo>
                    <a:lnTo>
                      <a:pt x="5293" y="1070"/>
                    </a:lnTo>
                    <a:lnTo>
                      <a:pt x="5787" y="1290"/>
                    </a:lnTo>
                    <a:lnTo>
                      <a:pt x="6253" y="1564"/>
                    </a:lnTo>
                    <a:lnTo>
                      <a:pt x="6720" y="1866"/>
                    </a:lnTo>
                    <a:lnTo>
                      <a:pt x="7158" y="2167"/>
                    </a:lnTo>
                    <a:lnTo>
                      <a:pt x="7597" y="2496"/>
                    </a:lnTo>
                    <a:lnTo>
                      <a:pt x="8008" y="2853"/>
                    </a:lnTo>
                    <a:lnTo>
                      <a:pt x="8447" y="3292"/>
                    </a:lnTo>
                    <a:lnTo>
                      <a:pt x="8859" y="3758"/>
                    </a:lnTo>
                    <a:lnTo>
                      <a:pt x="9243" y="4224"/>
                    </a:lnTo>
                    <a:lnTo>
                      <a:pt x="9599" y="4718"/>
                    </a:lnTo>
                    <a:lnTo>
                      <a:pt x="9627" y="4745"/>
                    </a:lnTo>
                    <a:lnTo>
                      <a:pt x="9654" y="4745"/>
                    </a:lnTo>
                    <a:lnTo>
                      <a:pt x="9681" y="4718"/>
                    </a:lnTo>
                    <a:lnTo>
                      <a:pt x="9681" y="4690"/>
                    </a:lnTo>
                    <a:lnTo>
                      <a:pt x="9352" y="4251"/>
                    </a:lnTo>
                    <a:lnTo>
                      <a:pt x="9023" y="3813"/>
                    </a:lnTo>
                    <a:lnTo>
                      <a:pt x="8667" y="3401"/>
                    </a:lnTo>
                    <a:lnTo>
                      <a:pt x="8283" y="3017"/>
                    </a:lnTo>
                    <a:lnTo>
                      <a:pt x="7899" y="2633"/>
                    </a:lnTo>
                    <a:lnTo>
                      <a:pt x="7460" y="2304"/>
                    </a:lnTo>
                    <a:lnTo>
                      <a:pt x="7021" y="1975"/>
                    </a:lnTo>
                    <a:lnTo>
                      <a:pt x="6582" y="1674"/>
                    </a:lnTo>
                    <a:lnTo>
                      <a:pt x="6116" y="1372"/>
                    </a:lnTo>
                    <a:lnTo>
                      <a:pt x="5623" y="1125"/>
                    </a:lnTo>
                    <a:lnTo>
                      <a:pt x="5129" y="878"/>
                    </a:lnTo>
                    <a:lnTo>
                      <a:pt x="4608" y="686"/>
                    </a:lnTo>
                    <a:lnTo>
                      <a:pt x="4087" y="494"/>
                    </a:lnTo>
                    <a:lnTo>
                      <a:pt x="3566" y="357"/>
                    </a:lnTo>
                    <a:lnTo>
                      <a:pt x="3017" y="220"/>
                    </a:lnTo>
                    <a:lnTo>
                      <a:pt x="2496" y="110"/>
                    </a:lnTo>
                    <a:lnTo>
                      <a:pt x="1865" y="28"/>
                    </a:ln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9505125" y="3417375"/>
                <a:ext cx="91225" cy="127550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5102" extrusionOk="0">
                    <a:moveTo>
                      <a:pt x="28" y="0"/>
                    </a:moveTo>
                    <a:lnTo>
                      <a:pt x="1" y="28"/>
                    </a:lnTo>
                    <a:lnTo>
                      <a:pt x="1" y="55"/>
                    </a:lnTo>
                    <a:lnTo>
                      <a:pt x="1" y="82"/>
                    </a:lnTo>
                    <a:lnTo>
                      <a:pt x="495" y="466"/>
                    </a:lnTo>
                    <a:lnTo>
                      <a:pt x="933" y="850"/>
                    </a:lnTo>
                    <a:lnTo>
                      <a:pt x="1372" y="1289"/>
                    </a:lnTo>
                    <a:lnTo>
                      <a:pt x="1756" y="1755"/>
                    </a:lnTo>
                    <a:lnTo>
                      <a:pt x="2140" y="2222"/>
                    </a:lnTo>
                    <a:lnTo>
                      <a:pt x="2469" y="2743"/>
                    </a:lnTo>
                    <a:lnTo>
                      <a:pt x="2798" y="3264"/>
                    </a:lnTo>
                    <a:lnTo>
                      <a:pt x="3072" y="3785"/>
                    </a:lnTo>
                    <a:lnTo>
                      <a:pt x="3347" y="4443"/>
                    </a:lnTo>
                    <a:lnTo>
                      <a:pt x="3566" y="5074"/>
                    </a:lnTo>
                    <a:lnTo>
                      <a:pt x="3594" y="5101"/>
                    </a:lnTo>
                    <a:lnTo>
                      <a:pt x="3648" y="5101"/>
                    </a:lnTo>
                    <a:lnTo>
                      <a:pt x="3648" y="5074"/>
                    </a:lnTo>
                    <a:lnTo>
                      <a:pt x="3456" y="4470"/>
                    </a:lnTo>
                    <a:lnTo>
                      <a:pt x="3210" y="3922"/>
                    </a:lnTo>
                    <a:lnTo>
                      <a:pt x="2935" y="3346"/>
                    </a:lnTo>
                    <a:lnTo>
                      <a:pt x="2634" y="2825"/>
                    </a:lnTo>
                    <a:lnTo>
                      <a:pt x="2305" y="2304"/>
                    </a:lnTo>
                    <a:lnTo>
                      <a:pt x="1921" y="1810"/>
                    </a:lnTo>
                    <a:lnTo>
                      <a:pt x="1537" y="1344"/>
                    </a:lnTo>
                    <a:lnTo>
                      <a:pt x="1098" y="905"/>
                    </a:lnTo>
                    <a:lnTo>
                      <a:pt x="577" y="439"/>
                    </a:lnTo>
                    <a:lnTo>
                      <a:pt x="56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9610725" y="2524025"/>
                <a:ext cx="322250" cy="42097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16839" extrusionOk="0">
                    <a:moveTo>
                      <a:pt x="5046" y="0"/>
                    </a:moveTo>
                    <a:lnTo>
                      <a:pt x="0" y="4086"/>
                    </a:lnTo>
                    <a:lnTo>
                      <a:pt x="7405" y="16839"/>
                    </a:lnTo>
                    <a:lnTo>
                      <a:pt x="12890" y="11326"/>
                    </a:lnTo>
                    <a:lnTo>
                      <a:pt x="50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9950775" y="2442425"/>
                <a:ext cx="191325" cy="65150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2606" extrusionOk="0">
                    <a:moveTo>
                      <a:pt x="7652" y="1"/>
                    </a:moveTo>
                    <a:lnTo>
                      <a:pt x="1" y="631"/>
                    </a:lnTo>
                    <a:lnTo>
                      <a:pt x="220" y="2606"/>
                    </a:lnTo>
                    <a:lnTo>
                      <a:pt x="7652" y="1783"/>
                    </a:lnTo>
                    <a:lnTo>
                      <a:pt x="76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9831475" y="2480825"/>
                <a:ext cx="443625" cy="654775"/>
              </a:xfrm>
              <a:custGeom>
                <a:avLst/>
                <a:gdLst/>
                <a:ahLst/>
                <a:cxnLst/>
                <a:rect l="l" t="t" r="r" b="b"/>
                <a:pathLst>
                  <a:path w="17745" h="26191" extrusionOk="0">
                    <a:moveTo>
                      <a:pt x="12095" y="0"/>
                    </a:moveTo>
                    <a:lnTo>
                      <a:pt x="5102" y="741"/>
                    </a:lnTo>
                    <a:lnTo>
                      <a:pt x="2661" y="7871"/>
                    </a:lnTo>
                    <a:lnTo>
                      <a:pt x="988" y="12862"/>
                    </a:lnTo>
                    <a:lnTo>
                      <a:pt x="440" y="14563"/>
                    </a:lnTo>
                    <a:lnTo>
                      <a:pt x="303" y="15056"/>
                    </a:lnTo>
                    <a:lnTo>
                      <a:pt x="248" y="15276"/>
                    </a:lnTo>
                    <a:lnTo>
                      <a:pt x="1" y="26191"/>
                    </a:lnTo>
                    <a:lnTo>
                      <a:pt x="17745" y="26191"/>
                    </a:lnTo>
                    <a:lnTo>
                      <a:pt x="16840" y="9352"/>
                    </a:lnTo>
                    <a:lnTo>
                      <a:pt x="16812" y="9078"/>
                    </a:lnTo>
                    <a:lnTo>
                      <a:pt x="16702" y="8337"/>
                    </a:lnTo>
                    <a:lnTo>
                      <a:pt x="16620" y="7844"/>
                    </a:lnTo>
                    <a:lnTo>
                      <a:pt x="16483" y="7240"/>
                    </a:lnTo>
                    <a:lnTo>
                      <a:pt x="16318" y="6582"/>
                    </a:lnTo>
                    <a:lnTo>
                      <a:pt x="16099" y="5897"/>
                    </a:lnTo>
                    <a:lnTo>
                      <a:pt x="15825" y="5156"/>
                    </a:lnTo>
                    <a:lnTo>
                      <a:pt x="15496" y="4388"/>
                    </a:lnTo>
                    <a:lnTo>
                      <a:pt x="15112" y="3620"/>
                    </a:lnTo>
                    <a:lnTo>
                      <a:pt x="14673" y="2825"/>
                    </a:lnTo>
                    <a:lnTo>
                      <a:pt x="14399" y="2441"/>
                    </a:lnTo>
                    <a:lnTo>
                      <a:pt x="14152" y="2057"/>
                    </a:lnTo>
                    <a:lnTo>
                      <a:pt x="13850" y="1701"/>
                    </a:lnTo>
                    <a:lnTo>
                      <a:pt x="13549" y="1344"/>
                    </a:lnTo>
                    <a:lnTo>
                      <a:pt x="13220" y="988"/>
                    </a:lnTo>
                    <a:lnTo>
                      <a:pt x="12863" y="631"/>
                    </a:lnTo>
                    <a:lnTo>
                      <a:pt x="12506" y="302"/>
                    </a:lnTo>
                    <a:lnTo>
                      <a:pt x="120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9398175" y="2493850"/>
                <a:ext cx="713750" cy="545075"/>
              </a:xfrm>
              <a:custGeom>
                <a:avLst/>
                <a:gdLst/>
                <a:ahLst/>
                <a:cxnLst/>
                <a:rect l="l" t="t" r="r" b="b"/>
                <a:pathLst>
                  <a:path w="28550" h="21803" extrusionOk="0">
                    <a:moveTo>
                      <a:pt x="24710" y="0"/>
                    </a:moveTo>
                    <a:lnTo>
                      <a:pt x="24436" y="28"/>
                    </a:lnTo>
                    <a:lnTo>
                      <a:pt x="24162" y="55"/>
                    </a:lnTo>
                    <a:lnTo>
                      <a:pt x="23887" y="110"/>
                    </a:lnTo>
                    <a:lnTo>
                      <a:pt x="23641" y="165"/>
                    </a:lnTo>
                    <a:lnTo>
                      <a:pt x="23421" y="247"/>
                    </a:lnTo>
                    <a:lnTo>
                      <a:pt x="22982" y="467"/>
                    </a:lnTo>
                    <a:lnTo>
                      <a:pt x="22598" y="713"/>
                    </a:lnTo>
                    <a:lnTo>
                      <a:pt x="22242" y="960"/>
                    </a:lnTo>
                    <a:lnTo>
                      <a:pt x="21968" y="1235"/>
                    </a:lnTo>
                    <a:lnTo>
                      <a:pt x="21721" y="1481"/>
                    </a:lnTo>
                    <a:lnTo>
                      <a:pt x="21529" y="1728"/>
                    </a:lnTo>
                    <a:lnTo>
                      <a:pt x="21255" y="2112"/>
                    </a:lnTo>
                    <a:lnTo>
                      <a:pt x="21172" y="2277"/>
                    </a:lnTo>
                    <a:lnTo>
                      <a:pt x="15166" y="11464"/>
                    </a:lnTo>
                    <a:lnTo>
                      <a:pt x="9901" y="8667"/>
                    </a:lnTo>
                    <a:lnTo>
                      <a:pt x="6226" y="6692"/>
                    </a:lnTo>
                    <a:lnTo>
                      <a:pt x="4443" y="5705"/>
                    </a:lnTo>
                    <a:lnTo>
                      <a:pt x="1" y="11985"/>
                    </a:lnTo>
                    <a:lnTo>
                      <a:pt x="2469" y="13603"/>
                    </a:lnTo>
                    <a:lnTo>
                      <a:pt x="5019" y="15248"/>
                    </a:lnTo>
                    <a:lnTo>
                      <a:pt x="8009" y="17113"/>
                    </a:lnTo>
                    <a:lnTo>
                      <a:pt x="9572" y="18046"/>
                    </a:lnTo>
                    <a:lnTo>
                      <a:pt x="11108" y="18951"/>
                    </a:lnTo>
                    <a:lnTo>
                      <a:pt x="12589" y="19773"/>
                    </a:lnTo>
                    <a:lnTo>
                      <a:pt x="13960" y="20514"/>
                    </a:lnTo>
                    <a:lnTo>
                      <a:pt x="15194" y="21090"/>
                    </a:lnTo>
                    <a:lnTo>
                      <a:pt x="15742" y="21337"/>
                    </a:lnTo>
                    <a:lnTo>
                      <a:pt x="16236" y="21529"/>
                    </a:lnTo>
                    <a:lnTo>
                      <a:pt x="16675" y="21666"/>
                    </a:lnTo>
                    <a:lnTo>
                      <a:pt x="17031" y="21775"/>
                    </a:lnTo>
                    <a:lnTo>
                      <a:pt x="17333" y="21803"/>
                    </a:lnTo>
                    <a:lnTo>
                      <a:pt x="17470" y="21803"/>
                    </a:lnTo>
                    <a:lnTo>
                      <a:pt x="17580" y="21775"/>
                    </a:lnTo>
                    <a:lnTo>
                      <a:pt x="17772" y="21693"/>
                    </a:lnTo>
                    <a:lnTo>
                      <a:pt x="17991" y="21556"/>
                    </a:lnTo>
                    <a:lnTo>
                      <a:pt x="18238" y="21391"/>
                    </a:lnTo>
                    <a:lnTo>
                      <a:pt x="18485" y="21172"/>
                    </a:lnTo>
                    <a:lnTo>
                      <a:pt x="19061" y="20624"/>
                    </a:lnTo>
                    <a:lnTo>
                      <a:pt x="19664" y="19965"/>
                    </a:lnTo>
                    <a:lnTo>
                      <a:pt x="20295" y="19198"/>
                    </a:lnTo>
                    <a:lnTo>
                      <a:pt x="20953" y="18347"/>
                    </a:lnTo>
                    <a:lnTo>
                      <a:pt x="21611" y="17470"/>
                    </a:lnTo>
                    <a:lnTo>
                      <a:pt x="22242" y="16565"/>
                    </a:lnTo>
                    <a:lnTo>
                      <a:pt x="23449" y="14810"/>
                    </a:lnTo>
                    <a:lnTo>
                      <a:pt x="24463" y="13301"/>
                    </a:lnTo>
                    <a:lnTo>
                      <a:pt x="25396" y="11820"/>
                    </a:lnTo>
                    <a:lnTo>
                      <a:pt x="25615" y="11409"/>
                    </a:lnTo>
                    <a:lnTo>
                      <a:pt x="26218" y="10312"/>
                    </a:lnTo>
                    <a:lnTo>
                      <a:pt x="26602" y="9572"/>
                    </a:lnTo>
                    <a:lnTo>
                      <a:pt x="27014" y="8749"/>
                    </a:lnTo>
                    <a:lnTo>
                      <a:pt x="27398" y="7844"/>
                    </a:lnTo>
                    <a:lnTo>
                      <a:pt x="27754" y="6884"/>
                    </a:lnTo>
                    <a:lnTo>
                      <a:pt x="28083" y="5897"/>
                    </a:lnTo>
                    <a:lnTo>
                      <a:pt x="28220" y="5403"/>
                    </a:lnTo>
                    <a:lnTo>
                      <a:pt x="28330" y="4909"/>
                    </a:lnTo>
                    <a:lnTo>
                      <a:pt x="28440" y="4443"/>
                    </a:lnTo>
                    <a:lnTo>
                      <a:pt x="28495" y="3977"/>
                    </a:lnTo>
                    <a:lnTo>
                      <a:pt x="28522" y="3511"/>
                    </a:lnTo>
                    <a:lnTo>
                      <a:pt x="28550" y="3072"/>
                    </a:lnTo>
                    <a:lnTo>
                      <a:pt x="28522" y="2661"/>
                    </a:lnTo>
                    <a:lnTo>
                      <a:pt x="28440" y="2277"/>
                    </a:lnTo>
                    <a:lnTo>
                      <a:pt x="28330" y="1893"/>
                    </a:lnTo>
                    <a:lnTo>
                      <a:pt x="28193" y="1536"/>
                    </a:lnTo>
                    <a:lnTo>
                      <a:pt x="27974" y="1235"/>
                    </a:lnTo>
                    <a:lnTo>
                      <a:pt x="27727" y="960"/>
                    </a:lnTo>
                    <a:lnTo>
                      <a:pt x="27425" y="713"/>
                    </a:lnTo>
                    <a:lnTo>
                      <a:pt x="27069" y="522"/>
                    </a:lnTo>
                    <a:lnTo>
                      <a:pt x="26712" y="357"/>
                    </a:lnTo>
                    <a:lnTo>
                      <a:pt x="26356" y="247"/>
                    </a:lnTo>
                    <a:lnTo>
                      <a:pt x="25999" y="138"/>
                    </a:lnTo>
                    <a:lnTo>
                      <a:pt x="25643" y="55"/>
                    </a:lnTo>
                    <a:lnTo>
                      <a:pt x="25341" y="28"/>
                    </a:lnTo>
                    <a:lnTo>
                      <a:pt x="250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9803375" y="2696100"/>
                <a:ext cx="309225" cy="344200"/>
              </a:xfrm>
              <a:custGeom>
                <a:avLst/>
                <a:gdLst/>
                <a:ahLst/>
                <a:cxnLst/>
                <a:rect l="l" t="t" r="r" b="b"/>
                <a:pathLst>
                  <a:path w="12369" h="13768" extrusionOk="0">
                    <a:moveTo>
                      <a:pt x="12287" y="1"/>
                    </a:moveTo>
                    <a:lnTo>
                      <a:pt x="11766" y="933"/>
                    </a:lnTo>
                    <a:lnTo>
                      <a:pt x="11245" y="1838"/>
                    </a:lnTo>
                    <a:lnTo>
                      <a:pt x="10669" y="2743"/>
                    </a:lnTo>
                    <a:lnTo>
                      <a:pt x="10120" y="3648"/>
                    </a:lnTo>
                    <a:lnTo>
                      <a:pt x="8941" y="5403"/>
                    </a:lnTo>
                    <a:lnTo>
                      <a:pt x="7707" y="7131"/>
                    </a:lnTo>
                    <a:lnTo>
                      <a:pt x="6445" y="8804"/>
                    </a:lnTo>
                    <a:lnTo>
                      <a:pt x="5184" y="10477"/>
                    </a:lnTo>
                    <a:lnTo>
                      <a:pt x="4745" y="11053"/>
                    </a:lnTo>
                    <a:lnTo>
                      <a:pt x="4251" y="11629"/>
                    </a:lnTo>
                    <a:lnTo>
                      <a:pt x="3758" y="12205"/>
                    </a:lnTo>
                    <a:lnTo>
                      <a:pt x="3483" y="12451"/>
                    </a:lnTo>
                    <a:lnTo>
                      <a:pt x="3209" y="12698"/>
                    </a:lnTo>
                    <a:lnTo>
                      <a:pt x="2880" y="12972"/>
                    </a:lnTo>
                    <a:lnTo>
                      <a:pt x="2524" y="13219"/>
                    </a:lnTo>
                    <a:lnTo>
                      <a:pt x="2140" y="13411"/>
                    </a:lnTo>
                    <a:lnTo>
                      <a:pt x="1728" y="13576"/>
                    </a:lnTo>
                    <a:lnTo>
                      <a:pt x="1536" y="13631"/>
                    </a:lnTo>
                    <a:lnTo>
                      <a:pt x="1317" y="13658"/>
                    </a:lnTo>
                    <a:lnTo>
                      <a:pt x="1098" y="13685"/>
                    </a:lnTo>
                    <a:lnTo>
                      <a:pt x="878" y="13685"/>
                    </a:lnTo>
                    <a:lnTo>
                      <a:pt x="659" y="13658"/>
                    </a:lnTo>
                    <a:lnTo>
                      <a:pt x="467" y="13631"/>
                    </a:lnTo>
                    <a:lnTo>
                      <a:pt x="247" y="13576"/>
                    </a:lnTo>
                    <a:lnTo>
                      <a:pt x="28" y="13521"/>
                    </a:lnTo>
                    <a:lnTo>
                      <a:pt x="1" y="13521"/>
                    </a:lnTo>
                    <a:lnTo>
                      <a:pt x="1" y="13576"/>
                    </a:lnTo>
                    <a:lnTo>
                      <a:pt x="412" y="13713"/>
                    </a:lnTo>
                    <a:lnTo>
                      <a:pt x="768" y="13768"/>
                    </a:lnTo>
                    <a:lnTo>
                      <a:pt x="1152" y="13768"/>
                    </a:lnTo>
                    <a:lnTo>
                      <a:pt x="1509" y="13713"/>
                    </a:lnTo>
                    <a:lnTo>
                      <a:pt x="1865" y="13631"/>
                    </a:lnTo>
                    <a:lnTo>
                      <a:pt x="2194" y="13466"/>
                    </a:lnTo>
                    <a:lnTo>
                      <a:pt x="2524" y="13301"/>
                    </a:lnTo>
                    <a:lnTo>
                      <a:pt x="2853" y="13082"/>
                    </a:lnTo>
                    <a:lnTo>
                      <a:pt x="3154" y="12863"/>
                    </a:lnTo>
                    <a:lnTo>
                      <a:pt x="3456" y="12616"/>
                    </a:lnTo>
                    <a:lnTo>
                      <a:pt x="3730" y="12342"/>
                    </a:lnTo>
                    <a:lnTo>
                      <a:pt x="4005" y="12040"/>
                    </a:lnTo>
                    <a:lnTo>
                      <a:pt x="4526" y="11464"/>
                    </a:lnTo>
                    <a:lnTo>
                      <a:pt x="4964" y="10888"/>
                    </a:lnTo>
                    <a:lnTo>
                      <a:pt x="6226" y="9270"/>
                    </a:lnTo>
                    <a:lnTo>
                      <a:pt x="7460" y="7625"/>
                    </a:lnTo>
                    <a:lnTo>
                      <a:pt x="8667" y="5952"/>
                    </a:lnTo>
                    <a:lnTo>
                      <a:pt x="9818" y="4251"/>
                    </a:lnTo>
                    <a:lnTo>
                      <a:pt x="10477" y="3209"/>
                    </a:lnTo>
                    <a:lnTo>
                      <a:pt x="11135" y="2167"/>
                    </a:lnTo>
                    <a:lnTo>
                      <a:pt x="11766" y="1125"/>
                    </a:lnTo>
                    <a:lnTo>
                      <a:pt x="12369" y="55"/>
                    </a:lnTo>
                    <a:lnTo>
                      <a:pt x="12369" y="28"/>
                    </a:lnTo>
                    <a:lnTo>
                      <a:pt x="123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9792400" y="3066325"/>
                <a:ext cx="485450" cy="120700"/>
              </a:xfrm>
              <a:custGeom>
                <a:avLst/>
                <a:gdLst/>
                <a:ahLst/>
                <a:cxnLst/>
                <a:rect l="l" t="t" r="r" b="b"/>
                <a:pathLst>
                  <a:path w="19418" h="4828" extrusionOk="0">
                    <a:moveTo>
                      <a:pt x="14673" y="1"/>
                    </a:moveTo>
                    <a:lnTo>
                      <a:pt x="1728" y="2606"/>
                    </a:lnTo>
                    <a:lnTo>
                      <a:pt x="1427" y="2606"/>
                    </a:lnTo>
                    <a:lnTo>
                      <a:pt x="1125" y="2634"/>
                    </a:lnTo>
                    <a:lnTo>
                      <a:pt x="823" y="2688"/>
                    </a:lnTo>
                    <a:lnTo>
                      <a:pt x="549" y="2798"/>
                    </a:lnTo>
                    <a:lnTo>
                      <a:pt x="412" y="2880"/>
                    </a:lnTo>
                    <a:lnTo>
                      <a:pt x="275" y="2990"/>
                    </a:lnTo>
                    <a:lnTo>
                      <a:pt x="193" y="3100"/>
                    </a:lnTo>
                    <a:lnTo>
                      <a:pt x="110" y="3237"/>
                    </a:lnTo>
                    <a:lnTo>
                      <a:pt x="28" y="3374"/>
                    </a:lnTo>
                    <a:lnTo>
                      <a:pt x="1" y="3511"/>
                    </a:lnTo>
                    <a:lnTo>
                      <a:pt x="1" y="3648"/>
                    </a:lnTo>
                    <a:lnTo>
                      <a:pt x="28" y="3813"/>
                    </a:lnTo>
                    <a:lnTo>
                      <a:pt x="110" y="3977"/>
                    </a:lnTo>
                    <a:lnTo>
                      <a:pt x="220" y="4142"/>
                    </a:lnTo>
                    <a:lnTo>
                      <a:pt x="385" y="4252"/>
                    </a:lnTo>
                    <a:lnTo>
                      <a:pt x="577" y="4334"/>
                    </a:lnTo>
                    <a:lnTo>
                      <a:pt x="769" y="4389"/>
                    </a:lnTo>
                    <a:lnTo>
                      <a:pt x="988" y="4416"/>
                    </a:lnTo>
                    <a:lnTo>
                      <a:pt x="1427" y="4471"/>
                    </a:lnTo>
                    <a:lnTo>
                      <a:pt x="19417" y="4828"/>
                    </a:lnTo>
                    <a:lnTo>
                      <a:pt x="19308" y="2771"/>
                    </a:lnTo>
                    <a:lnTo>
                      <a:pt x="146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9828050" y="3134200"/>
                <a:ext cx="31267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2507" h="84" extrusionOk="0">
                    <a:moveTo>
                      <a:pt x="1" y="1"/>
                    </a:moveTo>
                    <a:lnTo>
                      <a:pt x="1" y="56"/>
                    </a:lnTo>
                    <a:lnTo>
                      <a:pt x="1" y="83"/>
                    </a:lnTo>
                    <a:lnTo>
                      <a:pt x="12506" y="83"/>
                    </a:lnTo>
                    <a:lnTo>
                      <a:pt x="12506" y="56"/>
                    </a:lnTo>
                    <a:lnTo>
                      <a:pt x="12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9770475" y="2495900"/>
                <a:ext cx="359950" cy="410700"/>
              </a:xfrm>
              <a:custGeom>
                <a:avLst/>
                <a:gdLst/>
                <a:ahLst/>
                <a:cxnLst/>
                <a:rect l="l" t="t" r="r" b="b"/>
                <a:pathLst>
                  <a:path w="14398" h="16428" extrusionOk="0">
                    <a:moveTo>
                      <a:pt x="10202" y="1"/>
                    </a:moveTo>
                    <a:lnTo>
                      <a:pt x="9763" y="28"/>
                    </a:lnTo>
                    <a:lnTo>
                      <a:pt x="9352" y="83"/>
                    </a:lnTo>
                    <a:lnTo>
                      <a:pt x="8941" y="165"/>
                    </a:lnTo>
                    <a:lnTo>
                      <a:pt x="8529" y="302"/>
                    </a:lnTo>
                    <a:lnTo>
                      <a:pt x="8145" y="494"/>
                    </a:lnTo>
                    <a:lnTo>
                      <a:pt x="7761" y="686"/>
                    </a:lnTo>
                    <a:lnTo>
                      <a:pt x="7432" y="933"/>
                    </a:lnTo>
                    <a:lnTo>
                      <a:pt x="7103" y="1207"/>
                    </a:lnTo>
                    <a:lnTo>
                      <a:pt x="6801" y="1509"/>
                    </a:lnTo>
                    <a:lnTo>
                      <a:pt x="6555" y="1838"/>
                    </a:lnTo>
                    <a:lnTo>
                      <a:pt x="6363" y="2140"/>
                    </a:lnTo>
                    <a:lnTo>
                      <a:pt x="4498" y="4827"/>
                    </a:lnTo>
                    <a:lnTo>
                      <a:pt x="1700" y="8859"/>
                    </a:lnTo>
                    <a:lnTo>
                      <a:pt x="850" y="10065"/>
                    </a:lnTo>
                    <a:lnTo>
                      <a:pt x="28" y="11272"/>
                    </a:lnTo>
                    <a:lnTo>
                      <a:pt x="0" y="11300"/>
                    </a:lnTo>
                    <a:lnTo>
                      <a:pt x="0" y="11354"/>
                    </a:lnTo>
                    <a:lnTo>
                      <a:pt x="329" y="11930"/>
                    </a:lnTo>
                    <a:lnTo>
                      <a:pt x="631" y="12534"/>
                    </a:lnTo>
                    <a:lnTo>
                      <a:pt x="850" y="13137"/>
                    </a:lnTo>
                    <a:lnTo>
                      <a:pt x="1042" y="13768"/>
                    </a:lnTo>
                    <a:lnTo>
                      <a:pt x="1179" y="14426"/>
                    </a:lnTo>
                    <a:lnTo>
                      <a:pt x="1262" y="15084"/>
                    </a:lnTo>
                    <a:lnTo>
                      <a:pt x="1289" y="15742"/>
                    </a:lnTo>
                    <a:lnTo>
                      <a:pt x="1289" y="16401"/>
                    </a:lnTo>
                    <a:lnTo>
                      <a:pt x="1289" y="16428"/>
                    </a:lnTo>
                    <a:lnTo>
                      <a:pt x="1344" y="16428"/>
                    </a:lnTo>
                    <a:lnTo>
                      <a:pt x="1371" y="16401"/>
                    </a:lnTo>
                    <a:lnTo>
                      <a:pt x="1371" y="15797"/>
                    </a:lnTo>
                    <a:lnTo>
                      <a:pt x="1344" y="15221"/>
                    </a:lnTo>
                    <a:lnTo>
                      <a:pt x="1289" y="14618"/>
                    </a:lnTo>
                    <a:lnTo>
                      <a:pt x="1179" y="14042"/>
                    </a:lnTo>
                    <a:lnTo>
                      <a:pt x="1042" y="13466"/>
                    </a:lnTo>
                    <a:lnTo>
                      <a:pt x="850" y="12918"/>
                    </a:lnTo>
                    <a:lnTo>
                      <a:pt x="631" y="12369"/>
                    </a:lnTo>
                    <a:lnTo>
                      <a:pt x="384" y="11821"/>
                    </a:lnTo>
                    <a:lnTo>
                      <a:pt x="247" y="11574"/>
                    </a:lnTo>
                    <a:lnTo>
                      <a:pt x="165" y="11464"/>
                    </a:lnTo>
                    <a:lnTo>
                      <a:pt x="137" y="11382"/>
                    </a:lnTo>
                    <a:lnTo>
                      <a:pt x="110" y="11354"/>
                    </a:lnTo>
                    <a:lnTo>
                      <a:pt x="82" y="11354"/>
                    </a:lnTo>
                    <a:lnTo>
                      <a:pt x="82" y="11327"/>
                    </a:lnTo>
                    <a:lnTo>
                      <a:pt x="110" y="11300"/>
                    </a:lnTo>
                    <a:lnTo>
                      <a:pt x="165" y="11245"/>
                    </a:lnTo>
                    <a:lnTo>
                      <a:pt x="439" y="10833"/>
                    </a:lnTo>
                    <a:lnTo>
                      <a:pt x="1536" y="9243"/>
                    </a:lnTo>
                    <a:lnTo>
                      <a:pt x="3044" y="7076"/>
                    </a:lnTo>
                    <a:lnTo>
                      <a:pt x="4580" y="4827"/>
                    </a:lnTo>
                    <a:lnTo>
                      <a:pt x="5842" y="3017"/>
                    </a:lnTo>
                    <a:lnTo>
                      <a:pt x="6472" y="2085"/>
                    </a:lnTo>
                    <a:lnTo>
                      <a:pt x="6829" y="1619"/>
                    </a:lnTo>
                    <a:lnTo>
                      <a:pt x="7021" y="1399"/>
                    </a:lnTo>
                    <a:lnTo>
                      <a:pt x="7240" y="1207"/>
                    </a:lnTo>
                    <a:lnTo>
                      <a:pt x="7624" y="878"/>
                    </a:lnTo>
                    <a:lnTo>
                      <a:pt x="8036" y="631"/>
                    </a:lnTo>
                    <a:lnTo>
                      <a:pt x="8474" y="412"/>
                    </a:lnTo>
                    <a:lnTo>
                      <a:pt x="8941" y="248"/>
                    </a:lnTo>
                    <a:lnTo>
                      <a:pt x="9434" y="138"/>
                    </a:lnTo>
                    <a:lnTo>
                      <a:pt x="9900" y="83"/>
                    </a:lnTo>
                    <a:lnTo>
                      <a:pt x="10394" y="83"/>
                    </a:lnTo>
                    <a:lnTo>
                      <a:pt x="10860" y="138"/>
                    </a:lnTo>
                    <a:lnTo>
                      <a:pt x="11354" y="248"/>
                    </a:lnTo>
                    <a:lnTo>
                      <a:pt x="11793" y="412"/>
                    </a:lnTo>
                    <a:lnTo>
                      <a:pt x="12231" y="631"/>
                    </a:lnTo>
                    <a:lnTo>
                      <a:pt x="12643" y="933"/>
                    </a:lnTo>
                    <a:lnTo>
                      <a:pt x="12999" y="1235"/>
                    </a:lnTo>
                    <a:lnTo>
                      <a:pt x="13328" y="1619"/>
                    </a:lnTo>
                    <a:lnTo>
                      <a:pt x="13603" y="2003"/>
                    </a:lnTo>
                    <a:lnTo>
                      <a:pt x="13849" y="2441"/>
                    </a:lnTo>
                    <a:lnTo>
                      <a:pt x="14041" y="2880"/>
                    </a:lnTo>
                    <a:lnTo>
                      <a:pt x="14179" y="3346"/>
                    </a:lnTo>
                    <a:lnTo>
                      <a:pt x="14288" y="3840"/>
                    </a:lnTo>
                    <a:lnTo>
                      <a:pt x="14316" y="4334"/>
                    </a:lnTo>
                    <a:lnTo>
                      <a:pt x="14288" y="4800"/>
                    </a:lnTo>
                    <a:lnTo>
                      <a:pt x="14206" y="5294"/>
                    </a:lnTo>
                    <a:lnTo>
                      <a:pt x="14206" y="5321"/>
                    </a:lnTo>
                    <a:lnTo>
                      <a:pt x="14233" y="5348"/>
                    </a:lnTo>
                    <a:lnTo>
                      <a:pt x="14261" y="5321"/>
                    </a:lnTo>
                    <a:lnTo>
                      <a:pt x="14288" y="5321"/>
                    </a:lnTo>
                    <a:lnTo>
                      <a:pt x="14371" y="4882"/>
                    </a:lnTo>
                    <a:lnTo>
                      <a:pt x="14398" y="4471"/>
                    </a:lnTo>
                    <a:lnTo>
                      <a:pt x="14371" y="4032"/>
                    </a:lnTo>
                    <a:lnTo>
                      <a:pt x="14316" y="3621"/>
                    </a:lnTo>
                    <a:lnTo>
                      <a:pt x="14233" y="3209"/>
                    </a:lnTo>
                    <a:lnTo>
                      <a:pt x="14096" y="2798"/>
                    </a:lnTo>
                    <a:lnTo>
                      <a:pt x="13932" y="2414"/>
                    </a:lnTo>
                    <a:lnTo>
                      <a:pt x="13712" y="2030"/>
                    </a:lnTo>
                    <a:lnTo>
                      <a:pt x="13466" y="1674"/>
                    </a:lnTo>
                    <a:lnTo>
                      <a:pt x="13219" y="1345"/>
                    </a:lnTo>
                    <a:lnTo>
                      <a:pt x="12917" y="1043"/>
                    </a:lnTo>
                    <a:lnTo>
                      <a:pt x="12588" y="796"/>
                    </a:lnTo>
                    <a:lnTo>
                      <a:pt x="12231" y="549"/>
                    </a:lnTo>
                    <a:lnTo>
                      <a:pt x="11848" y="357"/>
                    </a:lnTo>
                    <a:lnTo>
                      <a:pt x="11464" y="193"/>
                    </a:lnTo>
                    <a:lnTo>
                      <a:pt x="11052" y="83"/>
                    </a:lnTo>
                    <a:lnTo>
                      <a:pt x="10613" y="28"/>
                    </a:lnTo>
                    <a:lnTo>
                      <a:pt x="1020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9935700" y="2440375"/>
                <a:ext cx="21600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74" extrusionOk="0">
                    <a:moveTo>
                      <a:pt x="8063" y="0"/>
                    </a:moveTo>
                    <a:lnTo>
                      <a:pt x="467" y="659"/>
                    </a:lnTo>
                    <a:lnTo>
                      <a:pt x="384" y="686"/>
                    </a:lnTo>
                    <a:lnTo>
                      <a:pt x="275" y="713"/>
                    </a:lnTo>
                    <a:lnTo>
                      <a:pt x="192" y="768"/>
                    </a:lnTo>
                    <a:lnTo>
                      <a:pt x="138" y="850"/>
                    </a:lnTo>
                    <a:lnTo>
                      <a:pt x="83" y="905"/>
                    </a:lnTo>
                    <a:lnTo>
                      <a:pt x="28" y="1015"/>
                    </a:lnTo>
                    <a:lnTo>
                      <a:pt x="0" y="1097"/>
                    </a:lnTo>
                    <a:lnTo>
                      <a:pt x="0" y="1207"/>
                    </a:lnTo>
                    <a:lnTo>
                      <a:pt x="28" y="1317"/>
                    </a:lnTo>
                    <a:lnTo>
                      <a:pt x="55" y="1399"/>
                    </a:lnTo>
                    <a:lnTo>
                      <a:pt x="110" y="1481"/>
                    </a:lnTo>
                    <a:lnTo>
                      <a:pt x="192" y="1564"/>
                    </a:lnTo>
                    <a:lnTo>
                      <a:pt x="275" y="1618"/>
                    </a:lnTo>
                    <a:lnTo>
                      <a:pt x="357" y="1646"/>
                    </a:lnTo>
                    <a:lnTo>
                      <a:pt x="467" y="1673"/>
                    </a:lnTo>
                    <a:lnTo>
                      <a:pt x="549" y="1673"/>
                    </a:lnTo>
                    <a:lnTo>
                      <a:pt x="8173" y="1042"/>
                    </a:lnTo>
                    <a:lnTo>
                      <a:pt x="8255" y="1015"/>
                    </a:lnTo>
                    <a:lnTo>
                      <a:pt x="8365" y="988"/>
                    </a:lnTo>
                    <a:lnTo>
                      <a:pt x="8447" y="933"/>
                    </a:lnTo>
                    <a:lnTo>
                      <a:pt x="8502" y="850"/>
                    </a:lnTo>
                    <a:lnTo>
                      <a:pt x="8557" y="768"/>
                    </a:lnTo>
                    <a:lnTo>
                      <a:pt x="8612" y="686"/>
                    </a:lnTo>
                    <a:lnTo>
                      <a:pt x="8639" y="576"/>
                    </a:lnTo>
                    <a:lnTo>
                      <a:pt x="8639" y="467"/>
                    </a:lnTo>
                    <a:lnTo>
                      <a:pt x="8612" y="384"/>
                    </a:lnTo>
                    <a:lnTo>
                      <a:pt x="8584" y="275"/>
                    </a:lnTo>
                    <a:lnTo>
                      <a:pt x="8529" y="192"/>
                    </a:lnTo>
                    <a:lnTo>
                      <a:pt x="8447" y="137"/>
                    </a:lnTo>
                    <a:lnTo>
                      <a:pt x="8365" y="83"/>
                    </a:lnTo>
                    <a:lnTo>
                      <a:pt x="8283" y="28"/>
                    </a:lnTo>
                    <a:lnTo>
                      <a:pt x="8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9507875" y="2635775"/>
                <a:ext cx="264675" cy="14467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5787" extrusionOk="0">
                    <a:moveTo>
                      <a:pt x="1" y="0"/>
                    </a:moveTo>
                    <a:lnTo>
                      <a:pt x="1" y="55"/>
                    </a:lnTo>
                    <a:lnTo>
                      <a:pt x="28" y="55"/>
                    </a:lnTo>
                    <a:lnTo>
                      <a:pt x="1070" y="631"/>
                    </a:lnTo>
                    <a:lnTo>
                      <a:pt x="3593" y="2002"/>
                    </a:lnTo>
                    <a:lnTo>
                      <a:pt x="6610" y="3648"/>
                    </a:lnTo>
                    <a:lnTo>
                      <a:pt x="9243" y="5074"/>
                    </a:lnTo>
                    <a:lnTo>
                      <a:pt x="10093" y="5540"/>
                    </a:lnTo>
                    <a:lnTo>
                      <a:pt x="10312" y="5650"/>
                    </a:lnTo>
                    <a:lnTo>
                      <a:pt x="10504" y="5759"/>
                    </a:lnTo>
                    <a:lnTo>
                      <a:pt x="10532" y="5787"/>
                    </a:lnTo>
                    <a:lnTo>
                      <a:pt x="10559" y="5787"/>
                    </a:lnTo>
                    <a:lnTo>
                      <a:pt x="10586" y="5759"/>
                    </a:lnTo>
                    <a:lnTo>
                      <a:pt x="10586" y="5732"/>
                    </a:lnTo>
                    <a:lnTo>
                      <a:pt x="10559" y="5705"/>
                    </a:lnTo>
                    <a:lnTo>
                      <a:pt x="9517" y="5129"/>
                    </a:lnTo>
                    <a:lnTo>
                      <a:pt x="7021" y="3757"/>
                    </a:lnTo>
                    <a:lnTo>
                      <a:pt x="3977" y="2112"/>
                    </a:lnTo>
                    <a:lnTo>
                      <a:pt x="1372" y="713"/>
                    </a:lnTo>
                    <a:lnTo>
                      <a:pt x="494" y="220"/>
                    </a:lnTo>
                    <a:lnTo>
                      <a:pt x="302" y="11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9944600" y="2467800"/>
                <a:ext cx="19680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741" extrusionOk="0">
                    <a:moveTo>
                      <a:pt x="7817" y="0"/>
                    </a:moveTo>
                    <a:lnTo>
                      <a:pt x="1756" y="521"/>
                    </a:lnTo>
                    <a:lnTo>
                      <a:pt x="28" y="658"/>
                    </a:lnTo>
                    <a:lnTo>
                      <a:pt x="1" y="686"/>
                    </a:lnTo>
                    <a:lnTo>
                      <a:pt x="1" y="713"/>
                    </a:lnTo>
                    <a:lnTo>
                      <a:pt x="1" y="741"/>
                    </a:lnTo>
                    <a:lnTo>
                      <a:pt x="28" y="741"/>
                    </a:lnTo>
                    <a:lnTo>
                      <a:pt x="6117" y="247"/>
                    </a:lnTo>
                    <a:lnTo>
                      <a:pt x="7817" y="83"/>
                    </a:lnTo>
                    <a:lnTo>
                      <a:pt x="7844" y="83"/>
                    </a:lnTo>
                    <a:lnTo>
                      <a:pt x="7872" y="55"/>
                    </a:lnTo>
                    <a:lnTo>
                      <a:pt x="7844" y="28"/>
                    </a:lnTo>
                    <a:lnTo>
                      <a:pt x="781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2"/>
              <p:cNvSpPr/>
              <p:nvPr/>
            </p:nvSpPr>
            <p:spPr>
              <a:xfrm>
                <a:off x="9703950" y="3535300"/>
                <a:ext cx="57595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3038" h="1865" extrusionOk="0">
                    <a:moveTo>
                      <a:pt x="933" y="0"/>
                    </a:moveTo>
                    <a:lnTo>
                      <a:pt x="741" y="28"/>
                    </a:lnTo>
                    <a:lnTo>
                      <a:pt x="577" y="82"/>
                    </a:lnTo>
                    <a:lnTo>
                      <a:pt x="412" y="165"/>
                    </a:lnTo>
                    <a:lnTo>
                      <a:pt x="275" y="274"/>
                    </a:lnTo>
                    <a:lnTo>
                      <a:pt x="166" y="412"/>
                    </a:lnTo>
                    <a:lnTo>
                      <a:pt x="83" y="576"/>
                    </a:lnTo>
                    <a:lnTo>
                      <a:pt x="28" y="741"/>
                    </a:lnTo>
                    <a:lnTo>
                      <a:pt x="1" y="933"/>
                    </a:lnTo>
                    <a:lnTo>
                      <a:pt x="28" y="1125"/>
                    </a:lnTo>
                    <a:lnTo>
                      <a:pt x="83" y="1317"/>
                    </a:lnTo>
                    <a:lnTo>
                      <a:pt x="166" y="1454"/>
                    </a:lnTo>
                    <a:lnTo>
                      <a:pt x="275" y="1591"/>
                    </a:lnTo>
                    <a:lnTo>
                      <a:pt x="412" y="1728"/>
                    </a:lnTo>
                    <a:lnTo>
                      <a:pt x="577" y="1810"/>
                    </a:lnTo>
                    <a:lnTo>
                      <a:pt x="741" y="1865"/>
                    </a:lnTo>
                    <a:lnTo>
                      <a:pt x="22297" y="1865"/>
                    </a:lnTo>
                    <a:lnTo>
                      <a:pt x="22462" y="1810"/>
                    </a:lnTo>
                    <a:lnTo>
                      <a:pt x="22626" y="1728"/>
                    </a:lnTo>
                    <a:lnTo>
                      <a:pt x="22763" y="1591"/>
                    </a:lnTo>
                    <a:lnTo>
                      <a:pt x="22873" y="1454"/>
                    </a:lnTo>
                    <a:lnTo>
                      <a:pt x="22955" y="1317"/>
                    </a:lnTo>
                    <a:lnTo>
                      <a:pt x="23010" y="1125"/>
                    </a:lnTo>
                    <a:lnTo>
                      <a:pt x="23038" y="933"/>
                    </a:lnTo>
                    <a:lnTo>
                      <a:pt x="23010" y="741"/>
                    </a:lnTo>
                    <a:lnTo>
                      <a:pt x="22955" y="576"/>
                    </a:lnTo>
                    <a:lnTo>
                      <a:pt x="22873" y="412"/>
                    </a:lnTo>
                    <a:lnTo>
                      <a:pt x="22763" y="274"/>
                    </a:lnTo>
                    <a:lnTo>
                      <a:pt x="22626" y="165"/>
                    </a:lnTo>
                    <a:lnTo>
                      <a:pt x="22462" y="82"/>
                    </a:lnTo>
                    <a:lnTo>
                      <a:pt x="22297" y="28"/>
                    </a:lnTo>
                    <a:lnTo>
                      <a:pt x="2210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2"/>
              <p:cNvSpPr/>
              <p:nvPr/>
            </p:nvSpPr>
            <p:spPr>
              <a:xfrm>
                <a:off x="10240100" y="2730375"/>
                <a:ext cx="138525" cy="849500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33980" extrusionOk="0">
                    <a:moveTo>
                      <a:pt x="4498" y="1"/>
                    </a:moveTo>
                    <a:lnTo>
                      <a:pt x="4307" y="28"/>
                    </a:lnTo>
                    <a:lnTo>
                      <a:pt x="4142" y="83"/>
                    </a:lnTo>
                    <a:lnTo>
                      <a:pt x="3977" y="193"/>
                    </a:lnTo>
                    <a:lnTo>
                      <a:pt x="3840" y="330"/>
                    </a:lnTo>
                    <a:lnTo>
                      <a:pt x="3731" y="467"/>
                    </a:lnTo>
                    <a:lnTo>
                      <a:pt x="3648" y="659"/>
                    </a:lnTo>
                    <a:lnTo>
                      <a:pt x="3621" y="851"/>
                    </a:lnTo>
                    <a:lnTo>
                      <a:pt x="1" y="32883"/>
                    </a:lnTo>
                    <a:lnTo>
                      <a:pt x="1" y="33075"/>
                    </a:lnTo>
                    <a:lnTo>
                      <a:pt x="28" y="33267"/>
                    </a:lnTo>
                    <a:lnTo>
                      <a:pt x="111" y="33459"/>
                    </a:lnTo>
                    <a:lnTo>
                      <a:pt x="220" y="33596"/>
                    </a:lnTo>
                    <a:lnTo>
                      <a:pt x="330" y="33733"/>
                    </a:lnTo>
                    <a:lnTo>
                      <a:pt x="495" y="33843"/>
                    </a:lnTo>
                    <a:lnTo>
                      <a:pt x="659" y="33925"/>
                    </a:lnTo>
                    <a:lnTo>
                      <a:pt x="851" y="33952"/>
                    </a:lnTo>
                    <a:lnTo>
                      <a:pt x="1043" y="33980"/>
                    </a:lnTo>
                    <a:lnTo>
                      <a:pt x="1235" y="33925"/>
                    </a:lnTo>
                    <a:lnTo>
                      <a:pt x="1427" y="33870"/>
                    </a:lnTo>
                    <a:lnTo>
                      <a:pt x="1564" y="33760"/>
                    </a:lnTo>
                    <a:lnTo>
                      <a:pt x="1701" y="33623"/>
                    </a:lnTo>
                    <a:lnTo>
                      <a:pt x="1811" y="33486"/>
                    </a:lnTo>
                    <a:lnTo>
                      <a:pt x="1893" y="33294"/>
                    </a:lnTo>
                    <a:lnTo>
                      <a:pt x="1948" y="33102"/>
                    </a:lnTo>
                    <a:lnTo>
                      <a:pt x="5541" y="1070"/>
                    </a:lnTo>
                    <a:lnTo>
                      <a:pt x="5541" y="878"/>
                    </a:lnTo>
                    <a:lnTo>
                      <a:pt x="5513" y="686"/>
                    </a:lnTo>
                    <a:lnTo>
                      <a:pt x="5458" y="495"/>
                    </a:lnTo>
                    <a:lnTo>
                      <a:pt x="5349" y="357"/>
                    </a:lnTo>
                    <a:lnTo>
                      <a:pt x="5212" y="220"/>
                    </a:lnTo>
                    <a:lnTo>
                      <a:pt x="5047" y="111"/>
                    </a:lnTo>
                    <a:lnTo>
                      <a:pt x="4882" y="28"/>
                    </a:lnTo>
                    <a:lnTo>
                      <a:pt x="469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2"/>
              <p:cNvSpPr/>
              <p:nvPr/>
            </p:nvSpPr>
            <p:spPr>
              <a:xfrm>
                <a:off x="10236000" y="3583975"/>
                <a:ext cx="148100" cy="697975"/>
              </a:xfrm>
              <a:custGeom>
                <a:avLst/>
                <a:gdLst/>
                <a:ahLst/>
                <a:cxnLst/>
                <a:rect l="l" t="t" r="r" b="b"/>
                <a:pathLst>
                  <a:path w="5924" h="27919" extrusionOk="0">
                    <a:moveTo>
                      <a:pt x="28" y="0"/>
                    </a:moveTo>
                    <a:lnTo>
                      <a:pt x="28" y="28"/>
                    </a:lnTo>
                    <a:lnTo>
                      <a:pt x="0" y="55"/>
                    </a:lnTo>
                    <a:lnTo>
                      <a:pt x="165" y="796"/>
                    </a:lnTo>
                    <a:lnTo>
                      <a:pt x="604" y="2825"/>
                    </a:lnTo>
                    <a:lnTo>
                      <a:pt x="1207" y="5814"/>
                    </a:lnTo>
                    <a:lnTo>
                      <a:pt x="2002" y="9489"/>
                    </a:lnTo>
                    <a:lnTo>
                      <a:pt x="2825" y="13466"/>
                    </a:lnTo>
                    <a:lnTo>
                      <a:pt x="3675" y="17524"/>
                    </a:lnTo>
                    <a:lnTo>
                      <a:pt x="4471" y="21282"/>
                    </a:lnTo>
                    <a:lnTo>
                      <a:pt x="5129" y="24463"/>
                    </a:lnTo>
                    <a:lnTo>
                      <a:pt x="5622" y="26767"/>
                    </a:lnTo>
                    <a:lnTo>
                      <a:pt x="5842" y="27836"/>
                    </a:lnTo>
                    <a:lnTo>
                      <a:pt x="5869" y="27891"/>
                    </a:lnTo>
                    <a:lnTo>
                      <a:pt x="5869" y="27918"/>
                    </a:lnTo>
                    <a:lnTo>
                      <a:pt x="5897" y="27918"/>
                    </a:lnTo>
                    <a:lnTo>
                      <a:pt x="5924" y="27891"/>
                    </a:lnTo>
                    <a:lnTo>
                      <a:pt x="5924" y="27863"/>
                    </a:lnTo>
                    <a:lnTo>
                      <a:pt x="5787" y="27123"/>
                    </a:lnTo>
                    <a:lnTo>
                      <a:pt x="5348" y="25094"/>
                    </a:lnTo>
                    <a:lnTo>
                      <a:pt x="4717" y="22104"/>
                    </a:lnTo>
                    <a:lnTo>
                      <a:pt x="3949" y="18429"/>
                    </a:lnTo>
                    <a:lnTo>
                      <a:pt x="3127" y="14426"/>
                    </a:lnTo>
                    <a:lnTo>
                      <a:pt x="2277" y="10394"/>
                    </a:lnTo>
                    <a:lnTo>
                      <a:pt x="1481" y="6637"/>
                    </a:lnTo>
                    <a:lnTo>
                      <a:pt x="796" y="3456"/>
                    </a:lnTo>
                    <a:lnTo>
                      <a:pt x="329" y="1152"/>
                    </a:lnTo>
                    <a:lnTo>
                      <a:pt x="110" y="83"/>
                    </a:lnTo>
                    <a:lnTo>
                      <a:pt x="83" y="28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9648425" y="3584650"/>
                <a:ext cx="130300" cy="698675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27947" extrusionOk="0">
                    <a:moveTo>
                      <a:pt x="5156" y="1"/>
                    </a:moveTo>
                    <a:lnTo>
                      <a:pt x="5156" y="28"/>
                    </a:lnTo>
                    <a:lnTo>
                      <a:pt x="5019" y="769"/>
                    </a:lnTo>
                    <a:lnTo>
                      <a:pt x="4635" y="2798"/>
                    </a:lnTo>
                    <a:lnTo>
                      <a:pt x="4087" y="5787"/>
                    </a:lnTo>
                    <a:lnTo>
                      <a:pt x="3401" y="9462"/>
                    </a:lnTo>
                    <a:lnTo>
                      <a:pt x="2661" y="13466"/>
                    </a:lnTo>
                    <a:lnTo>
                      <a:pt x="1920" y="17525"/>
                    </a:lnTo>
                    <a:lnTo>
                      <a:pt x="1235" y="21282"/>
                    </a:lnTo>
                    <a:lnTo>
                      <a:pt x="631" y="24463"/>
                    </a:lnTo>
                    <a:lnTo>
                      <a:pt x="220" y="26767"/>
                    </a:lnTo>
                    <a:lnTo>
                      <a:pt x="28" y="27864"/>
                    </a:lnTo>
                    <a:lnTo>
                      <a:pt x="1" y="27891"/>
                    </a:lnTo>
                    <a:lnTo>
                      <a:pt x="28" y="27919"/>
                    </a:lnTo>
                    <a:lnTo>
                      <a:pt x="28" y="27946"/>
                    </a:lnTo>
                    <a:lnTo>
                      <a:pt x="83" y="27946"/>
                    </a:lnTo>
                    <a:lnTo>
                      <a:pt x="83" y="27919"/>
                    </a:lnTo>
                    <a:lnTo>
                      <a:pt x="220" y="27178"/>
                    </a:lnTo>
                    <a:lnTo>
                      <a:pt x="604" y="25149"/>
                    </a:lnTo>
                    <a:lnTo>
                      <a:pt x="1152" y="22132"/>
                    </a:lnTo>
                    <a:lnTo>
                      <a:pt x="1838" y="18485"/>
                    </a:lnTo>
                    <a:lnTo>
                      <a:pt x="2551" y="14481"/>
                    </a:lnTo>
                    <a:lnTo>
                      <a:pt x="3319" y="10422"/>
                    </a:lnTo>
                    <a:lnTo>
                      <a:pt x="4005" y="6665"/>
                    </a:lnTo>
                    <a:lnTo>
                      <a:pt x="4580" y="3456"/>
                    </a:lnTo>
                    <a:lnTo>
                      <a:pt x="5019" y="1180"/>
                    </a:lnTo>
                    <a:lnTo>
                      <a:pt x="5211" y="83"/>
                    </a:lnTo>
                    <a:lnTo>
                      <a:pt x="5211" y="56"/>
                    </a:lnTo>
                    <a:lnTo>
                      <a:pt x="521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8" name="Google Shape;1238;p32"/>
            <p:cNvGrpSpPr/>
            <p:nvPr/>
          </p:nvGrpSpPr>
          <p:grpSpPr>
            <a:xfrm>
              <a:off x="414805" y="3611095"/>
              <a:ext cx="3365889" cy="1454502"/>
              <a:chOff x="1616900" y="5075050"/>
              <a:chExt cx="2889175" cy="1248500"/>
            </a:xfrm>
          </p:grpSpPr>
          <p:grpSp>
            <p:nvGrpSpPr>
              <p:cNvPr id="1239" name="Google Shape;1239;p32"/>
              <p:cNvGrpSpPr/>
              <p:nvPr/>
            </p:nvGrpSpPr>
            <p:grpSpPr>
              <a:xfrm>
                <a:off x="1815725" y="5075050"/>
                <a:ext cx="2690350" cy="1248500"/>
                <a:chOff x="1815725" y="5075050"/>
                <a:chExt cx="2690350" cy="1248500"/>
              </a:xfrm>
            </p:grpSpPr>
            <p:sp>
              <p:nvSpPr>
                <p:cNvPr id="1240" name="Google Shape;1240;p32"/>
                <p:cNvSpPr/>
                <p:nvPr/>
              </p:nvSpPr>
              <p:spPr>
                <a:xfrm>
                  <a:off x="1815725" y="5075050"/>
                  <a:ext cx="235097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39" h="2496" extrusionOk="0">
                      <a:moveTo>
                        <a:pt x="1262" y="0"/>
                      </a:moveTo>
                      <a:lnTo>
                        <a:pt x="1015" y="28"/>
                      </a:lnTo>
                      <a:lnTo>
                        <a:pt x="768" y="82"/>
                      </a:lnTo>
                      <a:lnTo>
                        <a:pt x="549" y="220"/>
                      </a:lnTo>
                      <a:lnTo>
                        <a:pt x="357" y="357"/>
                      </a:lnTo>
                      <a:lnTo>
                        <a:pt x="219" y="549"/>
                      </a:lnTo>
                      <a:lnTo>
                        <a:pt x="110" y="768"/>
                      </a:lnTo>
                      <a:lnTo>
                        <a:pt x="28" y="987"/>
                      </a:lnTo>
                      <a:lnTo>
                        <a:pt x="0" y="1262"/>
                      </a:lnTo>
                      <a:lnTo>
                        <a:pt x="28" y="1508"/>
                      </a:lnTo>
                      <a:lnTo>
                        <a:pt x="110" y="1728"/>
                      </a:lnTo>
                      <a:lnTo>
                        <a:pt x="219" y="1947"/>
                      </a:lnTo>
                      <a:lnTo>
                        <a:pt x="357" y="2139"/>
                      </a:lnTo>
                      <a:lnTo>
                        <a:pt x="549" y="2304"/>
                      </a:lnTo>
                      <a:lnTo>
                        <a:pt x="768" y="2413"/>
                      </a:lnTo>
                      <a:lnTo>
                        <a:pt x="1015" y="2468"/>
                      </a:lnTo>
                      <a:lnTo>
                        <a:pt x="1262" y="2496"/>
                      </a:lnTo>
                      <a:lnTo>
                        <a:pt x="92777" y="2496"/>
                      </a:lnTo>
                      <a:lnTo>
                        <a:pt x="93024" y="2468"/>
                      </a:lnTo>
                      <a:lnTo>
                        <a:pt x="93271" y="2413"/>
                      </a:lnTo>
                      <a:lnTo>
                        <a:pt x="93490" y="2304"/>
                      </a:lnTo>
                      <a:lnTo>
                        <a:pt x="93682" y="2139"/>
                      </a:lnTo>
                      <a:lnTo>
                        <a:pt x="93819" y="1947"/>
                      </a:lnTo>
                      <a:lnTo>
                        <a:pt x="93929" y="1728"/>
                      </a:lnTo>
                      <a:lnTo>
                        <a:pt x="94011" y="1508"/>
                      </a:lnTo>
                      <a:lnTo>
                        <a:pt x="94038" y="1262"/>
                      </a:lnTo>
                      <a:lnTo>
                        <a:pt x="94011" y="987"/>
                      </a:lnTo>
                      <a:lnTo>
                        <a:pt x="93929" y="768"/>
                      </a:lnTo>
                      <a:lnTo>
                        <a:pt x="93819" y="549"/>
                      </a:lnTo>
                      <a:lnTo>
                        <a:pt x="93682" y="357"/>
                      </a:lnTo>
                      <a:lnTo>
                        <a:pt x="93490" y="220"/>
                      </a:lnTo>
                      <a:lnTo>
                        <a:pt x="93271" y="82"/>
                      </a:lnTo>
                      <a:lnTo>
                        <a:pt x="93024" y="28"/>
                      </a:lnTo>
                      <a:lnTo>
                        <a:pt x="927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32"/>
                <p:cNvSpPr/>
                <p:nvPr/>
              </p:nvSpPr>
              <p:spPr>
                <a:xfrm>
                  <a:off x="4057650" y="5142225"/>
                  <a:ext cx="448425" cy="118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7" h="47253" extrusionOk="0">
                      <a:moveTo>
                        <a:pt x="1" y="1"/>
                      </a:moveTo>
                      <a:lnTo>
                        <a:pt x="1" y="56"/>
                      </a:lnTo>
                      <a:lnTo>
                        <a:pt x="3374" y="8996"/>
                      </a:lnTo>
                      <a:lnTo>
                        <a:pt x="6912" y="18293"/>
                      </a:lnTo>
                      <a:lnTo>
                        <a:pt x="10504" y="27809"/>
                      </a:lnTo>
                      <a:lnTo>
                        <a:pt x="14042" y="37133"/>
                      </a:lnTo>
                      <a:lnTo>
                        <a:pt x="17470" y="46156"/>
                      </a:lnTo>
                      <a:lnTo>
                        <a:pt x="17882" y="47226"/>
                      </a:lnTo>
                      <a:lnTo>
                        <a:pt x="17882" y="47253"/>
                      </a:lnTo>
                      <a:lnTo>
                        <a:pt x="17936" y="47253"/>
                      </a:lnTo>
                      <a:lnTo>
                        <a:pt x="17936" y="47226"/>
                      </a:lnTo>
                      <a:lnTo>
                        <a:pt x="17936" y="47198"/>
                      </a:lnTo>
                      <a:lnTo>
                        <a:pt x="14563" y="38258"/>
                      </a:lnTo>
                      <a:lnTo>
                        <a:pt x="11026" y="28933"/>
                      </a:lnTo>
                      <a:lnTo>
                        <a:pt x="7433" y="19445"/>
                      </a:lnTo>
                      <a:lnTo>
                        <a:pt x="3895" y="10093"/>
                      </a:lnTo>
                      <a:lnTo>
                        <a:pt x="495" y="1098"/>
                      </a:lnTo>
                      <a:lnTo>
                        <a:pt x="83" y="28"/>
                      </a:ln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42" name="Google Shape;1242;p32"/>
              <p:cNvSpPr/>
              <p:nvPr/>
            </p:nvSpPr>
            <p:spPr>
              <a:xfrm>
                <a:off x="1616900" y="5142225"/>
                <a:ext cx="405900" cy="1177225"/>
              </a:xfrm>
              <a:custGeom>
                <a:avLst/>
                <a:gdLst/>
                <a:ahLst/>
                <a:cxnLst/>
                <a:rect l="l" t="t" r="r" b="b"/>
                <a:pathLst>
                  <a:path w="16236" h="47089" extrusionOk="0">
                    <a:moveTo>
                      <a:pt x="16180" y="1"/>
                    </a:moveTo>
                    <a:lnTo>
                      <a:pt x="16153" y="28"/>
                    </a:lnTo>
                    <a:lnTo>
                      <a:pt x="13027" y="8749"/>
                    </a:lnTo>
                    <a:lnTo>
                      <a:pt x="9763" y="18101"/>
                    </a:lnTo>
                    <a:lnTo>
                      <a:pt x="8090" y="22873"/>
                    </a:lnTo>
                    <a:lnTo>
                      <a:pt x="6417" y="27672"/>
                    </a:lnTo>
                    <a:lnTo>
                      <a:pt x="4827" y="32389"/>
                    </a:lnTo>
                    <a:lnTo>
                      <a:pt x="3236" y="37106"/>
                    </a:lnTo>
                    <a:lnTo>
                      <a:pt x="1783" y="41549"/>
                    </a:lnTo>
                    <a:lnTo>
                      <a:pt x="329" y="45991"/>
                    </a:lnTo>
                    <a:lnTo>
                      <a:pt x="0" y="47061"/>
                    </a:lnTo>
                    <a:lnTo>
                      <a:pt x="0" y="47088"/>
                    </a:lnTo>
                    <a:lnTo>
                      <a:pt x="55" y="47088"/>
                    </a:lnTo>
                    <a:lnTo>
                      <a:pt x="82" y="47061"/>
                    </a:lnTo>
                    <a:lnTo>
                      <a:pt x="1481" y="42646"/>
                    </a:lnTo>
                    <a:lnTo>
                      <a:pt x="2934" y="38258"/>
                    </a:lnTo>
                    <a:lnTo>
                      <a:pt x="4525" y="33568"/>
                    </a:lnTo>
                    <a:lnTo>
                      <a:pt x="6116" y="28879"/>
                    </a:lnTo>
                    <a:lnTo>
                      <a:pt x="7761" y="24079"/>
                    </a:lnTo>
                    <a:lnTo>
                      <a:pt x="9407" y="19280"/>
                    </a:lnTo>
                    <a:lnTo>
                      <a:pt x="12725" y="9901"/>
                    </a:lnTo>
                    <a:lnTo>
                      <a:pt x="15879" y="1070"/>
                    </a:lnTo>
                    <a:lnTo>
                      <a:pt x="16235" y="56"/>
                    </a:lnTo>
                    <a:lnTo>
                      <a:pt x="1623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2585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diagram of a door lock system&#10;&#10;Description automatically generated">
            <a:extLst>
              <a:ext uri="{FF2B5EF4-FFF2-40B4-BE49-F238E27FC236}">
                <a16:creationId xmlns:a16="http://schemas.microsoft.com/office/drawing/2014/main" id="{45182549-A866-55FA-D2CF-3E2B6FB14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25" y="0"/>
            <a:ext cx="69841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63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CDF3077-D6F3-28AB-1372-B900275F8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2389" cy="5151238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BE77C7A-7664-438B-6B0F-CEDEA48DC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487" y="0"/>
            <a:ext cx="3614513" cy="51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94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332D7E-1D60-B17E-126E-6358B847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21" y="0"/>
            <a:ext cx="88337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16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D14B3E0-801A-02E8-E769-7F7F5F33A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02" y="618968"/>
            <a:ext cx="7237999" cy="4523749"/>
          </a:xfrm>
          <a:prstGeom prst="rect">
            <a:avLst/>
          </a:prstGeom>
        </p:spPr>
      </p:pic>
      <p:sp>
        <p:nvSpPr>
          <p:cNvPr id="5" name="Google Shape;1800;p41">
            <a:extLst>
              <a:ext uri="{FF2B5EF4-FFF2-40B4-BE49-F238E27FC236}">
                <a16:creationId xmlns:a16="http://schemas.microsoft.com/office/drawing/2014/main" id="{26AFCB9F-A214-B5CF-3909-B86AB8E89F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3421" y="64437"/>
            <a:ext cx="6264441" cy="441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/>
              <a:t>https://github.com/truong92cdv/DoorLockSystem</a:t>
            </a:r>
            <a:endParaRPr sz="2000" b="0" dirty="0"/>
          </a:p>
        </p:txBody>
      </p:sp>
    </p:spTree>
    <p:extLst>
      <p:ext uri="{BB962C8B-B14F-4D97-AF65-F5344CB8AC3E}">
        <p14:creationId xmlns:p14="http://schemas.microsoft.com/office/powerpoint/2010/main" val="1100510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F2AEAFB-84B8-54CE-D86A-4B9CC98B1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440"/>
            <a:ext cx="6630271" cy="4143919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9776F5A1-7185-E7D3-5113-BEF785D00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605" y="-1350"/>
            <a:ext cx="24362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25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32"/>
          <p:cNvSpPr txBox="1">
            <a:spLocks noGrp="1"/>
          </p:cNvSpPr>
          <p:nvPr>
            <p:ph type="title"/>
          </p:nvPr>
        </p:nvSpPr>
        <p:spPr>
          <a:xfrm flipH="1">
            <a:off x="3077250" y="2150750"/>
            <a:ext cx="5320800" cy="1069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1127" name="Google Shape;1127;p32"/>
          <p:cNvSpPr txBox="1">
            <a:spLocks noGrp="1"/>
          </p:cNvSpPr>
          <p:nvPr>
            <p:ph type="title" idx="2"/>
          </p:nvPr>
        </p:nvSpPr>
        <p:spPr>
          <a:xfrm flipH="1">
            <a:off x="5188950" y="79000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grpSp>
        <p:nvGrpSpPr>
          <p:cNvPr id="1129" name="Google Shape;1129;p32"/>
          <p:cNvGrpSpPr/>
          <p:nvPr/>
        </p:nvGrpSpPr>
        <p:grpSpPr>
          <a:xfrm>
            <a:off x="254675" y="2389476"/>
            <a:ext cx="2982475" cy="2599921"/>
            <a:chOff x="330875" y="2058278"/>
            <a:chExt cx="3449819" cy="3007320"/>
          </a:xfrm>
        </p:grpSpPr>
        <p:grpSp>
          <p:nvGrpSpPr>
            <p:cNvPr id="1130" name="Google Shape;1130;p32"/>
            <p:cNvGrpSpPr/>
            <p:nvPr/>
          </p:nvGrpSpPr>
          <p:grpSpPr>
            <a:xfrm>
              <a:off x="1533110" y="2058278"/>
              <a:ext cx="1553691" cy="2779039"/>
              <a:chOff x="8467150" y="907650"/>
              <a:chExt cx="1693396" cy="3028925"/>
            </a:xfrm>
          </p:grpSpPr>
          <p:sp>
            <p:nvSpPr>
              <p:cNvPr id="1131" name="Google Shape;1131;p32"/>
              <p:cNvSpPr/>
              <p:nvPr/>
            </p:nvSpPr>
            <p:spPr>
              <a:xfrm>
                <a:off x="8785046" y="3734675"/>
                <a:ext cx="1375500" cy="2019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32" name="Google Shape;1132;p32"/>
              <p:cNvSpPr/>
              <p:nvPr/>
            </p:nvSpPr>
            <p:spPr>
              <a:xfrm>
                <a:off x="9046666" y="2081749"/>
                <a:ext cx="877217" cy="1609802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29384" extrusionOk="0">
                    <a:moveTo>
                      <a:pt x="10245" y="1"/>
                    </a:moveTo>
                    <a:lnTo>
                      <a:pt x="1" y="84"/>
                    </a:lnTo>
                    <a:lnTo>
                      <a:pt x="658" y="29384"/>
                    </a:lnTo>
                    <a:lnTo>
                      <a:pt x="7236" y="29384"/>
                    </a:lnTo>
                    <a:lnTo>
                      <a:pt x="5804" y="7009"/>
                    </a:lnTo>
                    <a:lnTo>
                      <a:pt x="9911" y="29145"/>
                    </a:lnTo>
                    <a:lnTo>
                      <a:pt x="16012" y="28250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2"/>
              <p:cNvSpPr/>
              <p:nvPr/>
            </p:nvSpPr>
            <p:spPr>
              <a:xfrm>
                <a:off x="9281530" y="2334254"/>
                <a:ext cx="90286" cy="14918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2723" extrusionOk="0">
                    <a:moveTo>
                      <a:pt x="0" y="0"/>
                    </a:moveTo>
                    <a:lnTo>
                      <a:pt x="0" y="12"/>
                    </a:lnTo>
                    <a:lnTo>
                      <a:pt x="72" y="323"/>
                    </a:lnTo>
                    <a:lnTo>
                      <a:pt x="167" y="621"/>
                    </a:lnTo>
                    <a:lnTo>
                      <a:pt x="275" y="908"/>
                    </a:lnTo>
                    <a:lnTo>
                      <a:pt x="406" y="1194"/>
                    </a:lnTo>
                    <a:lnTo>
                      <a:pt x="561" y="1469"/>
                    </a:lnTo>
                    <a:lnTo>
                      <a:pt x="729" y="1732"/>
                    </a:lnTo>
                    <a:lnTo>
                      <a:pt x="908" y="1994"/>
                    </a:lnTo>
                    <a:lnTo>
                      <a:pt x="1111" y="2233"/>
                    </a:lnTo>
                    <a:lnTo>
                      <a:pt x="1349" y="2484"/>
                    </a:lnTo>
                    <a:lnTo>
                      <a:pt x="1612" y="2723"/>
                    </a:lnTo>
                    <a:lnTo>
                      <a:pt x="1636" y="2723"/>
                    </a:lnTo>
                    <a:lnTo>
                      <a:pt x="1648" y="2711"/>
                    </a:lnTo>
                    <a:lnTo>
                      <a:pt x="1636" y="2699"/>
                    </a:lnTo>
                    <a:lnTo>
                      <a:pt x="1409" y="2484"/>
                    </a:lnTo>
                    <a:lnTo>
                      <a:pt x="1194" y="2269"/>
                    </a:lnTo>
                    <a:lnTo>
                      <a:pt x="991" y="2030"/>
                    </a:lnTo>
                    <a:lnTo>
                      <a:pt x="800" y="1779"/>
                    </a:lnTo>
                    <a:lnTo>
                      <a:pt x="633" y="1517"/>
                    </a:lnTo>
                    <a:lnTo>
                      <a:pt x="478" y="1242"/>
                    </a:lnTo>
                    <a:lnTo>
                      <a:pt x="346" y="967"/>
                    </a:lnTo>
                    <a:lnTo>
                      <a:pt x="227" y="669"/>
                    </a:lnTo>
                    <a:lnTo>
                      <a:pt x="120" y="347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2"/>
              <p:cNvSpPr/>
              <p:nvPr/>
            </p:nvSpPr>
            <p:spPr>
              <a:xfrm>
                <a:off x="9182752" y="1260192"/>
                <a:ext cx="170107" cy="205444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3750" extrusionOk="0">
                    <a:moveTo>
                      <a:pt x="2890" y="1"/>
                    </a:moveTo>
                    <a:lnTo>
                      <a:pt x="0" y="1302"/>
                    </a:lnTo>
                    <a:lnTo>
                      <a:pt x="156" y="3750"/>
                    </a:lnTo>
                    <a:lnTo>
                      <a:pt x="3105" y="3571"/>
                    </a:lnTo>
                    <a:lnTo>
                      <a:pt x="2890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extrusionOk="0">
                    <a:moveTo>
                      <a:pt x="2687" y="1"/>
                    </a:moveTo>
                    <a:lnTo>
                      <a:pt x="2544" y="13"/>
                    </a:lnTo>
                    <a:lnTo>
                      <a:pt x="2269" y="25"/>
                    </a:lnTo>
                    <a:lnTo>
                      <a:pt x="2018" y="61"/>
                    </a:lnTo>
                    <a:lnTo>
                      <a:pt x="1768" y="108"/>
                    </a:lnTo>
                    <a:lnTo>
                      <a:pt x="1541" y="168"/>
                    </a:lnTo>
                    <a:lnTo>
                      <a:pt x="1326" y="240"/>
                    </a:lnTo>
                    <a:lnTo>
                      <a:pt x="1111" y="323"/>
                    </a:lnTo>
                    <a:lnTo>
                      <a:pt x="932" y="431"/>
                    </a:lnTo>
                    <a:lnTo>
                      <a:pt x="753" y="550"/>
                    </a:lnTo>
                    <a:lnTo>
                      <a:pt x="598" y="681"/>
                    </a:lnTo>
                    <a:lnTo>
                      <a:pt x="466" y="837"/>
                    </a:lnTo>
                    <a:lnTo>
                      <a:pt x="335" y="992"/>
                    </a:lnTo>
                    <a:lnTo>
                      <a:pt x="239" y="1183"/>
                    </a:lnTo>
                    <a:lnTo>
                      <a:pt x="156" y="1374"/>
                    </a:lnTo>
                    <a:lnTo>
                      <a:pt x="96" y="1589"/>
                    </a:lnTo>
                    <a:lnTo>
                      <a:pt x="48" y="1816"/>
                    </a:lnTo>
                    <a:lnTo>
                      <a:pt x="25" y="2066"/>
                    </a:lnTo>
                    <a:lnTo>
                      <a:pt x="1" y="2926"/>
                    </a:lnTo>
                    <a:lnTo>
                      <a:pt x="1" y="3631"/>
                    </a:lnTo>
                    <a:lnTo>
                      <a:pt x="13" y="4227"/>
                    </a:lnTo>
                    <a:lnTo>
                      <a:pt x="48" y="4753"/>
                    </a:lnTo>
                    <a:lnTo>
                      <a:pt x="60" y="4932"/>
                    </a:lnTo>
                    <a:lnTo>
                      <a:pt x="84" y="5099"/>
                    </a:lnTo>
                    <a:lnTo>
                      <a:pt x="120" y="5266"/>
                    </a:lnTo>
                    <a:lnTo>
                      <a:pt x="168" y="5421"/>
                    </a:lnTo>
                    <a:lnTo>
                      <a:pt x="216" y="5553"/>
                    </a:lnTo>
                    <a:lnTo>
                      <a:pt x="275" y="5696"/>
                    </a:lnTo>
                    <a:lnTo>
                      <a:pt x="335" y="5815"/>
                    </a:lnTo>
                    <a:lnTo>
                      <a:pt x="407" y="5935"/>
                    </a:lnTo>
                    <a:lnTo>
                      <a:pt x="478" y="6042"/>
                    </a:lnTo>
                    <a:lnTo>
                      <a:pt x="550" y="6138"/>
                    </a:lnTo>
                    <a:lnTo>
                      <a:pt x="633" y="6233"/>
                    </a:lnTo>
                    <a:lnTo>
                      <a:pt x="717" y="6317"/>
                    </a:lnTo>
                    <a:lnTo>
                      <a:pt x="884" y="6460"/>
                    </a:lnTo>
                    <a:lnTo>
                      <a:pt x="1063" y="6580"/>
                    </a:lnTo>
                    <a:lnTo>
                      <a:pt x="1230" y="6675"/>
                    </a:lnTo>
                    <a:lnTo>
                      <a:pt x="1398" y="6759"/>
                    </a:lnTo>
                    <a:lnTo>
                      <a:pt x="1553" y="6818"/>
                    </a:lnTo>
                    <a:lnTo>
                      <a:pt x="1696" y="6854"/>
                    </a:lnTo>
                    <a:lnTo>
                      <a:pt x="1899" y="6902"/>
                    </a:lnTo>
                    <a:lnTo>
                      <a:pt x="1983" y="6914"/>
                    </a:lnTo>
                    <a:lnTo>
                      <a:pt x="2293" y="6890"/>
                    </a:lnTo>
                    <a:lnTo>
                      <a:pt x="2592" y="6854"/>
                    </a:lnTo>
                    <a:lnTo>
                      <a:pt x="2854" y="6806"/>
                    </a:lnTo>
                    <a:lnTo>
                      <a:pt x="3105" y="6735"/>
                    </a:lnTo>
                    <a:lnTo>
                      <a:pt x="3344" y="6663"/>
                    </a:lnTo>
                    <a:lnTo>
                      <a:pt x="3559" y="6568"/>
                    </a:lnTo>
                    <a:lnTo>
                      <a:pt x="3750" y="6472"/>
                    </a:lnTo>
                    <a:lnTo>
                      <a:pt x="3929" y="6353"/>
                    </a:lnTo>
                    <a:lnTo>
                      <a:pt x="4096" y="6233"/>
                    </a:lnTo>
                    <a:lnTo>
                      <a:pt x="4239" y="6114"/>
                    </a:lnTo>
                    <a:lnTo>
                      <a:pt x="4371" y="5983"/>
                    </a:lnTo>
                    <a:lnTo>
                      <a:pt x="4490" y="5839"/>
                    </a:lnTo>
                    <a:lnTo>
                      <a:pt x="4597" y="5696"/>
                    </a:lnTo>
                    <a:lnTo>
                      <a:pt x="4693" y="5553"/>
                    </a:lnTo>
                    <a:lnTo>
                      <a:pt x="4777" y="5410"/>
                    </a:lnTo>
                    <a:lnTo>
                      <a:pt x="4848" y="5266"/>
                    </a:lnTo>
                    <a:lnTo>
                      <a:pt x="4908" y="5111"/>
                    </a:lnTo>
                    <a:lnTo>
                      <a:pt x="4956" y="4968"/>
                    </a:lnTo>
                    <a:lnTo>
                      <a:pt x="5039" y="4693"/>
                    </a:lnTo>
                    <a:lnTo>
                      <a:pt x="5087" y="4430"/>
                    </a:lnTo>
                    <a:lnTo>
                      <a:pt x="5111" y="4192"/>
                    </a:lnTo>
                    <a:lnTo>
                      <a:pt x="5123" y="3989"/>
                    </a:lnTo>
                    <a:lnTo>
                      <a:pt x="5123" y="3845"/>
                    </a:lnTo>
                    <a:lnTo>
                      <a:pt x="5123" y="3714"/>
                    </a:lnTo>
                    <a:lnTo>
                      <a:pt x="5206" y="2293"/>
                    </a:lnTo>
                    <a:lnTo>
                      <a:pt x="5206" y="2019"/>
                    </a:lnTo>
                    <a:lnTo>
                      <a:pt x="5182" y="1768"/>
                    </a:lnTo>
                    <a:lnTo>
                      <a:pt x="5135" y="1529"/>
                    </a:lnTo>
                    <a:lnTo>
                      <a:pt x="5063" y="1314"/>
                    </a:lnTo>
                    <a:lnTo>
                      <a:pt x="4968" y="1111"/>
                    </a:lnTo>
                    <a:lnTo>
                      <a:pt x="4860" y="920"/>
                    </a:lnTo>
                    <a:lnTo>
                      <a:pt x="4717" y="753"/>
                    </a:lnTo>
                    <a:lnTo>
                      <a:pt x="4562" y="610"/>
                    </a:lnTo>
                    <a:lnTo>
                      <a:pt x="4383" y="467"/>
                    </a:lnTo>
                    <a:lnTo>
                      <a:pt x="4191" y="347"/>
                    </a:lnTo>
                    <a:lnTo>
                      <a:pt x="3977" y="252"/>
                    </a:lnTo>
                    <a:lnTo>
                      <a:pt x="3750" y="168"/>
                    </a:lnTo>
                    <a:lnTo>
                      <a:pt x="3511" y="96"/>
                    </a:lnTo>
                    <a:lnTo>
                      <a:pt x="3248" y="49"/>
                    </a:lnTo>
                    <a:lnTo>
                      <a:pt x="2974" y="25"/>
                    </a:lnTo>
                    <a:lnTo>
                      <a:pt x="268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fill="none" extrusionOk="0">
                    <a:moveTo>
                      <a:pt x="1983" y="6914"/>
                    </a:moveTo>
                    <a:lnTo>
                      <a:pt x="1983" y="6914"/>
                    </a:lnTo>
                    <a:lnTo>
                      <a:pt x="1899" y="6902"/>
                    </a:lnTo>
                    <a:lnTo>
                      <a:pt x="1696" y="6854"/>
                    </a:lnTo>
                    <a:lnTo>
                      <a:pt x="1553" y="6818"/>
                    </a:lnTo>
                    <a:lnTo>
                      <a:pt x="1398" y="6759"/>
                    </a:lnTo>
                    <a:lnTo>
                      <a:pt x="1230" y="6675"/>
                    </a:lnTo>
                    <a:lnTo>
                      <a:pt x="1063" y="6580"/>
                    </a:lnTo>
                    <a:lnTo>
                      <a:pt x="884" y="6460"/>
                    </a:lnTo>
                    <a:lnTo>
                      <a:pt x="717" y="6317"/>
                    </a:lnTo>
                    <a:lnTo>
                      <a:pt x="633" y="6233"/>
                    </a:lnTo>
                    <a:lnTo>
                      <a:pt x="550" y="6138"/>
                    </a:lnTo>
                    <a:lnTo>
                      <a:pt x="478" y="6042"/>
                    </a:lnTo>
                    <a:lnTo>
                      <a:pt x="407" y="5935"/>
                    </a:lnTo>
                    <a:lnTo>
                      <a:pt x="335" y="5815"/>
                    </a:lnTo>
                    <a:lnTo>
                      <a:pt x="275" y="5696"/>
                    </a:lnTo>
                    <a:lnTo>
                      <a:pt x="216" y="5553"/>
                    </a:lnTo>
                    <a:lnTo>
                      <a:pt x="168" y="5421"/>
                    </a:lnTo>
                    <a:lnTo>
                      <a:pt x="120" y="5266"/>
                    </a:lnTo>
                    <a:lnTo>
                      <a:pt x="84" y="5099"/>
                    </a:lnTo>
                    <a:lnTo>
                      <a:pt x="60" y="4932"/>
                    </a:lnTo>
                    <a:lnTo>
                      <a:pt x="48" y="4753"/>
                    </a:lnTo>
                    <a:lnTo>
                      <a:pt x="48" y="4753"/>
                    </a:lnTo>
                    <a:lnTo>
                      <a:pt x="13" y="4227"/>
                    </a:lnTo>
                    <a:lnTo>
                      <a:pt x="1" y="3631"/>
                    </a:lnTo>
                    <a:lnTo>
                      <a:pt x="1" y="2926"/>
                    </a:lnTo>
                    <a:lnTo>
                      <a:pt x="25" y="2066"/>
                    </a:lnTo>
                    <a:lnTo>
                      <a:pt x="25" y="2066"/>
                    </a:lnTo>
                    <a:lnTo>
                      <a:pt x="48" y="1816"/>
                    </a:lnTo>
                    <a:lnTo>
                      <a:pt x="96" y="1589"/>
                    </a:lnTo>
                    <a:lnTo>
                      <a:pt x="156" y="1374"/>
                    </a:lnTo>
                    <a:lnTo>
                      <a:pt x="239" y="1183"/>
                    </a:lnTo>
                    <a:lnTo>
                      <a:pt x="335" y="992"/>
                    </a:lnTo>
                    <a:lnTo>
                      <a:pt x="466" y="837"/>
                    </a:lnTo>
                    <a:lnTo>
                      <a:pt x="598" y="681"/>
                    </a:lnTo>
                    <a:lnTo>
                      <a:pt x="753" y="550"/>
                    </a:lnTo>
                    <a:lnTo>
                      <a:pt x="932" y="431"/>
                    </a:lnTo>
                    <a:lnTo>
                      <a:pt x="1111" y="323"/>
                    </a:lnTo>
                    <a:lnTo>
                      <a:pt x="1326" y="240"/>
                    </a:lnTo>
                    <a:lnTo>
                      <a:pt x="1541" y="168"/>
                    </a:lnTo>
                    <a:lnTo>
                      <a:pt x="1768" y="108"/>
                    </a:lnTo>
                    <a:lnTo>
                      <a:pt x="2018" y="61"/>
                    </a:lnTo>
                    <a:lnTo>
                      <a:pt x="2269" y="25"/>
                    </a:lnTo>
                    <a:lnTo>
                      <a:pt x="2544" y="13"/>
                    </a:lnTo>
                    <a:lnTo>
                      <a:pt x="2687" y="1"/>
                    </a:lnTo>
                    <a:lnTo>
                      <a:pt x="2687" y="1"/>
                    </a:lnTo>
                    <a:lnTo>
                      <a:pt x="2974" y="25"/>
                    </a:lnTo>
                    <a:lnTo>
                      <a:pt x="3248" y="49"/>
                    </a:lnTo>
                    <a:lnTo>
                      <a:pt x="3511" y="96"/>
                    </a:lnTo>
                    <a:lnTo>
                      <a:pt x="3750" y="168"/>
                    </a:lnTo>
                    <a:lnTo>
                      <a:pt x="3977" y="252"/>
                    </a:lnTo>
                    <a:lnTo>
                      <a:pt x="4191" y="347"/>
                    </a:lnTo>
                    <a:lnTo>
                      <a:pt x="4383" y="467"/>
                    </a:lnTo>
                    <a:lnTo>
                      <a:pt x="4562" y="610"/>
                    </a:lnTo>
                    <a:lnTo>
                      <a:pt x="4717" y="753"/>
                    </a:lnTo>
                    <a:lnTo>
                      <a:pt x="4860" y="920"/>
                    </a:lnTo>
                    <a:lnTo>
                      <a:pt x="4968" y="1111"/>
                    </a:lnTo>
                    <a:lnTo>
                      <a:pt x="5063" y="1314"/>
                    </a:lnTo>
                    <a:lnTo>
                      <a:pt x="5135" y="1529"/>
                    </a:lnTo>
                    <a:lnTo>
                      <a:pt x="5182" y="1768"/>
                    </a:lnTo>
                    <a:lnTo>
                      <a:pt x="5206" y="2019"/>
                    </a:lnTo>
                    <a:lnTo>
                      <a:pt x="5206" y="2293"/>
                    </a:lnTo>
                    <a:lnTo>
                      <a:pt x="5123" y="3714"/>
                    </a:lnTo>
                    <a:lnTo>
                      <a:pt x="5123" y="3714"/>
                    </a:lnTo>
                    <a:lnTo>
                      <a:pt x="5123" y="3845"/>
                    </a:lnTo>
                    <a:lnTo>
                      <a:pt x="5123" y="3989"/>
                    </a:lnTo>
                    <a:lnTo>
                      <a:pt x="5111" y="4192"/>
                    </a:lnTo>
                    <a:lnTo>
                      <a:pt x="5087" y="4430"/>
                    </a:lnTo>
                    <a:lnTo>
                      <a:pt x="5039" y="4693"/>
                    </a:lnTo>
                    <a:lnTo>
                      <a:pt x="4956" y="4968"/>
                    </a:lnTo>
                    <a:lnTo>
                      <a:pt x="4908" y="5111"/>
                    </a:lnTo>
                    <a:lnTo>
                      <a:pt x="4848" y="5266"/>
                    </a:lnTo>
                    <a:lnTo>
                      <a:pt x="4777" y="5410"/>
                    </a:lnTo>
                    <a:lnTo>
                      <a:pt x="4693" y="5553"/>
                    </a:lnTo>
                    <a:lnTo>
                      <a:pt x="4597" y="5696"/>
                    </a:lnTo>
                    <a:lnTo>
                      <a:pt x="4490" y="5839"/>
                    </a:lnTo>
                    <a:lnTo>
                      <a:pt x="4371" y="5983"/>
                    </a:lnTo>
                    <a:lnTo>
                      <a:pt x="4239" y="6114"/>
                    </a:lnTo>
                    <a:lnTo>
                      <a:pt x="4096" y="6233"/>
                    </a:lnTo>
                    <a:lnTo>
                      <a:pt x="3929" y="6353"/>
                    </a:lnTo>
                    <a:lnTo>
                      <a:pt x="3750" y="6472"/>
                    </a:lnTo>
                    <a:lnTo>
                      <a:pt x="3559" y="6568"/>
                    </a:lnTo>
                    <a:lnTo>
                      <a:pt x="3344" y="6663"/>
                    </a:lnTo>
                    <a:lnTo>
                      <a:pt x="3105" y="6735"/>
                    </a:lnTo>
                    <a:lnTo>
                      <a:pt x="2854" y="6806"/>
                    </a:lnTo>
                    <a:lnTo>
                      <a:pt x="2592" y="6854"/>
                    </a:lnTo>
                    <a:lnTo>
                      <a:pt x="2293" y="6890"/>
                    </a:lnTo>
                    <a:lnTo>
                      <a:pt x="1983" y="69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2"/>
              <p:cNvSpPr/>
              <p:nvPr/>
            </p:nvSpPr>
            <p:spPr>
              <a:xfrm>
                <a:off x="9099041" y="1181027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179" y="1"/>
                    </a:moveTo>
                    <a:lnTo>
                      <a:pt x="131" y="13"/>
                    </a:lnTo>
                    <a:lnTo>
                      <a:pt x="96" y="37"/>
                    </a:lnTo>
                    <a:lnTo>
                      <a:pt x="72" y="61"/>
                    </a:lnTo>
                    <a:lnTo>
                      <a:pt x="36" y="85"/>
                    </a:lnTo>
                    <a:lnTo>
                      <a:pt x="24" y="120"/>
                    </a:lnTo>
                    <a:lnTo>
                      <a:pt x="12" y="156"/>
                    </a:lnTo>
                    <a:lnTo>
                      <a:pt x="0" y="204"/>
                    </a:lnTo>
                    <a:lnTo>
                      <a:pt x="12" y="240"/>
                    </a:lnTo>
                    <a:lnTo>
                      <a:pt x="24" y="276"/>
                    </a:lnTo>
                    <a:lnTo>
                      <a:pt x="48" y="311"/>
                    </a:lnTo>
                    <a:lnTo>
                      <a:pt x="72" y="347"/>
                    </a:lnTo>
                    <a:lnTo>
                      <a:pt x="96" y="371"/>
                    </a:lnTo>
                    <a:lnTo>
                      <a:pt x="131" y="383"/>
                    </a:lnTo>
                    <a:lnTo>
                      <a:pt x="179" y="395"/>
                    </a:lnTo>
                    <a:lnTo>
                      <a:pt x="227" y="407"/>
                    </a:lnTo>
                    <a:lnTo>
                      <a:pt x="263" y="407"/>
                    </a:lnTo>
                    <a:lnTo>
                      <a:pt x="311" y="395"/>
                    </a:lnTo>
                    <a:lnTo>
                      <a:pt x="346" y="371"/>
                    </a:lnTo>
                    <a:lnTo>
                      <a:pt x="370" y="347"/>
                    </a:lnTo>
                    <a:lnTo>
                      <a:pt x="394" y="323"/>
                    </a:lnTo>
                    <a:lnTo>
                      <a:pt x="418" y="288"/>
                    </a:lnTo>
                    <a:lnTo>
                      <a:pt x="430" y="252"/>
                    </a:lnTo>
                    <a:lnTo>
                      <a:pt x="430" y="204"/>
                    </a:lnTo>
                    <a:lnTo>
                      <a:pt x="430" y="168"/>
                    </a:lnTo>
                    <a:lnTo>
                      <a:pt x="418" y="132"/>
                    </a:lnTo>
                    <a:lnTo>
                      <a:pt x="394" y="96"/>
                    </a:lnTo>
                    <a:lnTo>
                      <a:pt x="370" y="61"/>
                    </a:lnTo>
                    <a:lnTo>
                      <a:pt x="334" y="37"/>
                    </a:lnTo>
                    <a:lnTo>
                      <a:pt x="299" y="1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2"/>
              <p:cNvSpPr/>
              <p:nvPr/>
            </p:nvSpPr>
            <p:spPr>
              <a:xfrm>
                <a:off x="9208282" y="1181685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215" y="1"/>
                    </a:moveTo>
                    <a:lnTo>
                      <a:pt x="167" y="13"/>
                    </a:lnTo>
                    <a:lnTo>
                      <a:pt x="131" y="25"/>
                    </a:lnTo>
                    <a:lnTo>
                      <a:pt x="96" y="37"/>
                    </a:lnTo>
                    <a:lnTo>
                      <a:pt x="60" y="61"/>
                    </a:lnTo>
                    <a:lnTo>
                      <a:pt x="36" y="96"/>
                    </a:lnTo>
                    <a:lnTo>
                      <a:pt x="12" y="132"/>
                    </a:lnTo>
                    <a:lnTo>
                      <a:pt x="0" y="168"/>
                    </a:lnTo>
                    <a:lnTo>
                      <a:pt x="0" y="204"/>
                    </a:lnTo>
                    <a:lnTo>
                      <a:pt x="0" y="252"/>
                    </a:lnTo>
                    <a:lnTo>
                      <a:pt x="12" y="287"/>
                    </a:lnTo>
                    <a:lnTo>
                      <a:pt x="36" y="323"/>
                    </a:lnTo>
                    <a:lnTo>
                      <a:pt x="60" y="347"/>
                    </a:lnTo>
                    <a:lnTo>
                      <a:pt x="96" y="371"/>
                    </a:lnTo>
                    <a:lnTo>
                      <a:pt x="131" y="395"/>
                    </a:lnTo>
                    <a:lnTo>
                      <a:pt x="167" y="407"/>
                    </a:lnTo>
                    <a:lnTo>
                      <a:pt x="251" y="407"/>
                    </a:lnTo>
                    <a:lnTo>
                      <a:pt x="299" y="395"/>
                    </a:lnTo>
                    <a:lnTo>
                      <a:pt x="334" y="383"/>
                    </a:lnTo>
                    <a:lnTo>
                      <a:pt x="370" y="359"/>
                    </a:lnTo>
                    <a:lnTo>
                      <a:pt x="394" y="323"/>
                    </a:lnTo>
                    <a:lnTo>
                      <a:pt x="406" y="287"/>
                    </a:lnTo>
                    <a:lnTo>
                      <a:pt x="418" y="252"/>
                    </a:lnTo>
                    <a:lnTo>
                      <a:pt x="430" y="216"/>
                    </a:lnTo>
                    <a:lnTo>
                      <a:pt x="418" y="168"/>
                    </a:lnTo>
                    <a:lnTo>
                      <a:pt x="406" y="132"/>
                    </a:lnTo>
                    <a:lnTo>
                      <a:pt x="394" y="96"/>
                    </a:lnTo>
                    <a:lnTo>
                      <a:pt x="358" y="73"/>
                    </a:lnTo>
                    <a:lnTo>
                      <a:pt x="334" y="37"/>
                    </a:lnTo>
                    <a:lnTo>
                      <a:pt x="299" y="25"/>
                    </a:lnTo>
                    <a:lnTo>
                      <a:pt x="251" y="1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2"/>
              <p:cNvSpPr/>
              <p:nvPr/>
            </p:nvSpPr>
            <p:spPr>
              <a:xfrm>
                <a:off x="9216116" y="1149636"/>
                <a:ext cx="39938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33" extrusionOk="0">
                    <a:moveTo>
                      <a:pt x="370" y="1"/>
                    </a:moveTo>
                    <a:lnTo>
                      <a:pt x="275" y="13"/>
                    </a:lnTo>
                    <a:lnTo>
                      <a:pt x="179" y="25"/>
                    </a:lnTo>
                    <a:lnTo>
                      <a:pt x="96" y="61"/>
                    </a:lnTo>
                    <a:lnTo>
                      <a:pt x="12" y="108"/>
                    </a:lnTo>
                    <a:lnTo>
                      <a:pt x="0" y="120"/>
                    </a:lnTo>
                    <a:lnTo>
                      <a:pt x="0" y="132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1" y="61"/>
                    </a:lnTo>
                    <a:lnTo>
                      <a:pt x="275" y="49"/>
                    </a:lnTo>
                    <a:lnTo>
                      <a:pt x="370" y="37"/>
                    </a:lnTo>
                    <a:lnTo>
                      <a:pt x="454" y="49"/>
                    </a:lnTo>
                    <a:lnTo>
                      <a:pt x="538" y="61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29" y="96"/>
                    </a:lnTo>
                    <a:lnTo>
                      <a:pt x="633" y="49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2"/>
              <p:cNvSpPr/>
              <p:nvPr/>
            </p:nvSpPr>
            <p:spPr>
              <a:xfrm>
                <a:off x="9094439" y="1152265"/>
                <a:ext cx="39938" cy="788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44" extrusionOk="0">
                    <a:moveTo>
                      <a:pt x="359" y="1"/>
                    </a:moveTo>
                    <a:lnTo>
                      <a:pt x="275" y="13"/>
                    </a:lnTo>
                    <a:lnTo>
                      <a:pt x="180" y="36"/>
                    </a:lnTo>
                    <a:lnTo>
                      <a:pt x="96" y="60"/>
                    </a:lnTo>
                    <a:lnTo>
                      <a:pt x="12" y="108"/>
                    </a:lnTo>
                    <a:lnTo>
                      <a:pt x="1" y="120"/>
                    </a:lnTo>
                    <a:lnTo>
                      <a:pt x="1" y="132"/>
                    </a:lnTo>
                    <a:lnTo>
                      <a:pt x="12" y="144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2" y="60"/>
                    </a:lnTo>
                    <a:lnTo>
                      <a:pt x="275" y="48"/>
                    </a:lnTo>
                    <a:lnTo>
                      <a:pt x="359" y="36"/>
                    </a:lnTo>
                    <a:lnTo>
                      <a:pt x="454" y="48"/>
                    </a:lnTo>
                    <a:lnTo>
                      <a:pt x="538" y="60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17" y="96"/>
                    </a:lnTo>
                    <a:lnTo>
                      <a:pt x="633" y="48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2"/>
              <p:cNvSpPr/>
              <p:nvPr/>
            </p:nvSpPr>
            <p:spPr>
              <a:xfrm>
                <a:off x="9094439" y="1115669"/>
                <a:ext cx="39938" cy="11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215" extrusionOk="0">
                    <a:moveTo>
                      <a:pt x="347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36" y="48"/>
                    </a:lnTo>
                    <a:lnTo>
                      <a:pt x="12" y="84"/>
                    </a:lnTo>
                    <a:lnTo>
                      <a:pt x="1" y="107"/>
                    </a:lnTo>
                    <a:lnTo>
                      <a:pt x="1" y="143"/>
                    </a:lnTo>
                    <a:lnTo>
                      <a:pt x="12" y="179"/>
                    </a:lnTo>
                    <a:lnTo>
                      <a:pt x="48" y="203"/>
                    </a:lnTo>
                    <a:lnTo>
                      <a:pt x="72" y="215"/>
                    </a:lnTo>
                    <a:lnTo>
                      <a:pt x="108" y="203"/>
                    </a:lnTo>
                    <a:lnTo>
                      <a:pt x="239" y="191"/>
                    </a:lnTo>
                    <a:lnTo>
                      <a:pt x="371" y="179"/>
                    </a:lnTo>
                    <a:lnTo>
                      <a:pt x="514" y="179"/>
                    </a:lnTo>
                    <a:lnTo>
                      <a:pt x="645" y="191"/>
                    </a:lnTo>
                    <a:lnTo>
                      <a:pt x="681" y="191"/>
                    </a:lnTo>
                    <a:lnTo>
                      <a:pt x="705" y="167"/>
                    </a:lnTo>
                    <a:lnTo>
                      <a:pt x="729" y="131"/>
                    </a:lnTo>
                    <a:lnTo>
                      <a:pt x="729" y="96"/>
                    </a:lnTo>
                    <a:lnTo>
                      <a:pt x="729" y="72"/>
                    </a:lnTo>
                    <a:lnTo>
                      <a:pt x="705" y="36"/>
                    </a:lnTo>
                    <a:lnTo>
                      <a:pt x="681" y="24"/>
                    </a:lnTo>
                    <a:lnTo>
                      <a:pt x="645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2"/>
              <p:cNvSpPr/>
              <p:nvPr/>
            </p:nvSpPr>
            <p:spPr>
              <a:xfrm>
                <a:off x="9216774" y="1114354"/>
                <a:ext cx="40596" cy="11834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16" extrusionOk="0">
                    <a:moveTo>
                      <a:pt x="358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24" y="60"/>
                    </a:lnTo>
                    <a:lnTo>
                      <a:pt x="12" y="84"/>
                    </a:lnTo>
                    <a:lnTo>
                      <a:pt x="0" y="120"/>
                    </a:lnTo>
                    <a:lnTo>
                      <a:pt x="0" y="155"/>
                    </a:lnTo>
                    <a:lnTo>
                      <a:pt x="12" y="179"/>
                    </a:lnTo>
                    <a:lnTo>
                      <a:pt x="36" y="203"/>
                    </a:lnTo>
                    <a:lnTo>
                      <a:pt x="72" y="215"/>
                    </a:lnTo>
                    <a:lnTo>
                      <a:pt x="108" y="215"/>
                    </a:lnTo>
                    <a:lnTo>
                      <a:pt x="239" y="191"/>
                    </a:lnTo>
                    <a:lnTo>
                      <a:pt x="370" y="179"/>
                    </a:lnTo>
                    <a:lnTo>
                      <a:pt x="514" y="179"/>
                    </a:lnTo>
                    <a:lnTo>
                      <a:pt x="657" y="191"/>
                    </a:lnTo>
                    <a:lnTo>
                      <a:pt x="681" y="179"/>
                    </a:lnTo>
                    <a:lnTo>
                      <a:pt x="717" y="155"/>
                    </a:lnTo>
                    <a:lnTo>
                      <a:pt x="740" y="131"/>
                    </a:lnTo>
                    <a:lnTo>
                      <a:pt x="740" y="96"/>
                    </a:lnTo>
                    <a:lnTo>
                      <a:pt x="729" y="60"/>
                    </a:lnTo>
                    <a:lnTo>
                      <a:pt x="717" y="36"/>
                    </a:lnTo>
                    <a:lnTo>
                      <a:pt x="681" y="12"/>
                    </a:lnTo>
                    <a:lnTo>
                      <a:pt x="657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extrusionOk="0">
                    <a:moveTo>
                      <a:pt x="490" y="1"/>
                    </a:moveTo>
                    <a:lnTo>
                      <a:pt x="395" y="13"/>
                    </a:lnTo>
                    <a:lnTo>
                      <a:pt x="299" y="36"/>
                    </a:lnTo>
                    <a:lnTo>
                      <a:pt x="204" y="72"/>
                    </a:lnTo>
                    <a:lnTo>
                      <a:pt x="108" y="108"/>
                    </a:lnTo>
                    <a:lnTo>
                      <a:pt x="25" y="156"/>
                    </a:lnTo>
                    <a:lnTo>
                      <a:pt x="1" y="1421"/>
                    </a:lnTo>
                    <a:lnTo>
                      <a:pt x="96" y="1457"/>
                    </a:lnTo>
                    <a:lnTo>
                      <a:pt x="204" y="1481"/>
                    </a:lnTo>
                    <a:lnTo>
                      <a:pt x="299" y="1505"/>
                    </a:lnTo>
                    <a:lnTo>
                      <a:pt x="395" y="1505"/>
                    </a:lnTo>
                    <a:lnTo>
                      <a:pt x="502" y="1493"/>
                    </a:lnTo>
                    <a:lnTo>
                      <a:pt x="598" y="1481"/>
                    </a:lnTo>
                    <a:lnTo>
                      <a:pt x="693" y="1445"/>
                    </a:lnTo>
                    <a:lnTo>
                      <a:pt x="789" y="1398"/>
                    </a:lnTo>
                    <a:lnTo>
                      <a:pt x="873" y="1350"/>
                    </a:lnTo>
                    <a:lnTo>
                      <a:pt x="956" y="1278"/>
                    </a:lnTo>
                    <a:lnTo>
                      <a:pt x="1028" y="1195"/>
                    </a:lnTo>
                    <a:lnTo>
                      <a:pt x="1087" y="1111"/>
                    </a:lnTo>
                    <a:lnTo>
                      <a:pt x="1135" y="1016"/>
                    </a:lnTo>
                    <a:lnTo>
                      <a:pt x="1171" y="920"/>
                    </a:lnTo>
                    <a:lnTo>
                      <a:pt x="1195" y="824"/>
                    </a:lnTo>
                    <a:lnTo>
                      <a:pt x="1195" y="717"/>
                    </a:lnTo>
                    <a:lnTo>
                      <a:pt x="1195" y="610"/>
                    </a:lnTo>
                    <a:lnTo>
                      <a:pt x="1171" y="502"/>
                    </a:lnTo>
                    <a:lnTo>
                      <a:pt x="1135" y="407"/>
                    </a:lnTo>
                    <a:lnTo>
                      <a:pt x="1087" y="311"/>
                    </a:lnTo>
                    <a:lnTo>
                      <a:pt x="1028" y="228"/>
                    </a:lnTo>
                    <a:lnTo>
                      <a:pt x="956" y="144"/>
                    </a:lnTo>
                    <a:lnTo>
                      <a:pt x="873" y="84"/>
                    </a:lnTo>
                    <a:lnTo>
                      <a:pt x="777" y="36"/>
                    </a:lnTo>
                    <a:lnTo>
                      <a:pt x="682" y="13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fill="none" extrusionOk="0">
                    <a:moveTo>
                      <a:pt x="25" y="156"/>
                    </a:moveTo>
                    <a:lnTo>
                      <a:pt x="25" y="156"/>
                    </a:lnTo>
                    <a:lnTo>
                      <a:pt x="108" y="108"/>
                    </a:lnTo>
                    <a:lnTo>
                      <a:pt x="204" y="72"/>
                    </a:lnTo>
                    <a:lnTo>
                      <a:pt x="299" y="36"/>
                    </a:lnTo>
                    <a:lnTo>
                      <a:pt x="395" y="13"/>
                    </a:lnTo>
                    <a:lnTo>
                      <a:pt x="490" y="1"/>
                    </a:lnTo>
                    <a:lnTo>
                      <a:pt x="586" y="1"/>
                    </a:lnTo>
                    <a:lnTo>
                      <a:pt x="682" y="13"/>
                    </a:lnTo>
                    <a:lnTo>
                      <a:pt x="777" y="36"/>
                    </a:lnTo>
                    <a:lnTo>
                      <a:pt x="777" y="36"/>
                    </a:lnTo>
                    <a:lnTo>
                      <a:pt x="873" y="84"/>
                    </a:lnTo>
                    <a:lnTo>
                      <a:pt x="956" y="144"/>
                    </a:lnTo>
                    <a:lnTo>
                      <a:pt x="1028" y="228"/>
                    </a:lnTo>
                    <a:lnTo>
                      <a:pt x="1087" y="311"/>
                    </a:lnTo>
                    <a:lnTo>
                      <a:pt x="1135" y="407"/>
                    </a:lnTo>
                    <a:lnTo>
                      <a:pt x="1171" y="502"/>
                    </a:lnTo>
                    <a:lnTo>
                      <a:pt x="1195" y="610"/>
                    </a:lnTo>
                    <a:lnTo>
                      <a:pt x="1195" y="717"/>
                    </a:lnTo>
                    <a:lnTo>
                      <a:pt x="1195" y="717"/>
                    </a:lnTo>
                    <a:lnTo>
                      <a:pt x="1195" y="824"/>
                    </a:lnTo>
                    <a:lnTo>
                      <a:pt x="1171" y="920"/>
                    </a:lnTo>
                    <a:lnTo>
                      <a:pt x="1135" y="1016"/>
                    </a:lnTo>
                    <a:lnTo>
                      <a:pt x="1087" y="1111"/>
                    </a:lnTo>
                    <a:lnTo>
                      <a:pt x="1028" y="1195"/>
                    </a:lnTo>
                    <a:lnTo>
                      <a:pt x="956" y="1278"/>
                    </a:lnTo>
                    <a:lnTo>
                      <a:pt x="873" y="1350"/>
                    </a:lnTo>
                    <a:lnTo>
                      <a:pt x="789" y="1398"/>
                    </a:lnTo>
                    <a:lnTo>
                      <a:pt x="789" y="1398"/>
                    </a:lnTo>
                    <a:lnTo>
                      <a:pt x="693" y="1445"/>
                    </a:lnTo>
                    <a:lnTo>
                      <a:pt x="598" y="1481"/>
                    </a:lnTo>
                    <a:lnTo>
                      <a:pt x="502" y="1493"/>
                    </a:lnTo>
                    <a:lnTo>
                      <a:pt x="395" y="1505"/>
                    </a:lnTo>
                    <a:lnTo>
                      <a:pt x="299" y="1505"/>
                    </a:lnTo>
                    <a:lnTo>
                      <a:pt x="204" y="1481"/>
                    </a:lnTo>
                    <a:lnTo>
                      <a:pt x="96" y="1457"/>
                    </a:lnTo>
                    <a:lnTo>
                      <a:pt x="1" y="142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2"/>
              <p:cNvSpPr/>
              <p:nvPr/>
            </p:nvSpPr>
            <p:spPr>
              <a:xfrm>
                <a:off x="9342341" y="1209844"/>
                <a:ext cx="31447" cy="1835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35" fill="none" extrusionOk="0">
                    <a:moveTo>
                      <a:pt x="1" y="335"/>
                    </a:moveTo>
                    <a:lnTo>
                      <a:pt x="1" y="335"/>
                    </a:lnTo>
                    <a:lnTo>
                      <a:pt x="25" y="263"/>
                    </a:lnTo>
                    <a:lnTo>
                      <a:pt x="72" y="191"/>
                    </a:lnTo>
                    <a:lnTo>
                      <a:pt x="132" y="132"/>
                    </a:lnTo>
                    <a:lnTo>
                      <a:pt x="204" y="72"/>
                    </a:lnTo>
                    <a:lnTo>
                      <a:pt x="287" y="24"/>
                    </a:lnTo>
                    <a:lnTo>
                      <a:pt x="371" y="0"/>
                    </a:lnTo>
                    <a:lnTo>
                      <a:pt x="466" y="0"/>
                    </a:lnTo>
                    <a:lnTo>
                      <a:pt x="526" y="12"/>
                    </a:lnTo>
                    <a:lnTo>
                      <a:pt x="574" y="36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2"/>
              <p:cNvSpPr/>
              <p:nvPr/>
            </p:nvSpPr>
            <p:spPr>
              <a:xfrm>
                <a:off x="9180780" y="1347191"/>
                <a:ext cx="79877" cy="30789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562" fill="none" extrusionOk="0">
                    <a:moveTo>
                      <a:pt x="1" y="562"/>
                    </a:moveTo>
                    <a:lnTo>
                      <a:pt x="1" y="562"/>
                    </a:lnTo>
                    <a:lnTo>
                      <a:pt x="204" y="562"/>
                    </a:lnTo>
                    <a:lnTo>
                      <a:pt x="406" y="538"/>
                    </a:lnTo>
                    <a:lnTo>
                      <a:pt x="598" y="502"/>
                    </a:lnTo>
                    <a:lnTo>
                      <a:pt x="789" y="442"/>
                    </a:lnTo>
                    <a:lnTo>
                      <a:pt x="968" y="359"/>
                    </a:lnTo>
                    <a:lnTo>
                      <a:pt x="1147" y="251"/>
                    </a:lnTo>
                    <a:lnTo>
                      <a:pt x="1314" y="132"/>
                    </a:lnTo>
                    <a:lnTo>
                      <a:pt x="1457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2"/>
              <p:cNvSpPr/>
              <p:nvPr/>
            </p:nvSpPr>
            <p:spPr>
              <a:xfrm>
                <a:off x="9145444" y="1183000"/>
                <a:ext cx="22955" cy="6744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231" extrusionOk="0">
                    <a:moveTo>
                      <a:pt x="395" y="1"/>
                    </a:moveTo>
                    <a:lnTo>
                      <a:pt x="383" y="13"/>
                    </a:lnTo>
                    <a:lnTo>
                      <a:pt x="383" y="25"/>
                    </a:lnTo>
                    <a:lnTo>
                      <a:pt x="323" y="466"/>
                    </a:lnTo>
                    <a:lnTo>
                      <a:pt x="311" y="586"/>
                    </a:lnTo>
                    <a:lnTo>
                      <a:pt x="299" y="657"/>
                    </a:lnTo>
                    <a:lnTo>
                      <a:pt x="299" y="693"/>
                    </a:lnTo>
                    <a:lnTo>
                      <a:pt x="287" y="729"/>
                    </a:lnTo>
                    <a:lnTo>
                      <a:pt x="275" y="741"/>
                    </a:lnTo>
                    <a:lnTo>
                      <a:pt x="252" y="753"/>
                    </a:lnTo>
                    <a:lnTo>
                      <a:pt x="204" y="765"/>
                    </a:lnTo>
                    <a:lnTo>
                      <a:pt x="108" y="765"/>
                    </a:lnTo>
                    <a:lnTo>
                      <a:pt x="61" y="777"/>
                    </a:lnTo>
                    <a:lnTo>
                      <a:pt x="25" y="813"/>
                    </a:lnTo>
                    <a:lnTo>
                      <a:pt x="1" y="860"/>
                    </a:lnTo>
                    <a:lnTo>
                      <a:pt x="1" y="884"/>
                    </a:lnTo>
                    <a:lnTo>
                      <a:pt x="13" y="908"/>
                    </a:lnTo>
                    <a:lnTo>
                      <a:pt x="37" y="956"/>
                    </a:lnTo>
                    <a:lnTo>
                      <a:pt x="72" y="992"/>
                    </a:lnTo>
                    <a:lnTo>
                      <a:pt x="132" y="1063"/>
                    </a:lnTo>
                    <a:lnTo>
                      <a:pt x="275" y="1231"/>
                    </a:lnTo>
                    <a:lnTo>
                      <a:pt x="299" y="1231"/>
                    </a:lnTo>
                    <a:lnTo>
                      <a:pt x="311" y="1219"/>
                    </a:lnTo>
                    <a:lnTo>
                      <a:pt x="311" y="1207"/>
                    </a:lnTo>
                    <a:lnTo>
                      <a:pt x="168" y="1051"/>
                    </a:lnTo>
                    <a:lnTo>
                      <a:pt x="96" y="968"/>
                    </a:lnTo>
                    <a:lnTo>
                      <a:pt x="61" y="920"/>
                    </a:lnTo>
                    <a:lnTo>
                      <a:pt x="49" y="872"/>
                    </a:lnTo>
                    <a:lnTo>
                      <a:pt x="49" y="848"/>
                    </a:lnTo>
                    <a:lnTo>
                      <a:pt x="49" y="825"/>
                    </a:lnTo>
                    <a:lnTo>
                      <a:pt x="72" y="813"/>
                    </a:lnTo>
                    <a:lnTo>
                      <a:pt x="84" y="801"/>
                    </a:lnTo>
                    <a:lnTo>
                      <a:pt x="204" y="801"/>
                    </a:lnTo>
                    <a:lnTo>
                      <a:pt x="252" y="789"/>
                    </a:lnTo>
                    <a:lnTo>
                      <a:pt x="299" y="765"/>
                    </a:lnTo>
                    <a:lnTo>
                      <a:pt x="323" y="741"/>
                    </a:lnTo>
                    <a:lnTo>
                      <a:pt x="323" y="717"/>
                    </a:lnTo>
                    <a:lnTo>
                      <a:pt x="335" y="657"/>
                    </a:lnTo>
                    <a:lnTo>
                      <a:pt x="359" y="443"/>
                    </a:lnTo>
                    <a:lnTo>
                      <a:pt x="419" y="25"/>
                    </a:lnTo>
                    <a:lnTo>
                      <a:pt x="407" y="13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2"/>
              <p:cNvSpPr/>
              <p:nvPr/>
            </p:nvSpPr>
            <p:spPr>
              <a:xfrm>
                <a:off x="9173603" y="1253672"/>
                <a:ext cx="48430" cy="40596"/>
              </a:xfrm>
              <a:custGeom>
                <a:avLst/>
                <a:gdLst/>
                <a:ahLst/>
                <a:cxnLst/>
                <a:rect l="l" t="t" r="r" b="b"/>
                <a:pathLst>
                  <a:path w="884" h="741" extrusionOk="0">
                    <a:moveTo>
                      <a:pt x="657" y="0"/>
                    </a:moveTo>
                    <a:lnTo>
                      <a:pt x="621" y="12"/>
                    </a:lnTo>
                    <a:lnTo>
                      <a:pt x="537" y="48"/>
                    </a:lnTo>
                    <a:lnTo>
                      <a:pt x="0" y="394"/>
                    </a:lnTo>
                    <a:lnTo>
                      <a:pt x="12" y="418"/>
                    </a:lnTo>
                    <a:lnTo>
                      <a:pt x="36" y="466"/>
                    </a:lnTo>
                    <a:lnTo>
                      <a:pt x="132" y="585"/>
                    </a:lnTo>
                    <a:lnTo>
                      <a:pt x="191" y="645"/>
                    </a:lnTo>
                    <a:lnTo>
                      <a:pt x="251" y="693"/>
                    </a:lnTo>
                    <a:lnTo>
                      <a:pt x="311" y="729"/>
                    </a:lnTo>
                    <a:lnTo>
                      <a:pt x="382" y="741"/>
                    </a:lnTo>
                    <a:lnTo>
                      <a:pt x="502" y="741"/>
                    </a:lnTo>
                    <a:lnTo>
                      <a:pt x="561" y="717"/>
                    </a:lnTo>
                    <a:lnTo>
                      <a:pt x="621" y="693"/>
                    </a:lnTo>
                    <a:lnTo>
                      <a:pt x="669" y="669"/>
                    </a:lnTo>
                    <a:lnTo>
                      <a:pt x="717" y="633"/>
                    </a:lnTo>
                    <a:lnTo>
                      <a:pt x="764" y="597"/>
                    </a:lnTo>
                    <a:lnTo>
                      <a:pt x="800" y="549"/>
                    </a:lnTo>
                    <a:lnTo>
                      <a:pt x="836" y="490"/>
                    </a:lnTo>
                    <a:lnTo>
                      <a:pt x="860" y="430"/>
                    </a:lnTo>
                    <a:lnTo>
                      <a:pt x="872" y="370"/>
                    </a:lnTo>
                    <a:lnTo>
                      <a:pt x="884" y="311"/>
                    </a:lnTo>
                    <a:lnTo>
                      <a:pt x="872" y="251"/>
                    </a:lnTo>
                    <a:lnTo>
                      <a:pt x="860" y="191"/>
                    </a:lnTo>
                    <a:lnTo>
                      <a:pt x="848" y="132"/>
                    </a:lnTo>
                    <a:lnTo>
                      <a:pt x="812" y="84"/>
                    </a:lnTo>
                    <a:lnTo>
                      <a:pt x="764" y="24"/>
                    </a:lnTo>
                    <a:lnTo>
                      <a:pt x="740" y="12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EC79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2"/>
              <p:cNvSpPr/>
              <p:nvPr/>
            </p:nvSpPr>
            <p:spPr>
              <a:xfrm>
                <a:off x="8987170" y="907650"/>
                <a:ext cx="428473" cy="319890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5839" extrusionOk="0">
                    <a:moveTo>
                      <a:pt x="3630" y="0"/>
                    </a:moveTo>
                    <a:lnTo>
                      <a:pt x="3439" y="12"/>
                    </a:lnTo>
                    <a:lnTo>
                      <a:pt x="3248" y="48"/>
                    </a:lnTo>
                    <a:lnTo>
                      <a:pt x="3069" y="96"/>
                    </a:lnTo>
                    <a:lnTo>
                      <a:pt x="2902" y="167"/>
                    </a:lnTo>
                    <a:lnTo>
                      <a:pt x="2735" y="263"/>
                    </a:lnTo>
                    <a:lnTo>
                      <a:pt x="2591" y="370"/>
                    </a:lnTo>
                    <a:lnTo>
                      <a:pt x="2460" y="502"/>
                    </a:lnTo>
                    <a:lnTo>
                      <a:pt x="2329" y="657"/>
                    </a:lnTo>
                    <a:lnTo>
                      <a:pt x="2269" y="729"/>
                    </a:lnTo>
                    <a:lnTo>
                      <a:pt x="2197" y="788"/>
                    </a:lnTo>
                    <a:lnTo>
                      <a:pt x="2114" y="824"/>
                    </a:lnTo>
                    <a:lnTo>
                      <a:pt x="2030" y="860"/>
                    </a:lnTo>
                    <a:lnTo>
                      <a:pt x="1947" y="872"/>
                    </a:lnTo>
                    <a:lnTo>
                      <a:pt x="1863" y="884"/>
                    </a:lnTo>
                    <a:lnTo>
                      <a:pt x="1684" y="896"/>
                    </a:lnTo>
                    <a:lnTo>
                      <a:pt x="1505" y="896"/>
                    </a:lnTo>
                    <a:lnTo>
                      <a:pt x="1326" y="908"/>
                    </a:lnTo>
                    <a:lnTo>
                      <a:pt x="1135" y="932"/>
                    </a:lnTo>
                    <a:lnTo>
                      <a:pt x="944" y="979"/>
                    </a:lnTo>
                    <a:lnTo>
                      <a:pt x="777" y="1051"/>
                    </a:lnTo>
                    <a:lnTo>
                      <a:pt x="609" y="1134"/>
                    </a:lnTo>
                    <a:lnTo>
                      <a:pt x="454" y="1242"/>
                    </a:lnTo>
                    <a:lnTo>
                      <a:pt x="311" y="1361"/>
                    </a:lnTo>
                    <a:lnTo>
                      <a:pt x="251" y="1433"/>
                    </a:lnTo>
                    <a:lnTo>
                      <a:pt x="191" y="1505"/>
                    </a:lnTo>
                    <a:lnTo>
                      <a:pt x="144" y="1576"/>
                    </a:lnTo>
                    <a:lnTo>
                      <a:pt x="96" y="1660"/>
                    </a:lnTo>
                    <a:lnTo>
                      <a:pt x="60" y="1755"/>
                    </a:lnTo>
                    <a:lnTo>
                      <a:pt x="36" y="1839"/>
                    </a:lnTo>
                    <a:lnTo>
                      <a:pt x="12" y="1934"/>
                    </a:lnTo>
                    <a:lnTo>
                      <a:pt x="0" y="2030"/>
                    </a:lnTo>
                    <a:lnTo>
                      <a:pt x="0" y="2125"/>
                    </a:lnTo>
                    <a:lnTo>
                      <a:pt x="0" y="2221"/>
                    </a:lnTo>
                    <a:lnTo>
                      <a:pt x="12" y="2317"/>
                    </a:lnTo>
                    <a:lnTo>
                      <a:pt x="36" y="2400"/>
                    </a:lnTo>
                    <a:lnTo>
                      <a:pt x="60" y="2484"/>
                    </a:lnTo>
                    <a:lnTo>
                      <a:pt x="96" y="2567"/>
                    </a:lnTo>
                    <a:lnTo>
                      <a:pt x="144" y="2651"/>
                    </a:lnTo>
                    <a:lnTo>
                      <a:pt x="191" y="2722"/>
                    </a:lnTo>
                    <a:lnTo>
                      <a:pt x="251" y="2794"/>
                    </a:lnTo>
                    <a:lnTo>
                      <a:pt x="323" y="2854"/>
                    </a:lnTo>
                    <a:lnTo>
                      <a:pt x="466" y="2937"/>
                    </a:lnTo>
                    <a:lnTo>
                      <a:pt x="597" y="3033"/>
                    </a:lnTo>
                    <a:lnTo>
                      <a:pt x="657" y="3081"/>
                    </a:lnTo>
                    <a:lnTo>
                      <a:pt x="705" y="3128"/>
                    </a:lnTo>
                    <a:lnTo>
                      <a:pt x="753" y="3200"/>
                    </a:lnTo>
                    <a:lnTo>
                      <a:pt x="777" y="3272"/>
                    </a:lnTo>
                    <a:lnTo>
                      <a:pt x="777" y="3319"/>
                    </a:lnTo>
                    <a:lnTo>
                      <a:pt x="777" y="3367"/>
                    </a:lnTo>
                    <a:lnTo>
                      <a:pt x="753" y="3463"/>
                    </a:lnTo>
                    <a:lnTo>
                      <a:pt x="693" y="3666"/>
                    </a:lnTo>
                    <a:lnTo>
                      <a:pt x="669" y="3749"/>
                    </a:lnTo>
                    <a:lnTo>
                      <a:pt x="669" y="3845"/>
                    </a:lnTo>
                    <a:lnTo>
                      <a:pt x="669" y="3940"/>
                    </a:lnTo>
                    <a:lnTo>
                      <a:pt x="681" y="4036"/>
                    </a:lnTo>
                    <a:lnTo>
                      <a:pt x="717" y="4119"/>
                    </a:lnTo>
                    <a:lnTo>
                      <a:pt x="753" y="4203"/>
                    </a:lnTo>
                    <a:lnTo>
                      <a:pt x="800" y="4287"/>
                    </a:lnTo>
                    <a:lnTo>
                      <a:pt x="848" y="4358"/>
                    </a:lnTo>
                    <a:lnTo>
                      <a:pt x="920" y="4430"/>
                    </a:lnTo>
                    <a:lnTo>
                      <a:pt x="991" y="4478"/>
                    </a:lnTo>
                    <a:lnTo>
                      <a:pt x="1075" y="4525"/>
                    </a:lnTo>
                    <a:lnTo>
                      <a:pt x="1159" y="4549"/>
                    </a:lnTo>
                    <a:lnTo>
                      <a:pt x="1242" y="4573"/>
                    </a:lnTo>
                    <a:lnTo>
                      <a:pt x="1338" y="4585"/>
                    </a:lnTo>
                    <a:lnTo>
                      <a:pt x="1433" y="4597"/>
                    </a:lnTo>
                    <a:lnTo>
                      <a:pt x="1529" y="4585"/>
                    </a:lnTo>
                    <a:lnTo>
                      <a:pt x="1517" y="4251"/>
                    </a:lnTo>
                    <a:lnTo>
                      <a:pt x="1529" y="4060"/>
                    </a:lnTo>
                    <a:lnTo>
                      <a:pt x="1553" y="3869"/>
                    </a:lnTo>
                    <a:lnTo>
                      <a:pt x="1588" y="3642"/>
                    </a:lnTo>
                    <a:lnTo>
                      <a:pt x="1636" y="3439"/>
                    </a:lnTo>
                    <a:lnTo>
                      <a:pt x="1660" y="3343"/>
                    </a:lnTo>
                    <a:lnTo>
                      <a:pt x="1696" y="3260"/>
                    </a:lnTo>
                    <a:lnTo>
                      <a:pt x="1732" y="3200"/>
                    </a:lnTo>
                    <a:lnTo>
                      <a:pt x="1767" y="3152"/>
                    </a:lnTo>
                    <a:lnTo>
                      <a:pt x="1815" y="3140"/>
                    </a:lnTo>
                    <a:lnTo>
                      <a:pt x="1839" y="3140"/>
                    </a:lnTo>
                    <a:lnTo>
                      <a:pt x="1863" y="3152"/>
                    </a:lnTo>
                    <a:lnTo>
                      <a:pt x="2006" y="3212"/>
                    </a:lnTo>
                    <a:lnTo>
                      <a:pt x="2150" y="3272"/>
                    </a:lnTo>
                    <a:lnTo>
                      <a:pt x="2293" y="3296"/>
                    </a:lnTo>
                    <a:lnTo>
                      <a:pt x="2424" y="3319"/>
                    </a:lnTo>
                    <a:lnTo>
                      <a:pt x="2556" y="3319"/>
                    </a:lnTo>
                    <a:lnTo>
                      <a:pt x="2675" y="3307"/>
                    </a:lnTo>
                    <a:lnTo>
                      <a:pt x="2794" y="3284"/>
                    </a:lnTo>
                    <a:lnTo>
                      <a:pt x="2914" y="3260"/>
                    </a:lnTo>
                    <a:lnTo>
                      <a:pt x="3021" y="3224"/>
                    </a:lnTo>
                    <a:lnTo>
                      <a:pt x="3129" y="3176"/>
                    </a:lnTo>
                    <a:lnTo>
                      <a:pt x="3320" y="3069"/>
                    </a:lnTo>
                    <a:lnTo>
                      <a:pt x="3499" y="2949"/>
                    </a:lnTo>
                    <a:lnTo>
                      <a:pt x="3654" y="2842"/>
                    </a:lnTo>
                    <a:lnTo>
                      <a:pt x="3726" y="2782"/>
                    </a:lnTo>
                    <a:lnTo>
                      <a:pt x="3809" y="2746"/>
                    </a:lnTo>
                    <a:lnTo>
                      <a:pt x="3893" y="2711"/>
                    </a:lnTo>
                    <a:lnTo>
                      <a:pt x="3988" y="2675"/>
                    </a:lnTo>
                    <a:lnTo>
                      <a:pt x="4179" y="2639"/>
                    </a:lnTo>
                    <a:lnTo>
                      <a:pt x="4370" y="2627"/>
                    </a:lnTo>
                    <a:lnTo>
                      <a:pt x="4597" y="2627"/>
                    </a:lnTo>
                    <a:lnTo>
                      <a:pt x="4705" y="2651"/>
                    </a:lnTo>
                    <a:lnTo>
                      <a:pt x="4800" y="2675"/>
                    </a:lnTo>
                    <a:lnTo>
                      <a:pt x="4896" y="2711"/>
                    </a:lnTo>
                    <a:lnTo>
                      <a:pt x="4991" y="2758"/>
                    </a:lnTo>
                    <a:lnTo>
                      <a:pt x="5075" y="2806"/>
                    </a:lnTo>
                    <a:lnTo>
                      <a:pt x="5158" y="2866"/>
                    </a:lnTo>
                    <a:lnTo>
                      <a:pt x="5242" y="2937"/>
                    </a:lnTo>
                    <a:lnTo>
                      <a:pt x="5302" y="3009"/>
                    </a:lnTo>
                    <a:lnTo>
                      <a:pt x="5361" y="3093"/>
                    </a:lnTo>
                    <a:lnTo>
                      <a:pt x="5421" y="3188"/>
                    </a:lnTo>
                    <a:lnTo>
                      <a:pt x="5469" y="3284"/>
                    </a:lnTo>
                    <a:lnTo>
                      <a:pt x="5505" y="3391"/>
                    </a:lnTo>
                    <a:lnTo>
                      <a:pt x="5540" y="3499"/>
                    </a:lnTo>
                    <a:lnTo>
                      <a:pt x="5564" y="3606"/>
                    </a:lnTo>
                    <a:lnTo>
                      <a:pt x="5588" y="3857"/>
                    </a:lnTo>
                    <a:lnTo>
                      <a:pt x="5600" y="4119"/>
                    </a:lnTo>
                    <a:lnTo>
                      <a:pt x="5612" y="4657"/>
                    </a:lnTo>
                    <a:lnTo>
                      <a:pt x="5612" y="5134"/>
                    </a:lnTo>
                    <a:lnTo>
                      <a:pt x="5624" y="5337"/>
                    </a:lnTo>
                    <a:lnTo>
                      <a:pt x="5660" y="5492"/>
                    </a:lnTo>
                    <a:lnTo>
                      <a:pt x="5672" y="5588"/>
                    </a:lnTo>
                    <a:lnTo>
                      <a:pt x="5696" y="5648"/>
                    </a:lnTo>
                    <a:lnTo>
                      <a:pt x="5719" y="5695"/>
                    </a:lnTo>
                    <a:lnTo>
                      <a:pt x="5767" y="5755"/>
                    </a:lnTo>
                    <a:lnTo>
                      <a:pt x="5827" y="5803"/>
                    </a:lnTo>
                    <a:lnTo>
                      <a:pt x="5911" y="5827"/>
                    </a:lnTo>
                    <a:lnTo>
                      <a:pt x="6018" y="5827"/>
                    </a:lnTo>
                    <a:lnTo>
                      <a:pt x="6030" y="5839"/>
                    </a:lnTo>
                    <a:lnTo>
                      <a:pt x="6054" y="5839"/>
                    </a:lnTo>
                    <a:lnTo>
                      <a:pt x="6090" y="5827"/>
                    </a:lnTo>
                    <a:lnTo>
                      <a:pt x="6113" y="5803"/>
                    </a:lnTo>
                    <a:lnTo>
                      <a:pt x="6149" y="5767"/>
                    </a:lnTo>
                    <a:lnTo>
                      <a:pt x="6185" y="5695"/>
                    </a:lnTo>
                    <a:lnTo>
                      <a:pt x="6221" y="5600"/>
                    </a:lnTo>
                    <a:lnTo>
                      <a:pt x="6257" y="5492"/>
                    </a:lnTo>
                    <a:lnTo>
                      <a:pt x="6305" y="5385"/>
                    </a:lnTo>
                    <a:lnTo>
                      <a:pt x="6364" y="5289"/>
                    </a:lnTo>
                    <a:lnTo>
                      <a:pt x="6400" y="5242"/>
                    </a:lnTo>
                    <a:lnTo>
                      <a:pt x="6448" y="5206"/>
                    </a:lnTo>
                    <a:lnTo>
                      <a:pt x="6496" y="5170"/>
                    </a:lnTo>
                    <a:lnTo>
                      <a:pt x="6555" y="5146"/>
                    </a:lnTo>
                    <a:lnTo>
                      <a:pt x="6615" y="5122"/>
                    </a:lnTo>
                    <a:lnTo>
                      <a:pt x="6687" y="5110"/>
                    </a:lnTo>
                    <a:lnTo>
                      <a:pt x="6770" y="5098"/>
                    </a:lnTo>
                    <a:lnTo>
                      <a:pt x="6866" y="5098"/>
                    </a:lnTo>
                    <a:lnTo>
                      <a:pt x="6973" y="5110"/>
                    </a:lnTo>
                    <a:lnTo>
                      <a:pt x="7081" y="5134"/>
                    </a:lnTo>
                    <a:lnTo>
                      <a:pt x="7319" y="4597"/>
                    </a:lnTo>
                    <a:lnTo>
                      <a:pt x="7355" y="4525"/>
                    </a:lnTo>
                    <a:lnTo>
                      <a:pt x="7391" y="4442"/>
                    </a:lnTo>
                    <a:lnTo>
                      <a:pt x="7487" y="4263"/>
                    </a:lnTo>
                    <a:lnTo>
                      <a:pt x="7570" y="4095"/>
                    </a:lnTo>
                    <a:lnTo>
                      <a:pt x="7642" y="3928"/>
                    </a:lnTo>
                    <a:lnTo>
                      <a:pt x="7701" y="3761"/>
                    </a:lnTo>
                    <a:lnTo>
                      <a:pt x="7749" y="3582"/>
                    </a:lnTo>
                    <a:lnTo>
                      <a:pt x="7785" y="3403"/>
                    </a:lnTo>
                    <a:lnTo>
                      <a:pt x="7809" y="3224"/>
                    </a:lnTo>
                    <a:lnTo>
                      <a:pt x="7821" y="3033"/>
                    </a:lnTo>
                    <a:lnTo>
                      <a:pt x="7821" y="2842"/>
                    </a:lnTo>
                    <a:lnTo>
                      <a:pt x="7809" y="2675"/>
                    </a:lnTo>
                    <a:lnTo>
                      <a:pt x="7773" y="2508"/>
                    </a:lnTo>
                    <a:lnTo>
                      <a:pt x="7713" y="2352"/>
                    </a:lnTo>
                    <a:lnTo>
                      <a:pt x="7642" y="2209"/>
                    </a:lnTo>
                    <a:lnTo>
                      <a:pt x="7546" y="2066"/>
                    </a:lnTo>
                    <a:lnTo>
                      <a:pt x="7439" y="1934"/>
                    </a:lnTo>
                    <a:lnTo>
                      <a:pt x="7319" y="1815"/>
                    </a:lnTo>
                    <a:lnTo>
                      <a:pt x="7188" y="1720"/>
                    </a:lnTo>
                    <a:lnTo>
                      <a:pt x="7128" y="1684"/>
                    </a:lnTo>
                    <a:lnTo>
                      <a:pt x="7069" y="1660"/>
                    </a:lnTo>
                    <a:lnTo>
                      <a:pt x="6902" y="1624"/>
                    </a:lnTo>
                    <a:lnTo>
                      <a:pt x="6734" y="1612"/>
                    </a:lnTo>
                    <a:lnTo>
                      <a:pt x="6543" y="1600"/>
                    </a:lnTo>
                    <a:lnTo>
                      <a:pt x="6245" y="1612"/>
                    </a:lnTo>
                    <a:lnTo>
                      <a:pt x="6113" y="1612"/>
                    </a:lnTo>
                    <a:lnTo>
                      <a:pt x="6018" y="1481"/>
                    </a:lnTo>
                    <a:lnTo>
                      <a:pt x="5791" y="1182"/>
                    </a:lnTo>
                    <a:lnTo>
                      <a:pt x="5648" y="1003"/>
                    </a:lnTo>
                    <a:lnTo>
                      <a:pt x="5493" y="824"/>
                    </a:lnTo>
                    <a:lnTo>
                      <a:pt x="5337" y="669"/>
                    </a:lnTo>
                    <a:lnTo>
                      <a:pt x="5194" y="549"/>
                    </a:lnTo>
                    <a:lnTo>
                      <a:pt x="5039" y="454"/>
                    </a:lnTo>
                    <a:lnTo>
                      <a:pt x="4872" y="358"/>
                    </a:lnTo>
                    <a:lnTo>
                      <a:pt x="4705" y="263"/>
                    </a:lnTo>
                    <a:lnTo>
                      <a:pt x="4537" y="191"/>
                    </a:lnTo>
                    <a:lnTo>
                      <a:pt x="4358" y="120"/>
                    </a:lnTo>
                    <a:lnTo>
                      <a:pt x="4179" y="72"/>
                    </a:lnTo>
                    <a:lnTo>
                      <a:pt x="4000" y="36"/>
                    </a:lnTo>
                    <a:lnTo>
                      <a:pt x="3809" y="12"/>
                    </a:lnTo>
                    <a:lnTo>
                      <a:pt x="36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2"/>
              <p:cNvSpPr/>
              <p:nvPr/>
            </p:nvSpPr>
            <p:spPr>
              <a:xfrm>
                <a:off x="9613801" y="1704335"/>
                <a:ext cx="272829" cy="24078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395" extrusionOk="0">
                    <a:moveTo>
                      <a:pt x="3033" y="1"/>
                    </a:moveTo>
                    <a:lnTo>
                      <a:pt x="1" y="1768"/>
                    </a:lnTo>
                    <a:lnTo>
                      <a:pt x="1218" y="3523"/>
                    </a:lnTo>
                    <a:lnTo>
                      <a:pt x="3356" y="4394"/>
                    </a:lnTo>
                    <a:lnTo>
                      <a:pt x="3523" y="4382"/>
                    </a:lnTo>
                    <a:lnTo>
                      <a:pt x="3690" y="4359"/>
                    </a:lnTo>
                    <a:lnTo>
                      <a:pt x="3833" y="4335"/>
                    </a:lnTo>
                    <a:lnTo>
                      <a:pt x="3976" y="4299"/>
                    </a:lnTo>
                    <a:lnTo>
                      <a:pt x="4096" y="4263"/>
                    </a:lnTo>
                    <a:lnTo>
                      <a:pt x="4215" y="4215"/>
                    </a:lnTo>
                    <a:lnTo>
                      <a:pt x="4323" y="4167"/>
                    </a:lnTo>
                    <a:lnTo>
                      <a:pt x="4418" y="4108"/>
                    </a:lnTo>
                    <a:lnTo>
                      <a:pt x="4502" y="4048"/>
                    </a:lnTo>
                    <a:lnTo>
                      <a:pt x="4585" y="3988"/>
                    </a:lnTo>
                    <a:lnTo>
                      <a:pt x="4645" y="3929"/>
                    </a:lnTo>
                    <a:lnTo>
                      <a:pt x="4717" y="3857"/>
                    </a:lnTo>
                    <a:lnTo>
                      <a:pt x="4764" y="3785"/>
                    </a:lnTo>
                    <a:lnTo>
                      <a:pt x="4812" y="3702"/>
                    </a:lnTo>
                    <a:lnTo>
                      <a:pt x="4884" y="3547"/>
                    </a:lnTo>
                    <a:lnTo>
                      <a:pt x="4932" y="3391"/>
                    </a:lnTo>
                    <a:lnTo>
                      <a:pt x="4967" y="3224"/>
                    </a:lnTo>
                    <a:lnTo>
                      <a:pt x="4979" y="3069"/>
                    </a:lnTo>
                    <a:lnTo>
                      <a:pt x="4967" y="2902"/>
                    </a:lnTo>
                    <a:lnTo>
                      <a:pt x="4955" y="2759"/>
                    </a:lnTo>
                    <a:lnTo>
                      <a:pt x="4920" y="2615"/>
                    </a:lnTo>
                    <a:lnTo>
                      <a:pt x="4896" y="2484"/>
                    </a:lnTo>
                    <a:lnTo>
                      <a:pt x="4860" y="2377"/>
                    </a:lnTo>
                    <a:lnTo>
                      <a:pt x="4800" y="2269"/>
                    </a:lnTo>
                    <a:lnTo>
                      <a:pt x="4717" y="2126"/>
                    </a:lnTo>
                    <a:lnTo>
                      <a:pt x="4609" y="1959"/>
                    </a:lnTo>
                    <a:lnTo>
                      <a:pt x="4490" y="1780"/>
                    </a:lnTo>
                    <a:lnTo>
                      <a:pt x="4191" y="1386"/>
                    </a:lnTo>
                    <a:lnTo>
                      <a:pt x="3869" y="992"/>
                    </a:lnTo>
                    <a:lnTo>
                      <a:pt x="3284" y="299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extrusionOk="0">
                    <a:moveTo>
                      <a:pt x="299" y="0"/>
                    </a:moveTo>
                    <a:lnTo>
                      <a:pt x="216" y="12"/>
                    </a:lnTo>
                    <a:lnTo>
                      <a:pt x="144" y="36"/>
                    </a:lnTo>
                    <a:lnTo>
                      <a:pt x="84" y="84"/>
                    </a:lnTo>
                    <a:lnTo>
                      <a:pt x="37" y="131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311"/>
                    </a:lnTo>
                    <a:lnTo>
                      <a:pt x="13" y="358"/>
                    </a:lnTo>
                    <a:lnTo>
                      <a:pt x="37" y="418"/>
                    </a:lnTo>
                    <a:lnTo>
                      <a:pt x="96" y="514"/>
                    </a:lnTo>
                    <a:lnTo>
                      <a:pt x="168" y="609"/>
                    </a:lnTo>
                    <a:lnTo>
                      <a:pt x="263" y="740"/>
                    </a:lnTo>
                    <a:lnTo>
                      <a:pt x="347" y="884"/>
                    </a:lnTo>
                    <a:lnTo>
                      <a:pt x="419" y="1027"/>
                    </a:lnTo>
                    <a:lnTo>
                      <a:pt x="490" y="1170"/>
                    </a:lnTo>
                    <a:lnTo>
                      <a:pt x="550" y="1325"/>
                    </a:lnTo>
                    <a:lnTo>
                      <a:pt x="598" y="1481"/>
                    </a:lnTo>
                    <a:lnTo>
                      <a:pt x="634" y="1636"/>
                    </a:lnTo>
                    <a:lnTo>
                      <a:pt x="657" y="1803"/>
                    </a:lnTo>
                    <a:lnTo>
                      <a:pt x="693" y="1982"/>
                    </a:lnTo>
                    <a:lnTo>
                      <a:pt x="753" y="2149"/>
                    </a:lnTo>
                    <a:lnTo>
                      <a:pt x="837" y="2316"/>
                    </a:lnTo>
                    <a:lnTo>
                      <a:pt x="932" y="2472"/>
                    </a:lnTo>
                    <a:lnTo>
                      <a:pt x="1040" y="2603"/>
                    </a:lnTo>
                    <a:lnTo>
                      <a:pt x="1159" y="2746"/>
                    </a:lnTo>
                    <a:lnTo>
                      <a:pt x="1278" y="2866"/>
                    </a:lnTo>
                    <a:lnTo>
                      <a:pt x="1410" y="2985"/>
                    </a:lnTo>
                    <a:lnTo>
                      <a:pt x="1541" y="3081"/>
                    </a:lnTo>
                    <a:lnTo>
                      <a:pt x="1660" y="3176"/>
                    </a:lnTo>
                    <a:lnTo>
                      <a:pt x="1792" y="3236"/>
                    </a:lnTo>
                    <a:lnTo>
                      <a:pt x="1911" y="3295"/>
                    </a:lnTo>
                    <a:lnTo>
                      <a:pt x="2460" y="2030"/>
                    </a:lnTo>
                    <a:lnTo>
                      <a:pt x="2424" y="1946"/>
                    </a:lnTo>
                    <a:lnTo>
                      <a:pt x="2389" y="1875"/>
                    </a:lnTo>
                    <a:lnTo>
                      <a:pt x="2329" y="1791"/>
                    </a:lnTo>
                    <a:lnTo>
                      <a:pt x="2269" y="1719"/>
                    </a:lnTo>
                    <a:lnTo>
                      <a:pt x="2126" y="1576"/>
                    </a:lnTo>
                    <a:lnTo>
                      <a:pt x="1971" y="1433"/>
                    </a:lnTo>
                    <a:lnTo>
                      <a:pt x="1648" y="1182"/>
                    </a:lnTo>
                    <a:lnTo>
                      <a:pt x="1517" y="1087"/>
                    </a:lnTo>
                    <a:lnTo>
                      <a:pt x="1434" y="991"/>
                    </a:lnTo>
                    <a:lnTo>
                      <a:pt x="1362" y="896"/>
                    </a:lnTo>
                    <a:lnTo>
                      <a:pt x="1302" y="788"/>
                    </a:lnTo>
                    <a:lnTo>
                      <a:pt x="1183" y="561"/>
                    </a:lnTo>
                    <a:lnTo>
                      <a:pt x="1123" y="478"/>
                    </a:lnTo>
                    <a:lnTo>
                      <a:pt x="1063" y="394"/>
                    </a:lnTo>
                    <a:lnTo>
                      <a:pt x="992" y="311"/>
                    </a:lnTo>
                    <a:lnTo>
                      <a:pt x="908" y="239"/>
                    </a:lnTo>
                    <a:lnTo>
                      <a:pt x="825" y="179"/>
                    </a:lnTo>
                    <a:lnTo>
                      <a:pt x="729" y="120"/>
                    </a:lnTo>
                    <a:lnTo>
                      <a:pt x="634" y="72"/>
                    </a:lnTo>
                    <a:lnTo>
                      <a:pt x="538" y="36"/>
                    </a:lnTo>
                    <a:lnTo>
                      <a:pt x="466" y="1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fill="none" extrusionOk="0">
                    <a:moveTo>
                      <a:pt x="1911" y="3295"/>
                    </a:moveTo>
                    <a:lnTo>
                      <a:pt x="1911" y="3295"/>
                    </a:lnTo>
                    <a:lnTo>
                      <a:pt x="1792" y="3236"/>
                    </a:lnTo>
                    <a:lnTo>
                      <a:pt x="1660" y="3176"/>
                    </a:lnTo>
                    <a:lnTo>
                      <a:pt x="1541" y="3081"/>
                    </a:lnTo>
                    <a:lnTo>
                      <a:pt x="1410" y="2985"/>
                    </a:lnTo>
                    <a:lnTo>
                      <a:pt x="1278" y="2866"/>
                    </a:lnTo>
                    <a:lnTo>
                      <a:pt x="1159" y="2746"/>
                    </a:lnTo>
                    <a:lnTo>
                      <a:pt x="1040" y="2603"/>
                    </a:lnTo>
                    <a:lnTo>
                      <a:pt x="932" y="2472"/>
                    </a:lnTo>
                    <a:lnTo>
                      <a:pt x="932" y="2472"/>
                    </a:lnTo>
                    <a:lnTo>
                      <a:pt x="837" y="2316"/>
                    </a:lnTo>
                    <a:lnTo>
                      <a:pt x="753" y="2149"/>
                    </a:lnTo>
                    <a:lnTo>
                      <a:pt x="693" y="1982"/>
                    </a:lnTo>
                    <a:lnTo>
                      <a:pt x="657" y="1803"/>
                    </a:lnTo>
                    <a:lnTo>
                      <a:pt x="657" y="1803"/>
                    </a:lnTo>
                    <a:lnTo>
                      <a:pt x="634" y="1636"/>
                    </a:lnTo>
                    <a:lnTo>
                      <a:pt x="598" y="1481"/>
                    </a:lnTo>
                    <a:lnTo>
                      <a:pt x="550" y="1325"/>
                    </a:lnTo>
                    <a:lnTo>
                      <a:pt x="490" y="1170"/>
                    </a:lnTo>
                    <a:lnTo>
                      <a:pt x="419" y="1027"/>
                    </a:lnTo>
                    <a:lnTo>
                      <a:pt x="347" y="884"/>
                    </a:lnTo>
                    <a:lnTo>
                      <a:pt x="263" y="740"/>
                    </a:lnTo>
                    <a:lnTo>
                      <a:pt x="168" y="609"/>
                    </a:lnTo>
                    <a:lnTo>
                      <a:pt x="168" y="609"/>
                    </a:lnTo>
                    <a:lnTo>
                      <a:pt x="96" y="514"/>
                    </a:lnTo>
                    <a:lnTo>
                      <a:pt x="37" y="418"/>
                    </a:lnTo>
                    <a:lnTo>
                      <a:pt x="13" y="358"/>
                    </a:lnTo>
                    <a:lnTo>
                      <a:pt x="1" y="311"/>
                    </a:lnTo>
                    <a:lnTo>
                      <a:pt x="1" y="251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37" y="131"/>
                    </a:lnTo>
                    <a:lnTo>
                      <a:pt x="84" y="84"/>
                    </a:lnTo>
                    <a:lnTo>
                      <a:pt x="144" y="36"/>
                    </a:lnTo>
                    <a:lnTo>
                      <a:pt x="216" y="12"/>
                    </a:lnTo>
                    <a:lnTo>
                      <a:pt x="299" y="0"/>
                    </a:lnTo>
                    <a:lnTo>
                      <a:pt x="383" y="0"/>
                    </a:lnTo>
                    <a:lnTo>
                      <a:pt x="466" y="12"/>
                    </a:lnTo>
                    <a:lnTo>
                      <a:pt x="538" y="36"/>
                    </a:lnTo>
                    <a:lnTo>
                      <a:pt x="538" y="36"/>
                    </a:lnTo>
                    <a:lnTo>
                      <a:pt x="634" y="72"/>
                    </a:lnTo>
                    <a:lnTo>
                      <a:pt x="729" y="120"/>
                    </a:lnTo>
                    <a:lnTo>
                      <a:pt x="825" y="179"/>
                    </a:lnTo>
                    <a:lnTo>
                      <a:pt x="908" y="239"/>
                    </a:lnTo>
                    <a:lnTo>
                      <a:pt x="992" y="311"/>
                    </a:lnTo>
                    <a:lnTo>
                      <a:pt x="1063" y="394"/>
                    </a:lnTo>
                    <a:lnTo>
                      <a:pt x="1123" y="478"/>
                    </a:lnTo>
                    <a:lnTo>
                      <a:pt x="1183" y="561"/>
                    </a:lnTo>
                    <a:lnTo>
                      <a:pt x="1183" y="561"/>
                    </a:lnTo>
                    <a:lnTo>
                      <a:pt x="1302" y="788"/>
                    </a:lnTo>
                    <a:lnTo>
                      <a:pt x="1362" y="896"/>
                    </a:lnTo>
                    <a:lnTo>
                      <a:pt x="1434" y="991"/>
                    </a:lnTo>
                    <a:lnTo>
                      <a:pt x="1434" y="991"/>
                    </a:lnTo>
                    <a:lnTo>
                      <a:pt x="1517" y="1087"/>
                    </a:lnTo>
                    <a:lnTo>
                      <a:pt x="1648" y="1182"/>
                    </a:lnTo>
                    <a:lnTo>
                      <a:pt x="1971" y="1433"/>
                    </a:lnTo>
                    <a:lnTo>
                      <a:pt x="2126" y="1576"/>
                    </a:lnTo>
                    <a:lnTo>
                      <a:pt x="2269" y="1719"/>
                    </a:lnTo>
                    <a:lnTo>
                      <a:pt x="2329" y="1791"/>
                    </a:lnTo>
                    <a:lnTo>
                      <a:pt x="2389" y="1875"/>
                    </a:lnTo>
                    <a:lnTo>
                      <a:pt x="2424" y="1946"/>
                    </a:lnTo>
                    <a:lnTo>
                      <a:pt x="2460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2"/>
              <p:cNvSpPr/>
              <p:nvPr/>
            </p:nvSpPr>
            <p:spPr>
              <a:xfrm>
                <a:off x="9851239" y="1250385"/>
                <a:ext cx="202157" cy="289155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5278" extrusionOk="0">
                    <a:moveTo>
                      <a:pt x="1266" y="1"/>
                    </a:moveTo>
                    <a:lnTo>
                      <a:pt x="1218" y="12"/>
                    </a:lnTo>
                    <a:lnTo>
                      <a:pt x="1159" y="36"/>
                    </a:lnTo>
                    <a:lnTo>
                      <a:pt x="1099" y="60"/>
                    </a:lnTo>
                    <a:lnTo>
                      <a:pt x="1063" y="108"/>
                    </a:lnTo>
                    <a:lnTo>
                      <a:pt x="1015" y="156"/>
                    </a:lnTo>
                    <a:lnTo>
                      <a:pt x="956" y="251"/>
                    </a:lnTo>
                    <a:lnTo>
                      <a:pt x="920" y="371"/>
                    </a:lnTo>
                    <a:lnTo>
                      <a:pt x="896" y="490"/>
                    </a:lnTo>
                    <a:lnTo>
                      <a:pt x="884" y="609"/>
                    </a:lnTo>
                    <a:lnTo>
                      <a:pt x="824" y="992"/>
                    </a:lnTo>
                    <a:lnTo>
                      <a:pt x="717" y="1505"/>
                    </a:lnTo>
                    <a:lnTo>
                      <a:pt x="442" y="2723"/>
                    </a:lnTo>
                    <a:lnTo>
                      <a:pt x="168" y="3953"/>
                    </a:lnTo>
                    <a:lnTo>
                      <a:pt x="72" y="4454"/>
                    </a:lnTo>
                    <a:lnTo>
                      <a:pt x="1" y="4848"/>
                    </a:lnTo>
                    <a:lnTo>
                      <a:pt x="2365" y="5278"/>
                    </a:lnTo>
                    <a:lnTo>
                      <a:pt x="2448" y="5194"/>
                    </a:lnTo>
                    <a:lnTo>
                      <a:pt x="2532" y="5111"/>
                    </a:lnTo>
                    <a:lnTo>
                      <a:pt x="2663" y="4932"/>
                    </a:lnTo>
                    <a:lnTo>
                      <a:pt x="2794" y="4729"/>
                    </a:lnTo>
                    <a:lnTo>
                      <a:pt x="2902" y="4502"/>
                    </a:lnTo>
                    <a:lnTo>
                      <a:pt x="3009" y="4275"/>
                    </a:lnTo>
                    <a:lnTo>
                      <a:pt x="3093" y="4036"/>
                    </a:lnTo>
                    <a:lnTo>
                      <a:pt x="3177" y="3785"/>
                    </a:lnTo>
                    <a:lnTo>
                      <a:pt x="3248" y="3535"/>
                    </a:lnTo>
                    <a:lnTo>
                      <a:pt x="3368" y="3033"/>
                    </a:lnTo>
                    <a:lnTo>
                      <a:pt x="3463" y="2556"/>
                    </a:lnTo>
                    <a:lnTo>
                      <a:pt x="3547" y="2150"/>
                    </a:lnTo>
                    <a:lnTo>
                      <a:pt x="3594" y="1971"/>
                    </a:lnTo>
                    <a:lnTo>
                      <a:pt x="3642" y="1815"/>
                    </a:lnTo>
                    <a:lnTo>
                      <a:pt x="3678" y="1648"/>
                    </a:lnTo>
                    <a:lnTo>
                      <a:pt x="3690" y="1565"/>
                    </a:lnTo>
                    <a:lnTo>
                      <a:pt x="3690" y="1493"/>
                    </a:lnTo>
                    <a:lnTo>
                      <a:pt x="3666" y="1409"/>
                    </a:lnTo>
                    <a:lnTo>
                      <a:pt x="3630" y="1338"/>
                    </a:lnTo>
                    <a:lnTo>
                      <a:pt x="3571" y="1278"/>
                    </a:lnTo>
                    <a:lnTo>
                      <a:pt x="3535" y="1266"/>
                    </a:lnTo>
                    <a:lnTo>
                      <a:pt x="3487" y="1254"/>
                    </a:lnTo>
                    <a:lnTo>
                      <a:pt x="3439" y="1254"/>
                    </a:lnTo>
                    <a:lnTo>
                      <a:pt x="3391" y="1266"/>
                    </a:lnTo>
                    <a:lnTo>
                      <a:pt x="3344" y="1290"/>
                    </a:lnTo>
                    <a:lnTo>
                      <a:pt x="3296" y="1314"/>
                    </a:lnTo>
                    <a:lnTo>
                      <a:pt x="3224" y="1397"/>
                    </a:lnTo>
                    <a:lnTo>
                      <a:pt x="3153" y="1493"/>
                    </a:lnTo>
                    <a:lnTo>
                      <a:pt x="3045" y="1684"/>
                    </a:lnTo>
                    <a:lnTo>
                      <a:pt x="2950" y="1875"/>
                    </a:lnTo>
                    <a:lnTo>
                      <a:pt x="2866" y="2078"/>
                    </a:lnTo>
                    <a:lnTo>
                      <a:pt x="2783" y="2281"/>
                    </a:lnTo>
                    <a:lnTo>
                      <a:pt x="2950" y="1183"/>
                    </a:lnTo>
                    <a:lnTo>
                      <a:pt x="2974" y="1015"/>
                    </a:lnTo>
                    <a:lnTo>
                      <a:pt x="2974" y="920"/>
                    </a:lnTo>
                    <a:lnTo>
                      <a:pt x="2974" y="836"/>
                    </a:lnTo>
                    <a:lnTo>
                      <a:pt x="2950" y="753"/>
                    </a:lnTo>
                    <a:lnTo>
                      <a:pt x="2914" y="669"/>
                    </a:lnTo>
                    <a:lnTo>
                      <a:pt x="2866" y="609"/>
                    </a:lnTo>
                    <a:lnTo>
                      <a:pt x="2806" y="550"/>
                    </a:lnTo>
                    <a:lnTo>
                      <a:pt x="2759" y="526"/>
                    </a:lnTo>
                    <a:lnTo>
                      <a:pt x="2723" y="514"/>
                    </a:lnTo>
                    <a:lnTo>
                      <a:pt x="2592" y="514"/>
                    </a:lnTo>
                    <a:lnTo>
                      <a:pt x="2556" y="538"/>
                    </a:lnTo>
                    <a:lnTo>
                      <a:pt x="2520" y="550"/>
                    </a:lnTo>
                    <a:lnTo>
                      <a:pt x="2484" y="586"/>
                    </a:lnTo>
                    <a:lnTo>
                      <a:pt x="2496" y="538"/>
                    </a:lnTo>
                    <a:lnTo>
                      <a:pt x="2496" y="490"/>
                    </a:lnTo>
                    <a:lnTo>
                      <a:pt x="2484" y="442"/>
                    </a:lnTo>
                    <a:lnTo>
                      <a:pt x="2448" y="395"/>
                    </a:lnTo>
                    <a:lnTo>
                      <a:pt x="2424" y="359"/>
                    </a:lnTo>
                    <a:lnTo>
                      <a:pt x="2377" y="323"/>
                    </a:lnTo>
                    <a:lnTo>
                      <a:pt x="2329" y="299"/>
                    </a:lnTo>
                    <a:lnTo>
                      <a:pt x="2281" y="287"/>
                    </a:lnTo>
                    <a:lnTo>
                      <a:pt x="2186" y="287"/>
                    </a:lnTo>
                    <a:lnTo>
                      <a:pt x="2126" y="299"/>
                    </a:lnTo>
                    <a:lnTo>
                      <a:pt x="2078" y="323"/>
                    </a:lnTo>
                    <a:lnTo>
                      <a:pt x="1995" y="383"/>
                    </a:lnTo>
                    <a:lnTo>
                      <a:pt x="1923" y="466"/>
                    </a:lnTo>
                    <a:lnTo>
                      <a:pt x="1875" y="550"/>
                    </a:lnTo>
                    <a:lnTo>
                      <a:pt x="1827" y="645"/>
                    </a:lnTo>
                    <a:lnTo>
                      <a:pt x="1768" y="848"/>
                    </a:lnTo>
                    <a:lnTo>
                      <a:pt x="1469" y="1899"/>
                    </a:lnTo>
                    <a:lnTo>
                      <a:pt x="1529" y="1529"/>
                    </a:lnTo>
                    <a:lnTo>
                      <a:pt x="1577" y="1171"/>
                    </a:lnTo>
                    <a:lnTo>
                      <a:pt x="1589" y="801"/>
                    </a:lnTo>
                    <a:lnTo>
                      <a:pt x="1589" y="430"/>
                    </a:lnTo>
                    <a:lnTo>
                      <a:pt x="1577" y="323"/>
                    </a:lnTo>
                    <a:lnTo>
                      <a:pt x="1553" y="204"/>
                    </a:lnTo>
                    <a:lnTo>
                      <a:pt x="1541" y="156"/>
                    </a:lnTo>
                    <a:lnTo>
                      <a:pt x="1517" y="108"/>
                    </a:lnTo>
                    <a:lnTo>
                      <a:pt x="1481" y="60"/>
                    </a:lnTo>
                    <a:lnTo>
                      <a:pt x="1433" y="36"/>
                    </a:lnTo>
                    <a:lnTo>
                      <a:pt x="1386" y="12"/>
                    </a:lnTo>
                    <a:lnTo>
                      <a:pt x="132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2"/>
              <p:cNvSpPr/>
              <p:nvPr/>
            </p:nvSpPr>
            <p:spPr>
              <a:xfrm>
                <a:off x="9851897" y="1370748"/>
                <a:ext cx="81794" cy="125622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2293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96" y="144"/>
                    </a:lnTo>
                    <a:lnTo>
                      <a:pt x="168" y="263"/>
                    </a:lnTo>
                    <a:lnTo>
                      <a:pt x="323" y="514"/>
                    </a:lnTo>
                    <a:lnTo>
                      <a:pt x="383" y="609"/>
                    </a:lnTo>
                    <a:lnTo>
                      <a:pt x="454" y="705"/>
                    </a:lnTo>
                    <a:lnTo>
                      <a:pt x="538" y="788"/>
                    </a:lnTo>
                    <a:lnTo>
                      <a:pt x="621" y="848"/>
                    </a:lnTo>
                    <a:lnTo>
                      <a:pt x="872" y="1003"/>
                    </a:lnTo>
                    <a:lnTo>
                      <a:pt x="1003" y="1087"/>
                    </a:lnTo>
                    <a:lnTo>
                      <a:pt x="1111" y="1182"/>
                    </a:lnTo>
                    <a:lnTo>
                      <a:pt x="1206" y="1290"/>
                    </a:lnTo>
                    <a:lnTo>
                      <a:pt x="1290" y="1409"/>
                    </a:lnTo>
                    <a:lnTo>
                      <a:pt x="1362" y="1529"/>
                    </a:lnTo>
                    <a:lnTo>
                      <a:pt x="1409" y="1660"/>
                    </a:lnTo>
                    <a:lnTo>
                      <a:pt x="1445" y="1815"/>
                    </a:lnTo>
                    <a:lnTo>
                      <a:pt x="1457" y="1970"/>
                    </a:lnTo>
                    <a:lnTo>
                      <a:pt x="1445" y="2126"/>
                    </a:lnTo>
                    <a:lnTo>
                      <a:pt x="1421" y="2269"/>
                    </a:lnTo>
                    <a:lnTo>
                      <a:pt x="1421" y="2293"/>
                    </a:lnTo>
                    <a:lnTo>
                      <a:pt x="1445" y="2293"/>
                    </a:lnTo>
                    <a:lnTo>
                      <a:pt x="1457" y="2281"/>
                    </a:lnTo>
                    <a:lnTo>
                      <a:pt x="1481" y="2150"/>
                    </a:lnTo>
                    <a:lnTo>
                      <a:pt x="1493" y="2018"/>
                    </a:lnTo>
                    <a:lnTo>
                      <a:pt x="1493" y="1887"/>
                    </a:lnTo>
                    <a:lnTo>
                      <a:pt x="1469" y="1756"/>
                    </a:lnTo>
                    <a:lnTo>
                      <a:pt x="1433" y="1636"/>
                    </a:lnTo>
                    <a:lnTo>
                      <a:pt x="1386" y="1505"/>
                    </a:lnTo>
                    <a:lnTo>
                      <a:pt x="1326" y="1397"/>
                    </a:lnTo>
                    <a:lnTo>
                      <a:pt x="1254" y="1278"/>
                    </a:lnTo>
                    <a:lnTo>
                      <a:pt x="1147" y="1171"/>
                    </a:lnTo>
                    <a:lnTo>
                      <a:pt x="1039" y="1075"/>
                    </a:lnTo>
                    <a:lnTo>
                      <a:pt x="920" y="991"/>
                    </a:lnTo>
                    <a:lnTo>
                      <a:pt x="789" y="908"/>
                    </a:lnTo>
                    <a:lnTo>
                      <a:pt x="657" y="836"/>
                    </a:lnTo>
                    <a:lnTo>
                      <a:pt x="538" y="741"/>
                    </a:lnTo>
                    <a:lnTo>
                      <a:pt x="454" y="657"/>
                    </a:lnTo>
                    <a:lnTo>
                      <a:pt x="383" y="562"/>
                    </a:lnTo>
                    <a:lnTo>
                      <a:pt x="215" y="275"/>
                    </a:lnTo>
                    <a:lnTo>
                      <a:pt x="132" y="13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2"/>
              <p:cNvSpPr/>
              <p:nvPr/>
            </p:nvSpPr>
            <p:spPr>
              <a:xfrm>
                <a:off x="9952647" y="1283092"/>
                <a:ext cx="34076" cy="9099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661" extrusionOk="0">
                    <a:moveTo>
                      <a:pt x="597" y="1"/>
                    </a:moveTo>
                    <a:lnTo>
                      <a:pt x="585" y="12"/>
                    </a:lnTo>
                    <a:lnTo>
                      <a:pt x="0" y="1636"/>
                    </a:lnTo>
                    <a:lnTo>
                      <a:pt x="0" y="1660"/>
                    </a:lnTo>
                    <a:lnTo>
                      <a:pt x="24" y="1660"/>
                    </a:lnTo>
                    <a:lnTo>
                      <a:pt x="36" y="1648"/>
                    </a:lnTo>
                    <a:lnTo>
                      <a:pt x="621" y="12"/>
                    </a:lnTo>
                    <a:lnTo>
                      <a:pt x="621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2"/>
              <p:cNvSpPr/>
              <p:nvPr/>
            </p:nvSpPr>
            <p:spPr>
              <a:xfrm>
                <a:off x="9680529" y="1510724"/>
                <a:ext cx="301591" cy="495202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9039" extrusionOk="0">
                    <a:moveTo>
                      <a:pt x="3129" y="0"/>
                    </a:moveTo>
                    <a:lnTo>
                      <a:pt x="1505" y="5552"/>
                    </a:lnTo>
                    <a:lnTo>
                      <a:pt x="0" y="7057"/>
                    </a:lnTo>
                    <a:lnTo>
                      <a:pt x="1111" y="8418"/>
                    </a:lnTo>
                    <a:lnTo>
                      <a:pt x="1278" y="8561"/>
                    </a:lnTo>
                    <a:lnTo>
                      <a:pt x="1457" y="8681"/>
                    </a:lnTo>
                    <a:lnTo>
                      <a:pt x="1648" y="8788"/>
                    </a:lnTo>
                    <a:lnTo>
                      <a:pt x="1839" y="8884"/>
                    </a:lnTo>
                    <a:lnTo>
                      <a:pt x="2042" y="8943"/>
                    </a:lnTo>
                    <a:lnTo>
                      <a:pt x="2245" y="8991"/>
                    </a:lnTo>
                    <a:lnTo>
                      <a:pt x="2460" y="9027"/>
                    </a:lnTo>
                    <a:lnTo>
                      <a:pt x="2663" y="9039"/>
                    </a:lnTo>
                    <a:lnTo>
                      <a:pt x="2878" y="9027"/>
                    </a:lnTo>
                    <a:lnTo>
                      <a:pt x="3081" y="8991"/>
                    </a:lnTo>
                    <a:lnTo>
                      <a:pt x="3296" y="8943"/>
                    </a:lnTo>
                    <a:lnTo>
                      <a:pt x="3487" y="8872"/>
                    </a:lnTo>
                    <a:lnTo>
                      <a:pt x="3690" y="8788"/>
                    </a:lnTo>
                    <a:lnTo>
                      <a:pt x="3869" y="8681"/>
                    </a:lnTo>
                    <a:lnTo>
                      <a:pt x="4048" y="8549"/>
                    </a:lnTo>
                    <a:lnTo>
                      <a:pt x="4215" y="8394"/>
                    </a:lnTo>
                    <a:lnTo>
                      <a:pt x="4346" y="8263"/>
                    </a:lnTo>
                    <a:lnTo>
                      <a:pt x="4454" y="8119"/>
                    </a:lnTo>
                    <a:lnTo>
                      <a:pt x="4561" y="7964"/>
                    </a:lnTo>
                    <a:lnTo>
                      <a:pt x="4645" y="7809"/>
                    </a:lnTo>
                    <a:lnTo>
                      <a:pt x="4728" y="7642"/>
                    </a:lnTo>
                    <a:lnTo>
                      <a:pt x="4788" y="7463"/>
                    </a:lnTo>
                    <a:lnTo>
                      <a:pt x="4836" y="7284"/>
                    </a:lnTo>
                    <a:lnTo>
                      <a:pt x="4860" y="7105"/>
                    </a:lnTo>
                    <a:lnTo>
                      <a:pt x="5505" y="454"/>
                    </a:lnTo>
                    <a:lnTo>
                      <a:pt x="3129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2"/>
              <p:cNvSpPr/>
              <p:nvPr/>
            </p:nvSpPr>
            <p:spPr>
              <a:xfrm>
                <a:off x="9758379" y="1529680"/>
                <a:ext cx="90286" cy="317972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5804" extrusionOk="0">
                    <a:moveTo>
                      <a:pt x="1624" y="1"/>
                    </a:moveTo>
                    <a:lnTo>
                      <a:pt x="1612" y="13"/>
                    </a:lnTo>
                    <a:lnTo>
                      <a:pt x="1254" y="1302"/>
                    </a:lnTo>
                    <a:lnTo>
                      <a:pt x="812" y="2807"/>
                    </a:lnTo>
                    <a:lnTo>
                      <a:pt x="394" y="4251"/>
                    </a:lnTo>
                    <a:lnTo>
                      <a:pt x="239" y="4788"/>
                    </a:lnTo>
                    <a:lnTo>
                      <a:pt x="96" y="5338"/>
                    </a:lnTo>
                    <a:lnTo>
                      <a:pt x="24" y="5660"/>
                    </a:lnTo>
                    <a:lnTo>
                      <a:pt x="0" y="5732"/>
                    </a:lnTo>
                    <a:lnTo>
                      <a:pt x="0" y="5768"/>
                    </a:lnTo>
                    <a:lnTo>
                      <a:pt x="12" y="5791"/>
                    </a:lnTo>
                    <a:lnTo>
                      <a:pt x="12" y="5803"/>
                    </a:lnTo>
                    <a:lnTo>
                      <a:pt x="36" y="5803"/>
                    </a:lnTo>
                    <a:lnTo>
                      <a:pt x="48" y="5791"/>
                    </a:lnTo>
                    <a:lnTo>
                      <a:pt x="48" y="5779"/>
                    </a:lnTo>
                    <a:lnTo>
                      <a:pt x="36" y="5768"/>
                    </a:lnTo>
                    <a:lnTo>
                      <a:pt x="36" y="5744"/>
                    </a:lnTo>
                    <a:lnTo>
                      <a:pt x="60" y="5660"/>
                    </a:lnTo>
                    <a:lnTo>
                      <a:pt x="132" y="5350"/>
                    </a:lnTo>
                    <a:lnTo>
                      <a:pt x="275" y="4824"/>
                    </a:lnTo>
                    <a:lnTo>
                      <a:pt x="418" y="4299"/>
                    </a:lnTo>
                    <a:lnTo>
                      <a:pt x="812" y="2914"/>
                    </a:lnTo>
                    <a:lnTo>
                      <a:pt x="1242" y="1445"/>
                    </a:lnTo>
                    <a:lnTo>
                      <a:pt x="1612" y="156"/>
                    </a:lnTo>
                    <a:lnTo>
                      <a:pt x="1648" y="25"/>
                    </a:lnTo>
                    <a:lnTo>
                      <a:pt x="1648" y="13"/>
                    </a:lnTo>
                    <a:lnTo>
                      <a:pt x="163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2"/>
              <p:cNvSpPr/>
              <p:nvPr/>
            </p:nvSpPr>
            <p:spPr>
              <a:xfrm>
                <a:off x="9469881" y="3577054"/>
                <a:ext cx="494599" cy="310741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5672" extrusionOk="0">
                    <a:moveTo>
                      <a:pt x="8072" y="0"/>
                    </a:moveTo>
                    <a:lnTo>
                      <a:pt x="2066" y="884"/>
                    </a:lnTo>
                    <a:lnTo>
                      <a:pt x="2448" y="2794"/>
                    </a:lnTo>
                    <a:lnTo>
                      <a:pt x="2222" y="2854"/>
                    </a:lnTo>
                    <a:lnTo>
                      <a:pt x="1995" y="2938"/>
                    </a:lnTo>
                    <a:lnTo>
                      <a:pt x="1792" y="3021"/>
                    </a:lnTo>
                    <a:lnTo>
                      <a:pt x="1601" y="3117"/>
                    </a:lnTo>
                    <a:lnTo>
                      <a:pt x="1422" y="3212"/>
                    </a:lnTo>
                    <a:lnTo>
                      <a:pt x="1255" y="3320"/>
                    </a:lnTo>
                    <a:lnTo>
                      <a:pt x="1111" y="3427"/>
                    </a:lnTo>
                    <a:lnTo>
                      <a:pt x="968" y="3535"/>
                    </a:lnTo>
                    <a:lnTo>
                      <a:pt x="837" y="3654"/>
                    </a:lnTo>
                    <a:lnTo>
                      <a:pt x="729" y="3773"/>
                    </a:lnTo>
                    <a:lnTo>
                      <a:pt x="622" y="3893"/>
                    </a:lnTo>
                    <a:lnTo>
                      <a:pt x="526" y="4012"/>
                    </a:lnTo>
                    <a:lnTo>
                      <a:pt x="443" y="4132"/>
                    </a:lnTo>
                    <a:lnTo>
                      <a:pt x="371" y="4251"/>
                    </a:lnTo>
                    <a:lnTo>
                      <a:pt x="252" y="4490"/>
                    </a:lnTo>
                    <a:lnTo>
                      <a:pt x="156" y="4729"/>
                    </a:lnTo>
                    <a:lnTo>
                      <a:pt x="84" y="4943"/>
                    </a:lnTo>
                    <a:lnTo>
                      <a:pt x="49" y="5146"/>
                    </a:lnTo>
                    <a:lnTo>
                      <a:pt x="25" y="5326"/>
                    </a:lnTo>
                    <a:lnTo>
                      <a:pt x="1" y="5469"/>
                    </a:lnTo>
                    <a:lnTo>
                      <a:pt x="1" y="5576"/>
                    </a:lnTo>
                    <a:lnTo>
                      <a:pt x="1" y="5672"/>
                    </a:lnTo>
                    <a:lnTo>
                      <a:pt x="9027" y="4597"/>
                    </a:lnTo>
                    <a:lnTo>
                      <a:pt x="80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2"/>
              <p:cNvSpPr/>
              <p:nvPr/>
            </p:nvSpPr>
            <p:spPr>
              <a:xfrm>
                <a:off x="9528775" y="3744532"/>
                <a:ext cx="76589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538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359" y="131"/>
                    </a:lnTo>
                    <a:lnTo>
                      <a:pt x="705" y="263"/>
                    </a:lnTo>
                    <a:lnTo>
                      <a:pt x="1039" y="394"/>
                    </a:lnTo>
                    <a:lnTo>
                      <a:pt x="1362" y="537"/>
                    </a:lnTo>
                    <a:lnTo>
                      <a:pt x="1385" y="537"/>
                    </a:lnTo>
                    <a:lnTo>
                      <a:pt x="1397" y="525"/>
                    </a:lnTo>
                    <a:lnTo>
                      <a:pt x="1397" y="513"/>
                    </a:lnTo>
                    <a:lnTo>
                      <a:pt x="1385" y="501"/>
                    </a:lnTo>
                    <a:lnTo>
                      <a:pt x="1051" y="358"/>
                    </a:lnTo>
                    <a:lnTo>
                      <a:pt x="717" y="227"/>
                    </a:lnTo>
                    <a:lnTo>
                      <a:pt x="371" y="10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2"/>
              <p:cNvSpPr/>
              <p:nvPr/>
            </p:nvSpPr>
            <p:spPr>
              <a:xfrm>
                <a:off x="9559509" y="3729466"/>
                <a:ext cx="69413" cy="32104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86" extrusionOk="0">
                    <a:moveTo>
                      <a:pt x="24" y="0"/>
                    </a:moveTo>
                    <a:lnTo>
                      <a:pt x="13" y="12"/>
                    </a:lnTo>
                    <a:lnTo>
                      <a:pt x="1" y="24"/>
                    </a:lnTo>
                    <a:lnTo>
                      <a:pt x="13" y="36"/>
                    </a:lnTo>
                    <a:lnTo>
                      <a:pt x="1242" y="585"/>
                    </a:lnTo>
                    <a:lnTo>
                      <a:pt x="1254" y="585"/>
                    </a:lnTo>
                    <a:lnTo>
                      <a:pt x="1266" y="573"/>
                    </a:lnTo>
                    <a:lnTo>
                      <a:pt x="1266" y="562"/>
                    </a:lnTo>
                    <a:lnTo>
                      <a:pt x="1254" y="55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2"/>
              <p:cNvSpPr/>
              <p:nvPr/>
            </p:nvSpPr>
            <p:spPr>
              <a:xfrm>
                <a:off x="8790272" y="1798510"/>
                <a:ext cx="259736" cy="240123"/>
              </a:xfrm>
              <a:custGeom>
                <a:avLst/>
                <a:gdLst/>
                <a:ahLst/>
                <a:cxnLst/>
                <a:rect l="l" t="t" r="r" b="b"/>
                <a:pathLst>
                  <a:path w="4741" h="4383" extrusionOk="0">
                    <a:moveTo>
                      <a:pt x="1051" y="1"/>
                    </a:moveTo>
                    <a:lnTo>
                      <a:pt x="884" y="359"/>
                    </a:lnTo>
                    <a:lnTo>
                      <a:pt x="538" y="1195"/>
                    </a:lnTo>
                    <a:lnTo>
                      <a:pt x="347" y="1672"/>
                    </a:lnTo>
                    <a:lnTo>
                      <a:pt x="168" y="2126"/>
                    </a:lnTo>
                    <a:lnTo>
                      <a:pt x="108" y="2341"/>
                    </a:lnTo>
                    <a:lnTo>
                      <a:pt x="48" y="2520"/>
                    </a:lnTo>
                    <a:lnTo>
                      <a:pt x="13" y="2687"/>
                    </a:lnTo>
                    <a:lnTo>
                      <a:pt x="1" y="2807"/>
                    </a:lnTo>
                    <a:lnTo>
                      <a:pt x="1" y="2926"/>
                    </a:lnTo>
                    <a:lnTo>
                      <a:pt x="1" y="3057"/>
                    </a:lnTo>
                    <a:lnTo>
                      <a:pt x="13" y="3201"/>
                    </a:lnTo>
                    <a:lnTo>
                      <a:pt x="48" y="3344"/>
                    </a:lnTo>
                    <a:lnTo>
                      <a:pt x="84" y="3499"/>
                    </a:lnTo>
                    <a:lnTo>
                      <a:pt x="144" y="3654"/>
                    </a:lnTo>
                    <a:lnTo>
                      <a:pt x="216" y="3798"/>
                    </a:lnTo>
                    <a:lnTo>
                      <a:pt x="311" y="3941"/>
                    </a:lnTo>
                    <a:lnTo>
                      <a:pt x="430" y="4060"/>
                    </a:lnTo>
                    <a:lnTo>
                      <a:pt x="490" y="4120"/>
                    </a:lnTo>
                    <a:lnTo>
                      <a:pt x="574" y="4180"/>
                    </a:lnTo>
                    <a:lnTo>
                      <a:pt x="645" y="4227"/>
                    </a:lnTo>
                    <a:lnTo>
                      <a:pt x="741" y="4263"/>
                    </a:lnTo>
                    <a:lnTo>
                      <a:pt x="824" y="4299"/>
                    </a:lnTo>
                    <a:lnTo>
                      <a:pt x="932" y="4335"/>
                    </a:lnTo>
                    <a:lnTo>
                      <a:pt x="1039" y="4359"/>
                    </a:lnTo>
                    <a:lnTo>
                      <a:pt x="1147" y="4371"/>
                    </a:lnTo>
                    <a:lnTo>
                      <a:pt x="1278" y="4383"/>
                    </a:lnTo>
                    <a:lnTo>
                      <a:pt x="1553" y="4383"/>
                    </a:lnTo>
                    <a:lnTo>
                      <a:pt x="1696" y="4359"/>
                    </a:lnTo>
                    <a:lnTo>
                      <a:pt x="1851" y="4335"/>
                    </a:lnTo>
                    <a:lnTo>
                      <a:pt x="2018" y="4299"/>
                    </a:lnTo>
                    <a:lnTo>
                      <a:pt x="3809" y="2831"/>
                    </a:lnTo>
                    <a:lnTo>
                      <a:pt x="4741" y="920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2"/>
              <p:cNvSpPr/>
              <p:nvPr/>
            </p:nvSpPr>
            <p:spPr>
              <a:xfrm>
                <a:off x="8467150" y="1380555"/>
                <a:ext cx="272172" cy="355226"/>
              </a:xfrm>
              <a:custGeom>
                <a:avLst/>
                <a:gdLst/>
                <a:ahLst/>
                <a:cxnLst/>
                <a:rect l="l" t="t" r="r" b="b"/>
                <a:pathLst>
                  <a:path w="4968" h="6484" extrusionOk="0">
                    <a:moveTo>
                      <a:pt x="1123" y="1"/>
                    </a:moveTo>
                    <a:lnTo>
                      <a:pt x="1039" y="24"/>
                    </a:lnTo>
                    <a:lnTo>
                      <a:pt x="968" y="60"/>
                    </a:lnTo>
                    <a:lnTo>
                      <a:pt x="908" y="120"/>
                    </a:lnTo>
                    <a:lnTo>
                      <a:pt x="872" y="180"/>
                    </a:lnTo>
                    <a:lnTo>
                      <a:pt x="848" y="251"/>
                    </a:lnTo>
                    <a:lnTo>
                      <a:pt x="836" y="311"/>
                    </a:lnTo>
                    <a:lnTo>
                      <a:pt x="848" y="383"/>
                    </a:lnTo>
                    <a:lnTo>
                      <a:pt x="860" y="454"/>
                    </a:lnTo>
                    <a:lnTo>
                      <a:pt x="884" y="538"/>
                    </a:lnTo>
                    <a:lnTo>
                      <a:pt x="944" y="669"/>
                    </a:lnTo>
                    <a:lnTo>
                      <a:pt x="1326" y="1469"/>
                    </a:lnTo>
                    <a:lnTo>
                      <a:pt x="1732" y="2257"/>
                    </a:lnTo>
                    <a:lnTo>
                      <a:pt x="1696" y="2209"/>
                    </a:lnTo>
                    <a:lnTo>
                      <a:pt x="1636" y="2174"/>
                    </a:lnTo>
                    <a:lnTo>
                      <a:pt x="1588" y="2138"/>
                    </a:lnTo>
                    <a:lnTo>
                      <a:pt x="1517" y="2102"/>
                    </a:lnTo>
                    <a:lnTo>
                      <a:pt x="1457" y="2090"/>
                    </a:lnTo>
                    <a:lnTo>
                      <a:pt x="1397" y="2078"/>
                    </a:lnTo>
                    <a:lnTo>
                      <a:pt x="1338" y="2078"/>
                    </a:lnTo>
                    <a:lnTo>
                      <a:pt x="1278" y="2090"/>
                    </a:lnTo>
                    <a:lnTo>
                      <a:pt x="1230" y="2126"/>
                    </a:lnTo>
                    <a:lnTo>
                      <a:pt x="1194" y="2174"/>
                    </a:lnTo>
                    <a:lnTo>
                      <a:pt x="1171" y="2233"/>
                    </a:lnTo>
                    <a:lnTo>
                      <a:pt x="1147" y="2293"/>
                    </a:lnTo>
                    <a:lnTo>
                      <a:pt x="1135" y="2365"/>
                    </a:lnTo>
                    <a:lnTo>
                      <a:pt x="1135" y="2424"/>
                    </a:lnTo>
                    <a:lnTo>
                      <a:pt x="1135" y="2496"/>
                    </a:lnTo>
                    <a:lnTo>
                      <a:pt x="1147" y="2556"/>
                    </a:lnTo>
                    <a:lnTo>
                      <a:pt x="1147" y="2556"/>
                    </a:lnTo>
                    <a:lnTo>
                      <a:pt x="1015" y="2484"/>
                    </a:lnTo>
                    <a:lnTo>
                      <a:pt x="944" y="2460"/>
                    </a:lnTo>
                    <a:lnTo>
                      <a:pt x="884" y="2436"/>
                    </a:lnTo>
                    <a:lnTo>
                      <a:pt x="741" y="2436"/>
                    </a:lnTo>
                    <a:lnTo>
                      <a:pt x="681" y="2460"/>
                    </a:lnTo>
                    <a:lnTo>
                      <a:pt x="621" y="2484"/>
                    </a:lnTo>
                    <a:lnTo>
                      <a:pt x="562" y="2532"/>
                    </a:lnTo>
                    <a:lnTo>
                      <a:pt x="526" y="2579"/>
                    </a:lnTo>
                    <a:lnTo>
                      <a:pt x="490" y="2627"/>
                    </a:lnTo>
                    <a:lnTo>
                      <a:pt x="466" y="2687"/>
                    </a:lnTo>
                    <a:lnTo>
                      <a:pt x="454" y="2747"/>
                    </a:lnTo>
                    <a:lnTo>
                      <a:pt x="454" y="2806"/>
                    </a:lnTo>
                    <a:lnTo>
                      <a:pt x="466" y="2950"/>
                    </a:lnTo>
                    <a:lnTo>
                      <a:pt x="418" y="2914"/>
                    </a:lnTo>
                    <a:lnTo>
                      <a:pt x="359" y="2914"/>
                    </a:lnTo>
                    <a:lnTo>
                      <a:pt x="299" y="2926"/>
                    </a:lnTo>
                    <a:lnTo>
                      <a:pt x="239" y="2950"/>
                    </a:lnTo>
                    <a:lnTo>
                      <a:pt x="180" y="2985"/>
                    </a:lnTo>
                    <a:lnTo>
                      <a:pt x="132" y="3033"/>
                    </a:lnTo>
                    <a:lnTo>
                      <a:pt x="84" y="3081"/>
                    </a:lnTo>
                    <a:lnTo>
                      <a:pt x="48" y="3129"/>
                    </a:lnTo>
                    <a:lnTo>
                      <a:pt x="12" y="3236"/>
                    </a:lnTo>
                    <a:lnTo>
                      <a:pt x="0" y="3344"/>
                    </a:lnTo>
                    <a:lnTo>
                      <a:pt x="12" y="3451"/>
                    </a:lnTo>
                    <a:lnTo>
                      <a:pt x="36" y="3559"/>
                    </a:lnTo>
                    <a:lnTo>
                      <a:pt x="96" y="3726"/>
                    </a:lnTo>
                    <a:lnTo>
                      <a:pt x="156" y="3881"/>
                    </a:lnTo>
                    <a:lnTo>
                      <a:pt x="239" y="4036"/>
                    </a:lnTo>
                    <a:lnTo>
                      <a:pt x="299" y="4108"/>
                    </a:lnTo>
                    <a:lnTo>
                      <a:pt x="359" y="4167"/>
                    </a:lnTo>
                    <a:lnTo>
                      <a:pt x="418" y="4227"/>
                    </a:lnTo>
                    <a:lnTo>
                      <a:pt x="502" y="4275"/>
                    </a:lnTo>
                    <a:lnTo>
                      <a:pt x="586" y="4299"/>
                    </a:lnTo>
                    <a:lnTo>
                      <a:pt x="669" y="4323"/>
                    </a:lnTo>
                    <a:lnTo>
                      <a:pt x="753" y="4335"/>
                    </a:lnTo>
                    <a:lnTo>
                      <a:pt x="836" y="4323"/>
                    </a:lnTo>
                    <a:lnTo>
                      <a:pt x="920" y="4287"/>
                    </a:lnTo>
                    <a:lnTo>
                      <a:pt x="991" y="4251"/>
                    </a:lnTo>
                    <a:lnTo>
                      <a:pt x="1063" y="4442"/>
                    </a:lnTo>
                    <a:lnTo>
                      <a:pt x="1147" y="4657"/>
                    </a:lnTo>
                    <a:lnTo>
                      <a:pt x="1242" y="4860"/>
                    </a:lnTo>
                    <a:lnTo>
                      <a:pt x="1350" y="5051"/>
                    </a:lnTo>
                    <a:lnTo>
                      <a:pt x="1469" y="5230"/>
                    </a:lnTo>
                    <a:lnTo>
                      <a:pt x="1612" y="5397"/>
                    </a:lnTo>
                    <a:lnTo>
                      <a:pt x="1684" y="5481"/>
                    </a:lnTo>
                    <a:lnTo>
                      <a:pt x="1768" y="5552"/>
                    </a:lnTo>
                    <a:lnTo>
                      <a:pt x="1851" y="5612"/>
                    </a:lnTo>
                    <a:lnTo>
                      <a:pt x="1935" y="5672"/>
                    </a:lnTo>
                    <a:lnTo>
                      <a:pt x="2006" y="5696"/>
                    </a:lnTo>
                    <a:lnTo>
                      <a:pt x="2090" y="5720"/>
                    </a:lnTo>
                    <a:lnTo>
                      <a:pt x="2257" y="5731"/>
                    </a:lnTo>
                    <a:lnTo>
                      <a:pt x="2341" y="5743"/>
                    </a:lnTo>
                    <a:lnTo>
                      <a:pt x="2424" y="5755"/>
                    </a:lnTo>
                    <a:lnTo>
                      <a:pt x="2496" y="5779"/>
                    </a:lnTo>
                    <a:lnTo>
                      <a:pt x="2567" y="5827"/>
                    </a:lnTo>
                    <a:lnTo>
                      <a:pt x="2627" y="5887"/>
                    </a:lnTo>
                    <a:lnTo>
                      <a:pt x="2711" y="5982"/>
                    </a:lnTo>
                    <a:lnTo>
                      <a:pt x="2878" y="6197"/>
                    </a:lnTo>
                    <a:lnTo>
                      <a:pt x="3069" y="6484"/>
                    </a:lnTo>
                    <a:lnTo>
                      <a:pt x="4967" y="5182"/>
                    </a:lnTo>
                    <a:lnTo>
                      <a:pt x="4681" y="4705"/>
                    </a:lnTo>
                    <a:lnTo>
                      <a:pt x="4370" y="4203"/>
                    </a:lnTo>
                    <a:lnTo>
                      <a:pt x="4024" y="3702"/>
                    </a:lnTo>
                    <a:lnTo>
                      <a:pt x="3666" y="3188"/>
                    </a:lnTo>
                    <a:lnTo>
                      <a:pt x="2950" y="2185"/>
                    </a:lnTo>
                    <a:lnTo>
                      <a:pt x="2293" y="1242"/>
                    </a:lnTo>
                    <a:lnTo>
                      <a:pt x="1911" y="669"/>
                    </a:lnTo>
                    <a:lnTo>
                      <a:pt x="1708" y="395"/>
                    </a:lnTo>
                    <a:lnTo>
                      <a:pt x="1505" y="132"/>
                    </a:lnTo>
                    <a:lnTo>
                      <a:pt x="1445" y="72"/>
                    </a:lnTo>
                    <a:lnTo>
                      <a:pt x="1374" y="36"/>
                    </a:lnTo>
                    <a:lnTo>
                      <a:pt x="1290" y="12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2"/>
              <p:cNvSpPr/>
              <p:nvPr/>
            </p:nvSpPr>
            <p:spPr>
              <a:xfrm>
                <a:off x="8491365" y="1519873"/>
                <a:ext cx="62838" cy="86396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7" extrusionOk="0">
                    <a:moveTo>
                      <a:pt x="621" y="1"/>
                    </a:moveTo>
                    <a:lnTo>
                      <a:pt x="621" y="25"/>
                    </a:lnTo>
                    <a:lnTo>
                      <a:pt x="740" y="323"/>
                    </a:lnTo>
                    <a:lnTo>
                      <a:pt x="884" y="610"/>
                    </a:lnTo>
                    <a:lnTo>
                      <a:pt x="1039" y="908"/>
                    </a:lnTo>
                    <a:lnTo>
                      <a:pt x="1075" y="980"/>
                    </a:lnTo>
                    <a:lnTo>
                      <a:pt x="1099" y="1063"/>
                    </a:lnTo>
                    <a:lnTo>
                      <a:pt x="1111" y="1147"/>
                    </a:lnTo>
                    <a:lnTo>
                      <a:pt x="1111" y="1218"/>
                    </a:lnTo>
                    <a:lnTo>
                      <a:pt x="1087" y="1302"/>
                    </a:lnTo>
                    <a:lnTo>
                      <a:pt x="1063" y="1362"/>
                    </a:lnTo>
                    <a:lnTo>
                      <a:pt x="1015" y="1421"/>
                    </a:lnTo>
                    <a:lnTo>
                      <a:pt x="955" y="1469"/>
                    </a:lnTo>
                    <a:lnTo>
                      <a:pt x="896" y="1505"/>
                    </a:lnTo>
                    <a:lnTo>
                      <a:pt x="824" y="1529"/>
                    </a:lnTo>
                    <a:lnTo>
                      <a:pt x="752" y="1541"/>
                    </a:lnTo>
                    <a:lnTo>
                      <a:pt x="669" y="1529"/>
                    </a:lnTo>
                    <a:lnTo>
                      <a:pt x="597" y="1505"/>
                    </a:lnTo>
                    <a:lnTo>
                      <a:pt x="538" y="1469"/>
                    </a:lnTo>
                    <a:lnTo>
                      <a:pt x="478" y="1421"/>
                    </a:lnTo>
                    <a:lnTo>
                      <a:pt x="430" y="1362"/>
                    </a:lnTo>
                    <a:lnTo>
                      <a:pt x="382" y="1302"/>
                    </a:lnTo>
                    <a:lnTo>
                      <a:pt x="346" y="1230"/>
                    </a:lnTo>
                    <a:lnTo>
                      <a:pt x="275" y="1087"/>
                    </a:lnTo>
                    <a:lnTo>
                      <a:pt x="203" y="920"/>
                    </a:lnTo>
                    <a:lnTo>
                      <a:pt x="144" y="741"/>
                    </a:lnTo>
                    <a:lnTo>
                      <a:pt x="84" y="562"/>
                    </a:lnTo>
                    <a:lnTo>
                      <a:pt x="36" y="383"/>
                    </a:lnTo>
                    <a:lnTo>
                      <a:pt x="36" y="371"/>
                    </a:lnTo>
                    <a:lnTo>
                      <a:pt x="24" y="371"/>
                    </a:lnTo>
                    <a:lnTo>
                      <a:pt x="12" y="383"/>
                    </a:lnTo>
                    <a:lnTo>
                      <a:pt x="0" y="395"/>
                    </a:lnTo>
                    <a:lnTo>
                      <a:pt x="48" y="574"/>
                    </a:lnTo>
                    <a:lnTo>
                      <a:pt x="108" y="741"/>
                    </a:lnTo>
                    <a:lnTo>
                      <a:pt x="167" y="920"/>
                    </a:lnTo>
                    <a:lnTo>
                      <a:pt x="239" y="1087"/>
                    </a:lnTo>
                    <a:lnTo>
                      <a:pt x="299" y="1230"/>
                    </a:lnTo>
                    <a:lnTo>
                      <a:pt x="382" y="1362"/>
                    </a:lnTo>
                    <a:lnTo>
                      <a:pt x="430" y="1421"/>
                    </a:lnTo>
                    <a:lnTo>
                      <a:pt x="490" y="1481"/>
                    </a:lnTo>
                    <a:lnTo>
                      <a:pt x="549" y="1529"/>
                    </a:lnTo>
                    <a:lnTo>
                      <a:pt x="621" y="1553"/>
                    </a:lnTo>
                    <a:lnTo>
                      <a:pt x="693" y="1577"/>
                    </a:lnTo>
                    <a:lnTo>
                      <a:pt x="752" y="1577"/>
                    </a:lnTo>
                    <a:lnTo>
                      <a:pt x="824" y="1565"/>
                    </a:lnTo>
                    <a:lnTo>
                      <a:pt x="884" y="1553"/>
                    </a:lnTo>
                    <a:lnTo>
                      <a:pt x="943" y="1529"/>
                    </a:lnTo>
                    <a:lnTo>
                      <a:pt x="1003" y="1481"/>
                    </a:lnTo>
                    <a:lnTo>
                      <a:pt x="1051" y="1433"/>
                    </a:lnTo>
                    <a:lnTo>
                      <a:pt x="1087" y="1386"/>
                    </a:lnTo>
                    <a:lnTo>
                      <a:pt x="1123" y="1314"/>
                    </a:lnTo>
                    <a:lnTo>
                      <a:pt x="1146" y="1242"/>
                    </a:lnTo>
                    <a:lnTo>
                      <a:pt x="1146" y="1171"/>
                    </a:lnTo>
                    <a:lnTo>
                      <a:pt x="1134" y="1099"/>
                    </a:lnTo>
                    <a:lnTo>
                      <a:pt x="1123" y="1027"/>
                    </a:lnTo>
                    <a:lnTo>
                      <a:pt x="1099" y="968"/>
                    </a:lnTo>
                    <a:lnTo>
                      <a:pt x="1027" y="824"/>
                    </a:lnTo>
                    <a:lnTo>
                      <a:pt x="836" y="419"/>
                    </a:lnTo>
                    <a:lnTo>
                      <a:pt x="645" y="13"/>
                    </a:lnTo>
                    <a:lnTo>
                      <a:pt x="645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2"/>
              <p:cNvSpPr/>
              <p:nvPr/>
            </p:nvSpPr>
            <p:spPr>
              <a:xfrm>
                <a:off x="8552834" y="1500260"/>
                <a:ext cx="32761" cy="78562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434" extrusionOk="0">
                    <a:moveTo>
                      <a:pt x="120" y="0"/>
                    </a:moveTo>
                    <a:lnTo>
                      <a:pt x="108" y="12"/>
                    </a:lnTo>
                    <a:lnTo>
                      <a:pt x="120" y="24"/>
                    </a:lnTo>
                    <a:lnTo>
                      <a:pt x="239" y="215"/>
                    </a:lnTo>
                    <a:lnTo>
                      <a:pt x="347" y="418"/>
                    </a:lnTo>
                    <a:lnTo>
                      <a:pt x="442" y="621"/>
                    </a:lnTo>
                    <a:lnTo>
                      <a:pt x="526" y="836"/>
                    </a:lnTo>
                    <a:lnTo>
                      <a:pt x="562" y="944"/>
                    </a:lnTo>
                    <a:lnTo>
                      <a:pt x="562" y="1003"/>
                    </a:lnTo>
                    <a:lnTo>
                      <a:pt x="562" y="1051"/>
                    </a:lnTo>
                    <a:lnTo>
                      <a:pt x="538" y="1099"/>
                    </a:lnTo>
                    <a:lnTo>
                      <a:pt x="526" y="1147"/>
                    </a:lnTo>
                    <a:lnTo>
                      <a:pt x="490" y="1194"/>
                    </a:lnTo>
                    <a:lnTo>
                      <a:pt x="442" y="1242"/>
                    </a:lnTo>
                    <a:lnTo>
                      <a:pt x="359" y="1302"/>
                    </a:lnTo>
                    <a:lnTo>
                      <a:pt x="239" y="1374"/>
                    </a:lnTo>
                    <a:lnTo>
                      <a:pt x="180" y="1385"/>
                    </a:lnTo>
                    <a:lnTo>
                      <a:pt x="132" y="1397"/>
                    </a:lnTo>
                    <a:lnTo>
                      <a:pt x="72" y="1385"/>
                    </a:lnTo>
                    <a:lnTo>
                      <a:pt x="24" y="1350"/>
                    </a:lnTo>
                    <a:lnTo>
                      <a:pt x="1" y="1350"/>
                    </a:lnTo>
                    <a:lnTo>
                      <a:pt x="1" y="1362"/>
                    </a:lnTo>
                    <a:lnTo>
                      <a:pt x="1" y="1374"/>
                    </a:lnTo>
                    <a:lnTo>
                      <a:pt x="48" y="1409"/>
                    </a:lnTo>
                    <a:lnTo>
                      <a:pt x="96" y="1433"/>
                    </a:lnTo>
                    <a:lnTo>
                      <a:pt x="144" y="1433"/>
                    </a:lnTo>
                    <a:lnTo>
                      <a:pt x="192" y="1421"/>
                    </a:lnTo>
                    <a:lnTo>
                      <a:pt x="287" y="1385"/>
                    </a:lnTo>
                    <a:lnTo>
                      <a:pt x="383" y="1326"/>
                    </a:lnTo>
                    <a:lnTo>
                      <a:pt x="466" y="1266"/>
                    </a:lnTo>
                    <a:lnTo>
                      <a:pt x="538" y="1194"/>
                    </a:lnTo>
                    <a:lnTo>
                      <a:pt x="562" y="1147"/>
                    </a:lnTo>
                    <a:lnTo>
                      <a:pt x="586" y="1099"/>
                    </a:lnTo>
                    <a:lnTo>
                      <a:pt x="598" y="1051"/>
                    </a:lnTo>
                    <a:lnTo>
                      <a:pt x="598" y="991"/>
                    </a:lnTo>
                    <a:lnTo>
                      <a:pt x="598" y="932"/>
                    </a:lnTo>
                    <a:lnTo>
                      <a:pt x="586" y="872"/>
                    </a:lnTo>
                    <a:lnTo>
                      <a:pt x="538" y="741"/>
                    </a:lnTo>
                    <a:lnTo>
                      <a:pt x="430" y="502"/>
                    </a:lnTo>
                    <a:lnTo>
                      <a:pt x="287" y="25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extrusionOk="0">
                    <a:moveTo>
                      <a:pt x="1517" y="1"/>
                    </a:moveTo>
                    <a:lnTo>
                      <a:pt x="1433" y="13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fill="none" extrusionOk="0">
                    <a:moveTo>
                      <a:pt x="2555" y="514"/>
                    </a:move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lnTo>
                      <a:pt x="1433" y="13"/>
                    </a:lnTo>
                    <a:lnTo>
                      <a:pt x="1349" y="25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2"/>
              <p:cNvSpPr/>
              <p:nvPr/>
            </p:nvSpPr>
            <p:spPr>
              <a:xfrm>
                <a:off x="8511635" y="1518558"/>
                <a:ext cx="141345" cy="112583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2055" extrusionOk="0">
                    <a:moveTo>
                      <a:pt x="1505" y="1"/>
                    </a:moveTo>
                    <a:lnTo>
                      <a:pt x="1385" y="13"/>
                    </a:lnTo>
                    <a:lnTo>
                      <a:pt x="1266" y="37"/>
                    </a:lnTo>
                    <a:lnTo>
                      <a:pt x="1158" y="72"/>
                    </a:lnTo>
                    <a:lnTo>
                      <a:pt x="1039" y="120"/>
                    </a:lnTo>
                    <a:lnTo>
                      <a:pt x="932" y="168"/>
                    </a:lnTo>
                    <a:lnTo>
                      <a:pt x="824" y="228"/>
                    </a:lnTo>
                    <a:lnTo>
                      <a:pt x="597" y="383"/>
                    </a:lnTo>
                    <a:lnTo>
                      <a:pt x="370" y="526"/>
                    </a:lnTo>
                    <a:lnTo>
                      <a:pt x="203" y="645"/>
                    </a:lnTo>
                    <a:lnTo>
                      <a:pt x="132" y="705"/>
                    </a:lnTo>
                    <a:lnTo>
                      <a:pt x="60" y="777"/>
                    </a:lnTo>
                    <a:lnTo>
                      <a:pt x="24" y="813"/>
                    </a:lnTo>
                    <a:lnTo>
                      <a:pt x="12" y="848"/>
                    </a:lnTo>
                    <a:lnTo>
                      <a:pt x="0" y="896"/>
                    </a:lnTo>
                    <a:lnTo>
                      <a:pt x="0" y="932"/>
                    </a:lnTo>
                    <a:lnTo>
                      <a:pt x="12" y="968"/>
                    </a:lnTo>
                    <a:lnTo>
                      <a:pt x="24" y="1004"/>
                    </a:lnTo>
                    <a:lnTo>
                      <a:pt x="72" y="1087"/>
                    </a:lnTo>
                    <a:lnTo>
                      <a:pt x="156" y="1159"/>
                    </a:lnTo>
                    <a:lnTo>
                      <a:pt x="263" y="1207"/>
                    </a:lnTo>
                    <a:lnTo>
                      <a:pt x="359" y="1254"/>
                    </a:lnTo>
                    <a:lnTo>
                      <a:pt x="466" y="1278"/>
                    </a:lnTo>
                    <a:lnTo>
                      <a:pt x="597" y="1302"/>
                    </a:lnTo>
                    <a:lnTo>
                      <a:pt x="729" y="1302"/>
                    </a:lnTo>
                    <a:lnTo>
                      <a:pt x="848" y="1290"/>
                    </a:lnTo>
                    <a:lnTo>
                      <a:pt x="979" y="1266"/>
                    </a:lnTo>
                    <a:lnTo>
                      <a:pt x="1099" y="1219"/>
                    </a:lnTo>
                    <a:lnTo>
                      <a:pt x="1206" y="1171"/>
                    </a:lnTo>
                    <a:lnTo>
                      <a:pt x="1314" y="1099"/>
                    </a:lnTo>
                    <a:lnTo>
                      <a:pt x="1388" y="1034"/>
                    </a:lnTo>
                    <a:lnTo>
                      <a:pt x="1388" y="1034"/>
                    </a:lnTo>
                    <a:lnTo>
                      <a:pt x="1397" y="1147"/>
                    </a:lnTo>
                    <a:lnTo>
                      <a:pt x="1421" y="1302"/>
                    </a:lnTo>
                    <a:lnTo>
                      <a:pt x="1457" y="1434"/>
                    </a:lnTo>
                    <a:lnTo>
                      <a:pt x="1505" y="1577"/>
                    </a:lnTo>
                    <a:lnTo>
                      <a:pt x="1541" y="1636"/>
                    </a:lnTo>
                    <a:lnTo>
                      <a:pt x="1588" y="1696"/>
                    </a:lnTo>
                    <a:lnTo>
                      <a:pt x="1636" y="1756"/>
                    </a:lnTo>
                    <a:lnTo>
                      <a:pt x="1684" y="1804"/>
                    </a:lnTo>
                    <a:lnTo>
                      <a:pt x="1803" y="1887"/>
                    </a:lnTo>
                    <a:lnTo>
                      <a:pt x="1935" y="1959"/>
                    </a:lnTo>
                    <a:lnTo>
                      <a:pt x="2054" y="1995"/>
                    </a:lnTo>
                    <a:lnTo>
                      <a:pt x="2173" y="2019"/>
                    </a:lnTo>
                    <a:lnTo>
                      <a:pt x="2305" y="2042"/>
                    </a:lnTo>
                    <a:lnTo>
                      <a:pt x="2424" y="2054"/>
                    </a:lnTo>
                    <a:lnTo>
                      <a:pt x="2436" y="2054"/>
                    </a:lnTo>
                    <a:lnTo>
                      <a:pt x="2436" y="2042"/>
                    </a:lnTo>
                    <a:lnTo>
                      <a:pt x="2436" y="2030"/>
                    </a:lnTo>
                    <a:lnTo>
                      <a:pt x="2424" y="2019"/>
                    </a:lnTo>
                    <a:lnTo>
                      <a:pt x="2197" y="1995"/>
                    </a:lnTo>
                    <a:lnTo>
                      <a:pt x="2090" y="1971"/>
                    </a:lnTo>
                    <a:lnTo>
                      <a:pt x="1970" y="1935"/>
                    </a:lnTo>
                    <a:lnTo>
                      <a:pt x="1875" y="1887"/>
                    </a:lnTo>
                    <a:lnTo>
                      <a:pt x="1779" y="1828"/>
                    </a:lnTo>
                    <a:lnTo>
                      <a:pt x="1684" y="1756"/>
                    </a:lnTo>
                    <a:lnTo>
                      <a:pt x="1612" y="1672"/>
                    </a:lnTo>
                    <a:lnTo>
                      <a:pt x="1564" y="1601"/>
                    </a:lnTo>
                    <a:lnTo>
                      <a:pt x="1517" y="1517"/>
                    </a:lnTo>
                    <a:lnTo>
                      <a:pt x="1493" y="1445"/>
                    </a:lnTo>
                    <a:lnTo>
                      <a:pt x="1469" y="1350"/>
                    </a:lnTo>
                    <a:lnTo>
                      <a:pt x="1433" y="1183"/>
                    </a:lnTo>
                    <a:lnTo>
                      <a:pt x="1421" y="1004"/>
                    </a:lnTo>
                    <a:lnTo>
                      <a:pt x="1409" y="992"/>
                    </a:lnTo>
                    <a:lnTo>
                      <a:pt x="1385" y="992"/>
                    </a:lnTo>
                    <a:lnTo>
                      <a:pt x="1302" y="1063"/>
                    </a:lnTo>
                    <a:lnTo>
                      <a:pt x="1218" y="1123"/>
                    </a:lnTo>
                    <a:lnTo>
                      <a:pt x="1123" y="1171"/>
                    </a:lnTo>
                    <a:lnTo>
                      <a:pt x="1015" y="1207"/>
                    </a:lnTo>
                    <a:lnTo>
                      <a:pt x="920" y="1242"/>
                    </a:lnTo>
                    <a:lnTo>
                      <a:pt x="812" y="1254"/>
                    </a:lnTo>
                    <a:lnTo>
                      <a:pt x="705" y="1266"/>
                    </a:lnTo>
                    <a:lnTo>
                      <a:pt x="597" y="1266"/>
                    </a:lnTo>
                    <a:lnTo>
                      <a:pt x="490" y="1242"/>
                    </a:lnTo>
                    <a:lnTo>
                      <a:pt x="382" y="1219"/>
                    </a:lnTo>
                    <a:lnTo>
                      <a:pt x="275" y="1183"/>
                    </a:lnTo>
                    <a:lnTo>
                      <a:pt x="179" y="1123"/>
                    </a:lnTo>
                    <a:lnTo>
                      <a:pt x="132" y="1087"/>
                    </a:lnTo>
                    <a:lnTo>
                      <a:pt x="96" y="1051"/>
                    </a:lnTo>
                    <a:lnTo>
                      <a:pt x="60" y="1004"/>
                    </a:lnTo>
                    <a:lnTo>
                      <a:pt x="36" y="944"/>
                    </a:lnTo>
                    <a:lnTo>
                      <a:pt x="36" y="896"/>
                    </a:lnTo>
                    <a:lnTo>
                      <a:pt x="48" y="848"/>
                    </a:lnTo>
                    <a:lnTo>
                      <a:pt x="84" y="801"/>
                    </a:lnTo>
                    <a:lnTo>
                      <a:pt x="120" y="765"/>
                    </a:lnTo>
                    <a:lnTo>
                      <a:pt x="191" y="705"/>
                    </a:lnTo>
                    <a:lnTo>
                      <a:pt x="263" y="645"/>
                    </a:lnTo>
                    <a:lnTo>
                      <a:pt x="418" y="538"/>
                    </a:lnTo>
                    <a:lnTo>
                      <a:pt x="609" y="407"/>
                    </a:lnTo>
                    <a:lnTo>
                      <a:pt x="800" y="287"/>
                    </a:lnTo>
                    <a:lnTo>
                      <a:pt x="1003" y="180"/>
                    </a:lnTo>
                    <a:lnTo>
                      <a:pt x="1111" y="132"/>
                    </a:lnTo>
                    <a:lnTo>
                      <a:pt x="1218" y="84"/>
                    </a:lnTo>
                    <a:lnTo>
                      <a:pt x="1326" y="60"/>
                    </a:lnTo>
                    <a:lnTo>
                      <a:pt x="1445" y="37"/>
                    </a:lnTo>
                    <a:lnTo>
                      <a:pt x="1672" y="37"/>
                    </a:lnTo>
                    <a:lnTo>
                      <a:pt x="1803" y="60"/>
                    </a:lnTo>
                    <a:lnTo>
                      <a:pt x="1923" y="96"/>
                    </a:lnTo>
                    <a:lnTo>
                      <a:pt x="2042" y="144"/>
                    </a:lnTo>
                    <a:lnTo>
                      <a:pt x="2161" y="204"/>
                    </a:lnTo>
                    <a:lnTo>
                      <a:pt x="2269" y="275"/>
                    </a:lnTo>
                    <a:lnTo>
                      <a:pt x="2364" y="359"/>
                    </a:lnTo>
                    <a:lnTo>
                      <a:pt x="2460" y="443"/>
                    </a:lnTo>
                    <a:lnTo>
                      <a:pt x="2555" y="538"/>
                    </a:lnTo>
                    <a:lnTo>
                      <a:pt x="2579" y="538"/>
                    </a:lnTo>
                    <a:lnTo>
                      <a:pt x="2579" y="526"/>
                    </a:lnTo>
                    <a:lnTo>
                      <a:pt x="2579" y="502"/>
                    </a:lnTo>
                    <a:lnTo>
                      <a:pt x="2496" y="419"/>
                    </a:lnTo>
                    <a:lnTo>
                      <a:pt x="2400" y="335"/>
                    </a:lnTo>
                    <a:lnTo>
                      <a:pt x="2305" y="263"/>
                    </a:lnTo>
                    <a:lnTo>
                      <a:pt x="2209" y="192"/>
                    </a:lnTo>
                    <a:lnTo>
                      <a:pt x="2102" y="132"/>
                    </a:lnTo>
                    <a:lnTo>
                      <a:pt x="1982" y="84"/>
                    </a:lnTo>
                    <a:lnTo>
                      <a:pt x="1875" y="49"/>
                    </a:lnTo>
                    <a:lnTo>
                      <a:pt x="1755" y="13"/>
                    </a:lnTo>
                    <a:lnTo>
                      <a:pt x="1624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2"/>
              <p:cNvSpPr/>
              <p:nvPr/>
            </p:nvSpPr>
            <p:spPr>
              <a:xfrm>
                <a:off x="8604496" y="1634374"/>
                <a:ext cx="394507" cy="470987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8597" extrusionOk="0">
                    <a:moveTo>
                      <a:pt x="2138" y="0"/>
                    </a:moveTo>
                    <a:lnTo>
                      <a:pt x="1" y="1134"/>
                    </a:lnTo>
                    <a:lnTo>
                      <a:pt x="2568" y="7295"/>
                    </a:lnTo>
                    <a:lnTo>
                      <a:pt x="2651" y="7462"/>
                    </a:lnTo>
                    <a:lnTo>
                      <a:pt x="2747" y="7617"/>
                    </a:lnTo>
                    <a:lnTo>
                      <a:pt x="2854" y="7773"/>
                    </a:lnTo>
                    <a:lnTo>
                      <a:pt x="2974" y="7904"/>
                    </a:lnTo>
                    <a:lnTo>
                      <a:pt x="3117" y="8035"/>
                    </a:lnTo>
                    <a:lnTo>
                      <a:pt x="3248" y="8155"/>
                    </a:lnTo>
                    <a:lnTo>
                      <a:pt x="3404" y="8262"/>
                    </a:lnTo>
                    <a:lnTo>
                      <a:pt x="3571" y="8346"/>
                    </a:lnTo>
                    <a:lnTo>
                      <a:pt x="3774" y="8441"/>
                    </a:lnTo>
                    <a:lnTo>
                      <a:pt x="3977" y="8513"/>
                    </a:lnTo>
                    <a:lnTo>
                      <a:pt x="4192" y="8561"/>
                    </a:lnTo>
                    <a:lnTo>
                      <a:pt x="4395" y="8585"/>
                    </a:lnTo>
                    <a:lnTo>
                      <a:pt x="4609" y="8597"/>
                    </a:lnTo>
                    <a:lnTo>
                      <a:pt x="4824" y="8585"/>
                    </a:lnTo>
                    <a:lnTo>
                      <a:pt x="5027" y="8549"/>
                    </a:lnTo>
                    <a:lnTo>
                      <a:pt x="5230" y="8501"/>
                    </a:lnTo>
                    <a:lnTo>
                      <a:pt x="5433" y="8429"/>
                    </a:lnTo>
                    <a:lnTo>
                      <a:pt x="5624" y="8346"/>
                    </a:lnTo>
                    <a:lnTo>
                      <a:pt x="5803" y="8238"/>
                    </a:lnTo>
                    <a:lnTo>
                      <a:pt x="5971" y="8119"/>
                    </a:lnTo>
                    <a:lnTo>
                      <a:pt x="6138" y="7976"/>
                    </a:lnTo>
                    <a:lnTo>
                      <a:pt x="6281" y="7809"/>
                    </a:lnTo>
                    <a:lnTo>
                      <a:pt x="6412" y="7641"/>
                    </a:lnTo>
                    <a:lnTo>
                      <a:pt x="6532" y="7450"/>
                    </a:lnTo>
                    <a:lnTo>
                      <a:pt x="7200" y="5827"/>
                    </a:lnTo>
                    <a:lnTo>
                      <a:pt x="5326" y="4836"/>
                    </a:lnTo>
                    <a:lnTo>
                      <a:pt x="2138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2"/>
              <p:cNvSpPr/>
              <p:nvPr/>
            </p:nvSpPr>
            <p:spPr>
              <a:xfrm>
                <a:off x="8730118" y="1651358"/>
                <a:ext cx="179257" cy="278034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075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12" y="24"/>
                    </a:lnTo>
                    <a:lnTo>
                      <a:pt x="717" y="1111"/>
                    </a:lnTo>
                    <a:lnTo>
                      <a:pt x="1552" y="2376"/>
                    </a:lnTo>
                    <a:lnTo>
                      <a:pt x="2352" y="3618"/>
                    </a:lnTo>
                    <a:lnTo>
                      <a:pt x="2663" y="4096"/>
                    </a:lnTo>
                    <a:lnTo>
                      <a:pt x="2973" y="4573"/>
                    </a:lnTo>
                    <a:lnTo>
                      <a:pt x="3152" y="4896"/>
                    </a:lnTo>
                    <a:lnTo>
                      <a:pt x="3212" y="4991"/>
                    </a:lnTo>
                    <a:lnTo>
                      <a:pt x="3224" y="5027"/>
                    </a:lnTo>
                    <a:lnTo>
                      <a:pt x="3236" y="5051"/>
                    </a:lnTo>
                    <a:lnTo>
                      <a:pt x="3236" y="5063"/>
                    </a:lnTo>
                    <a:lnTo>
                      <a:pt x="3236" y="5075"/>
                    </a:lnTo>
                    <a:lnTo>
                      <a:pt x="3272" y="5075"/>
                    </a:lnTo>
                    <a:lnTo>
                      <a:pt x="3272" y="5063"/>
                    </a:lnTo>
                    <a:lnTo>
                      <a:pt x="3272" y="5039"/>
                    </a:lnTo>
                    <a:lnTo>
                      <a:pt x="3248" y="4979"/>
                    </a:lnTo>
                    <a:lnTo>
                      <a:pt x="3176" y="4860"/>
                    </a:lnTo>
                    <a:lnTo>
                      <a:pt x="3104" y="4740"/>
                    </a:lnTo>
                    <a:lnTo>
                      <a:pt x="2830" y="4287"/>
                    </a:lnTo>
                    <a:lnTo>
                      <a:pt x="2543" y="3845"/>
                    </a:lnTo>
                    <a:lnTo>
                      <a:pt x="1731" y="2603"/>
                    </a:lnTo>
                    <a:lnTo>
                      <a:pt x="872" y="1290"/>
                    </a:lnTo>
                    <a:lnTo>
                      <a:pt x="120" y="132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2"/>
              <p:cNvSpPr/>
              <p:nvPr/>
            </p:nvSpPr>
            <p:spPr>
              <a:xfrm>
                <a:off x="8950518" y="3618252"/>
                <a:ext cx="501118" cy="256449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4681" extrusionOk="0">
                    <a:moveTo>
                      <a:pt x="8836" y="1"/>
                    </a:moveTo>
                    <a:lnTo>
                      <a:pt x="2759" y="48"/>
                    </a:lnTo>
                    <a:lnTo>
                      <a:pt x="2878" y="1983"/>
                    </a:lnTo>
                    <a:lnTo>
                      <a:pt x="2639" y="2018"/>
                    </a:lnTo>
                    <a:lnTo>
                      <a:pt x="2401" y="2066"/>
                    </a:lnTo>
                    <a:lnTo>
                      <a:pt x="2186" y="2126"/>
                    </a:lnTo>
                    <a:lnTo>
                      <a:pt x="1983" y="2198"/>
                    </a:lnTo>
                    <a:lnTo>
                      <a:pt x="1792" y="2269"/>
                    </a:lnTo>
                    <a:lnTo>
                      <a:pt x="1613" y="2353"/>
                    </a:lnTo>
                    <a:lnTo>
                      <a:pt x="1446" y="2436"/>
                    </a:lnTo>
                    <a:lnTo>
                      <a:pt x="1290" y="2544"/>
                    </a:lnTo>
                    <a:lnTo>
                      <a:pt x="1159" y="2639"/>
                    </a:lnTo>
                    <a:lnTo>
                      <a:pt x="1016" y="2747"/>
                    </a:lnTo>
                    <a:lnTo>
                      <a:pt x="896" y="2854"/>
                    </a:lnTo>
                    <a:lnTo>
                      <a:pt x="789" y="2974"/>
                    </a:lnTo>
                    <a:lnTo>
                      <a:pt x="681" y="3093"/>
                    </a:lnTo>
                    <a:lnTo>
                      <a:pt x="598" y="3200"/>
                    </a:lnTo>
                    <a:lnTo>
                      <a:pt x="431" y="3439"/>
                    </a:lnTo>
                    <a:lnTo>
                      <a:pt x="299" y="3678"/>
                    </a:lnTo>
                    <a:lnTo>
                      <a:pt x="204" y="3893"/>
                    </a:lnTo>
                    <a:lnTo>
                      <a:pt x="120" y="4096"/>
                    </a:lnTo>
                    <a:lnTo>
                      <a:pt x="72" y="4287"/>
                    </a:lnTo>
                    <a:lnTo>
                      <a:pt x="37" y="4442"/>
                    </a:lnTo>
                    <a:lnTo>
                      <a:pt x="13" y="4550"/>
                    </a:lnTo>
                    <a:lnTo>
                      <a:pt x="1" y="4657"/>
                    </a:lnTo>
                    <a:lnTo>
                      <a:pt x="9147" y="4681"/>
                    </a:lnTo>
                    <a:lnTo>
                      <a:pt x="9147" y="4681"/>
                    </a:lnTo>
                    <a:lnTo>
                      <a:pt x="88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2"/>
              <p:cNvSpPr/>
              <p:nvPr/>
            </p:nvSpPr>
            <p:spPr>
              <a:xfrm>
                <a:off x="9031655" y="3730781"/>
                <a:ext cx="71330" cy="39938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729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335" y="191"/>
                    </a:lnTo>
                    <a:lnTo>
                      <a:pt x="657" y="358"/>
                    </a:lnTo>
                    <a:lnTo>
                      <a:pt x="967" y="538"/>
                    </a:lnTo>
                    <a:lnTo>
                      <a:pt x="1278" y="729"/>
                    </a:lnTo>
                    <a:lnTo>
                      <a:pt x="1290" y="729"/>
                    </a:lnTo>
                    <a:lnTo>
                      <a:pt x="1302" y="717"/>
                    </a:lnTo>
                    <a:lnTo>
                      <a:pt x="1302" y="705"/>
                    </a:lnTo>
                    <a:lnTo>
                      <a:pt x="1302" y="693"/>
                    </a:lnTo>
                    <a:lnTo>
                      <a:pt x="991" y="502"/>
                    </a:lnTo>
                    <a:lnTo>
                      <a:pt x="669" y="323"/>
                    </a:lnTo>
                    <a:lnTo>
                      <a:pt x="347" y="155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2"/>
              <p:cNvSpPr/>
              <p:nvPr/>
            </p:nvSpPr>
            <p:spPr>
              <a:xfrm>
                <a:off x="9064362" y="3720317"/>
                <a:ext cx="64153" cy="41253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75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1147" y="752"/>
                    </a:lnTo>
                    <a:lnTo>
                      <a:pt x="1158" y="752"/>
                    </a:lnTo>
                    <a:lnTo>
                      <a:pt x="1170" y="740"/>
                    </a:lnTo>
                    <a:lnTo>
                      <a:pt x="1170" y="729"/>
                    </a:lnTo>
                    <a:lnTo>
                      <a:pt x="1158" y="717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2"/>
              <p:cNvSpPr/>
              <p:nvPr/>
            </p:nvSpPr>
            <p:spPr>
              <a:xfrm>
                <a:off x="9081345" y="3688925"/>
                <a:ext cx="362458" cy="3945"/>
              </a:xfrm>
              <a:custGeom>
                <a:avLst/>
                <a:gdLst/>
                <a:ahLst/>
                <a:cxnLst/>
                <a:rect l="l" t="t" r="r" b="b"/>
                <a:pathLst>
                  <a:path w="6616" h="72" extrusionOk="0">
                    <a:moveTo>
                      <a:pt x="156" y="0"/>
                    </a:moveTo>
                    <a:lnTo>
                      <a:pt x="25" y="12"/>
                    </a:lnTo>
                    <a:lnTo>
                      <a:pt x="1" y="12"/>
                    </a:lnTo>
                    <a:lnTo>
                      <a:pt x="1" y="24"/>
                    </a:lnTo>
                    <a:lnTo>
                      <a:pt x="1" y="36"/>
                    </a:lnTo>
                    <a:lnTo>
                      <a:pt x="13" y="48"/>
                    </a:lnTo>
                    <a:lnTo>
                      <a:pt x="2245" y="48"/>
                    </a:lnTo>
                    <a:lnTo>
                      <a:pt x="4144" y="60"/>
                    </a:lnTo>
                    <a:lnTo>
                      <a:pt x="6329" y="60"/>
                    </a:lnTo>
                    <a:lnTo>
                      <a:pt x="6460" y="72"/>
                    </a:lnTo>
                    <a:lnTo>
                      <a:pt x="6591" y="60"/>
                    </a:lnTo>
                    <a:lnTo>
                      <a:pt x="6615" y="60"/>
                    </a:lnTo>
                    <a:lnTo>
                      <a:pt x="6615" y="48"/>
                    </a:lnTo>
                    <a:lnTo>
                      <a:pt x="6615" y="36"/>
                    </a:lnTo>
                    <a:lnTo>
                      <a:pt x="6603" y="24"/>
                    </a:lnTo>
                    <a:lnTo>
                      <a:pt x="4371" y="24"/>
                    </a:lnTo>
                    <a:lnTo>
                      <a:pt x="2472" y="12"/>
                    </a:lnTo>
                    <a:lnTo>
                      <a:pt x="287" y="12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2"/>
              <p:cNvSpPr/>
              <p:nvPr/>
            </p:nvSpPr>
            <p:spPr>
              <a:xfrm>
                <a:off x="8840620" y="1374035"/>
                <a:ext cx="959669" cy="826815"/>
              </a:xfrm>
              <a:custGeom>
                <a:avLst/>
                <a:gdLst/>
                <a:ahLst/>
                <a:cxnLst/>
                <a:rect l="l" t="t" r="r" b="b"/>
                <a:pathLst>
                  <a:path w="17517" h="15092" extrusionOk="0">
                    <a:moveTo>
                      <a:pt x="9266" y="0"/>
                    </a:moveTo>
                    <a:lnTo>
                      <a:pt x="7786" y="358"/>
                    </a:lnTo>
                    <a:lnTo>
                      <a:pt x="6341" y="705"/>
                    </a:lnTo>
                    <a:lnTo>
                      <a:pt x="6329" y="1290"/>
                    </a:lnTo>
                    <a:lnTo>
                      <a:pt x="5863" y="1349"/>
                    </a:lnTo>
                    <a:lnTo>
                      <a:pt x="5398" y="1421"/>
                    </a:lnTo>
                    <a:lnTo>
                      <a:pt x="4872" y="1505"/>
                    </a:lnTo>
                    <a:lnTo>
                      <a:pt x="4693" y="1540"/>
                    </a:lnTo>
                    <a:lnTo>
                      <a:pt x="4514" y="1576"/>
                    </a:lnTo>
                    <a:lnTo>
                      <a:pt x="4323" y="1636"/>
                    </a:lnTo>
                    <a:lnTo>
                      <a:pt x="4120" y="1696"/>
                    </a:lnTo>
                    <a:lnTo>
                      <a:pt x="3965" y="1755"/>
                    </a:lnTo>
                    <a:lnTo>
                      <a:pt x="3774" y="1839"/>
                    </a:lnTo>
                    <a:lnTo>
                      <a:pt x="3583" y="1934"/>
                    </a:lnTo>
                    <a:lnTo>
                      <a:pt x="3392" y="2042"/>
                    </a:lnTo>
                    <a:lnTo>
                      <a:pt x="3213" y="2161"/>
                    </a:lnTo>
                    <a:lnTo>
                      <a:pt x="3034" y="2304"/>
                    </a:lnTo>
                    <a:lnTo>
                      <a:pt x="2866" y="2460"/>
                    </a:lnTo>
                    <a:lnTo>
                      <a:pt x="2711" y="2639"/>
                    </a:lnTo>
                    <a:lnTo>
                      <a:pt x="2556" y="2830"/>
                    </a:lnTo>
                    <a:lnTo>
                      <a:pt x="2449" y="2997"/>
                    </a:lnTo>
                    <a:lnTo>
                      <a:pt x="2305" y="3248"/>
                    </a:lnTo>
                    <a:lnTo>
                      <a:pt x="1947" y="3928"/>
                    </a:lnTo>
                    <a:lnTo>
                      <a:pt x="1529" y="4776"/>
                    </a:lnTo>
                    <a:lnTo>
                      <a:pt x="1087" y="5695"/>
                    </a:lnTo>
                    <a:lnTo>
                      <a:pt x="323" y="7319"/>
                    </a:lnTo>
                    <a:lnTo>
                      <a:pt x="1" y="8035"/>
                    </a:lnTo>
                    <a:lnTo>
                      <a:pt x="3822" y="8812"/>
                    </a:lnTo>
                    <a:lnTo>
                      <a:pt x="3714" y="13313"/>
                    </a:lnTo>
                    <a:lnTo>
                      <a:pt x="3654" y="13349"/>
                    </a:lnTo>
                    <a:lnTo>
                      <a:pt x="3571" y="13408"/>
                    </a:lnTo>
                    <a:lnTo>
                      <a:pt x="3499" y="13480"/>
                    </a:lnTo>
                    <a:lnTo>
                      <a:pt x="3440" y="13563"/>
                    </a:lnTo>
                    <a:lnTo>
                      <a:pt x="3368" y="13671"/>
                    </a:lnTo>
                    <a:lnTo>
                      <a:pt x="3320" y="13790"/>
                    </a:lnTo>
                    <a:lnTo>
                      <a:pt x="3284" y="13934"/>
                    </a:lnTo>
                    <a:lnTo>
                      <a:pt x="3272" y="14101"/>
                    </a:lnTo>
                    <a:lnTo>
                      <a:pt x="3272" y="14244"/>
                    </a:lnTo>
                    <a:lnTo>
                      <a:pt x="3272" y="14363"/>
                    </a:lnTo>
                    <a:lnTo>
                      <a:pt x="3296" y="14471"/>
                    </a:lnTo>
                    <a:lnTo>
                      <a:pt x="3320" y="14554"/>
                    </a:lnTo>
                    <a:lnTo>
                      <a:pt x="3344" y="14650"/>
                    </a:lnTo>
                    <a:lnTo>
                      <a:pt x="3380" y="14722"/>
                    </a:lnTo>
                    <a:lnTo>
                      <a:pt x="3463" y="14829"/>
                    </a:lnTo>
                    <a:lnTo>
                      <a:pt x="3547" y="14913"/>
                    </a:lnTo>
                    <a:lnTo>
                      <a:pt x="3607" y="14972"/>
                    </a:lnTo>
                    <a:lnTo>
                      <a:pt x="3678" y="15008"/>
                    </a:lnTo>
                    <a:lnTo>
                      <a:pt x="4407" y="15056"/>
                    </a:lnTo>
                    <a:lnTo>
                      <a:pt x="5099" y="15080"/>
                    </a:lnTo>
                    <a:lnTo>
                      <a:pt x="5756" y="15092"/>
                    </a:lnTo>
                    <a:lnTo>
                      <a:pt x="6389" y="15092"/>
                    </a:lnTo>
                    <a:lnTo>
                      <a:pt x="6998" y="15080"/>
                    </a:lnTo>
                    <a:lnTo>
                      <a:pt x="7571" y="15044"/>
                    </a:lnTo>
                    <a:lnTo>
                      <a:pt x="8120" y="14996"/>
                    </a:lnTo>
                    <a:lnTo>
                      <a:pt x="8645" y="14936"/>
                    </a:lnTo>
                    <a:lnTo>
                      <a:pt x="9135" y="14865"/>
                    </a:lnTo>
                    <a:lnTo>
                      <a:pt x="9600" y="14781"/>
                    </a:lnTo>
                    <a:lnTo>
                      <a:pt x="10054" y="14698"/>
                    </a:lnTo>
                    <a:lnTo>
                      <a:pt x="10472" y="14602"/>
                    </a:lnTo>
                    <a:lnTo>
                      <a:pt x="10854" y="14495"/>
                    </a:lnTo>
                    <a:lnTo>
                      <a:pt x="11224" y="14387"/>
                    </a:lnTo>
                    <a:lnTo>
                      <a:pt x="11570" y="14268"/>
                    </a:lnTo>
                    <a:lnTo>
                      <a:pt x="11893" y="14148"/>
                    </a:lnTo>
                    <a:lnTo>
                      <a:pt x="12191" y="14029"/>
                    </a:lnTo>
                    <a:lnTo>
                      <a:pt x="12466" y="13910"/>
                    </a:lnTo>
                    <a:lnTo>
                      <a:pt x="12717" y="13778"/>
                    </a:lnTo>
                    <a:lnTo>
                      <a:pt x="12955" y="13659"/>
                    </a:lnTo>
                    <a:lnTo>
                      <a:pt x="13158" y="13540"/>
                    </a:lnTo>
                    <a:lnTo>
                      <a:pt x="13349" y="13420"/>
                    </a:lnTo>
                    <a:lnTo>
                      <a:pt x="13517" y="13301"/>
                    </a:lnTo>
                    <a:lnTo>
                      <a:pt x="13672" y="13193"/>
                    </a:lnTo>
                    <a:lnTo>
                      <a:pt x="13803" y="13086"/>
                    </a:lnTo>
                    <a:lnTo>
                      <a:pt x="13911" y="12990"/>
                    </a:lnTo>
                    <a:lnTo>
                      <a:pt x="14078" y="12811"/>
                    </a:lnTo>
                    <a:lnTo>
                      <a:pt x="14137" y="12740"/>
                    </a:lnTo>
                    <a:lnTo>
                      <a:pt x="14173" y="12680"/>
                    </a:lnTo>
                    <a:lnTo>
                      <a:pt x="14197" y="12632"/>
                    </a:lnTo>
                    <a:lnTo>
                      <a:pt x="14209" y="12596"/>
                    </a:lnTo>
                    <a:lnTo>
                      <a:pt x="14197" y="12477"/>
                    </a:lnTo>
                    <a:lnTo>
                      <a:pt x="14185" y="12381"/>
                    </a:lnTo>
                    <a:lnTo>
                      <a:pt x="14161" y="12286"/>
                    </a:lnTo>
                    <a:lnTo>
                      <a:pt x="14137" y="12214"/>
                    </a:lnTo>
                    <a:lnTo>
                      <a:pt x="14102" y="12131"/>
                    </a:lnTo>
                    <a:lnTo>
                      <a:pt x="14066" y="12071"/>
                    </a:lnTo>
                    <a:lnTo>
                      <a:pt x="13982" y="11964"/>
                    </a:lnTo>
                    <a:lnTo>
                      <a:pt x="13899" y="11892"/>
                    </a:lnTo>
                    <a:lnTo>
                      <a:pt x="13827" y="11844"/>
                    </a:lnTo>
                    <a:lnTo>
                      <a:pt x="13767" y="11808"/>
                    </a:lnTo>
                    <a:lnTo>
                      <a:pt x="13266" y="7677"/>
                    </a:lnTo>
                    <a:lnTo>
                      <a:pt x="13803" y="8406"/>
                    </a:lnTo>
                    <a:lnTo>
                      <a:pt x="17516" y="5827"/>
                    </a:lnTo>
                    <a:lnTo>
                      <a:pt x="16788" y="4692"/>
                    </a:lnTo>
                    <a:lnTo>
                      <a:pt x="16167" y="3725"/>
                    </a:lnTo>
                    <a:lnTo>
                      <a:pt x="15869" y="3283"/>
                    </a:lnTo>
                    <a:lnTo>
                      <a:pt x="15606" y="2913"/>
                    </a:lnTo>
                    <a:lnTo>
                      <a:pt x="15379" y="2603"/>
                    </a:lnTo>
                    <a:lnTo>
                      <a:pt x="15140" y="2340"/>
                    </a:lnTo>
                    <a:lnTo>
                      <a:pt x="14914" y="2113"/>
                    </a:lnTo>
                    <a:lnTo>
                      <a:pt x="14687" y="1922"/>
                    </a:lnTo>
                    <a:lnTo>
                      <a:pt x="14472" y="1755"/>
                    </a:lnTo>
                    <a:lnTo>
                      <a:pt x="14257" y="1624"/>
                    </a:lnTo>
                    <a:lnTo>
                      <a:pt x="14054" y="1528"/>
                    </a:lnTo>
                    <a:lnTo>
                      <a:pt x="13863" y="1445"/>
                    </a:lnTo>
                    <a:lnTo>
                      <a:pt x="13684" y="1385"/>
                    </a:lnTo>
                    <a:lnTo>
                      <a:pt x="13529" y="1337"/>
                    </a:lnTo>
                    <a:lnTo>
                      <a:pt x="13397" y="1313"/>
                    </a:lnTo>
                    <a:lnTo>
                      <a:pt x="13278" y="1290"/>
                    </a:lnTo>
                    <a:lnTo>
                      <a:pt x="13051" y="1290"/>
                    </a:lnTo>
                    <a:lnTo>
                      <a:pt x="9708" y="1051"/>
                    </a:lnTo>
                    <a:lnTo>
                      <a:pt x="9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2"/>
              <p:cNvSpPr/>
              <p:nvPr/>
            </p:nvSpPr>
            <p:spPr>
              <a:xfrm>
                <a:off x="9041462" y="1651358"/>
                <a:ext cx="13148" cy="44940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820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239"/>
                    </a:lnTo>
                    <a:lnTo>
                      <a:pt x="12" y="836"/>
                    </a:lnTo>
                    <a:lnTo>
                      <a:pt x="36" y="1708"/>
                    </a:lnTo>
                    <a:lnTo>
                      <a:pt x="60" y="2782"/>
                    </a:lnTo>
                    <a:lnTo>
                      <a:pt x="96" y="3952"/>
                    </a:lnTo>
                    <a:lnTo>
                      <a:pt x="120" y="5146"/>
                    </a:lnTo>
                    <a:lnTo>
                      <a:pt x="156" y="6245"/>
                    </a:lnTo>
                    <a:lnTo>
                      <a:pt x="180" y="7188"/>
                    </a:lnTo>
                    <a:lnTo>
                      <a:pt x="191" y="7857"/>
                    </a:lnTo>
                    <a:lnTo>
                      <a:pt x="191" y="8012"/>
                    </a:lnTo>
                    <a:lnTo>
                      <a:pt x="203" y="8179"/>
                    </a:lnTo>
                    <a:lnTo>
                      <a:pt x="203" y="8191"/>
                    </a:lnTo>
                    <a:lnTo>
                      <a:pt x="203" y="8203"/>
                    </a:lnTo>
                    <a:lnTo>
                      <a:pt x="227" y="8203"/>
                    </a:lnTo>
                    <a:lnTo>
                      <a:pt x="239" y="8191"/>
                    </a:lnTo>
                    <a:lnTo>
                      <a:pt x="227" y="7976"/>
                    </a:lnTo>
                    <a:lnTo>
                      <a:pt x="215" y="7379"/>
                    </a:lnTo>
                    <a:lnTo>
                      <a:pt x="191" y="6496"/>
                    </a:lnTo>
                    <a:lnTo>
                      <a:pt x="168" y="5421"/>
                    </a:lnTo>
                    <a:lnTo>
                      <a:pt x="132" y="4251"/>
                    </a:lnTo>
                    <a:lnTo>
                      <a:pt x="108" y="3069"/>
                    </a:lnTo>
                    <a:lnTo>
                      <a:pt x="84" y="1959"/>
                    </a:lnTo>
                    <a:lnTo>
                      <a:pt x="60" y="1027"/>
                    </a:lnTo>
                    <a:lnTo>
                      <a:pt x="36" y="359"/>
                    </a:lnTo>
                    <a:lnTo>
                      <a:pt x="36" y="192"/>
                    </a:lnTo>
                    <a:lnTo>
                      <a:pt x="36" y="36"/>
                    </a:lnTo>
                    <a:lnTo>
                      <a:pt x="36" y="24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2"/>
              <p:cNvSpPr/>
              <p:nvPr/>
            </p:nvSpPr>
            <p:spPr>
              <a:xfrm>
                <a:off x="9226580" y="1410632"/>
                <a:ext cx="26845" cy="697358"/>
              </a:xfrm>
              <a:custGeom>
                <a:avLst/>
                <a:gdLst/>
                <a:ahLst/>
                <a:cxnLst/>
                <a:rect l="l" t="t" r="r" b="b"/>
                <a:pathLst>
                  <a:path w="490" h="12729" extrusionOk="0">
                    <a:moveTo>
                      <a:pt x="454" y="1"/>
                    </a:moveTo>
                    <a:lnTo>
                      <a:pt x="454" y="13"/>
                    </a:lnTo>
                    <a:lnTo>
                      <a:pt x="311" y="1254"/>
                    </a:lnTo>
                    <a:lnTo>
                      <a:pt x="191" y="2496"/>
                    </a:lnTo>
                    <a:lnTo>
                      <a:pt x="108" y="3738"/>
                    </a:lnTo>
                    <a:lnTo>
                      <a:pt x="48" y="4980"/>
                    </a:lnTo>
                    <a:lnTo>
                      <a:pt x="12" y="6221"/>
                    </a:lnTo>
                    <a:lnTo>
                      <a:pt x="0" y="7463"/>
                    </a:lnTo>
                    <a:lnTo>
                      <a:pt x="12" y="8693"/>
                    </a:lnTo>
                    <a:lnTo>
                      <a:pt x="48" y="9934"/>
                    </a:lnTo>
                    <a:lnTo>
                      <a:pt x="84" y="10627"/>
                    </a:lnTo>
                    <a:lnTo>
                      <a:pt x="132" y="11319"/>
                    </a:lnTo>
                    <a:lnTo>
                      <a:pt x="179" y="12012"/>
                    </a:lnTo>
                    <a:lnTo>
                      <a:pt x="239" y="12704"/>
                    </a:lnTo>
                    <a:lnTo>
                      <a:pt x="251" y="12728"/>
                    </a:lnTo>
                    <a:lnTo>
                      <a:pt x="275" y="12728"/>
                    </a:lnTo>
                    <a:lnTo>
                      <a:pt x="275" y="12704"/>
                    </a:lnTo>
                    <a:lnTo>
                      <a:pt x="179" y="11463"/>
                    </a:lnTo>
                    <a:lnTo>
                      <a:pt x="108" y="10221"/>
                    </a:lnTo>
                    <a:lnTo>
                      <a:pt x="60" y="8979"/>
                    </a:lnTo>
                    <a:lnTo>
                      <a:pt x="36" y="7738"/>
                    </a:lnTo>
                    <a:lnTo>
                      <a:pt x="36" y="6496"/>
                    </a:lnTo>
                    <a:lnTo>
                      <a:pt x="72" y="5254"/>
                    </a:lnTo>
                    <a:lnTo>
                      <a:pt x="132" y="4012"/>
                    </a:lnTo>
                    <a:lnTo>
                      <a:pt x="215" y="2783"/>
                    </a:lnTo>
                    <a:lnTo>
                      <a:pt x="263" y="2090"/>
                    </a:lnTo>
                    <a:lnTo>
                      <a:pt x="335" y="1398"/>
                    </a:lnTo>
                    <a:lnTo>
                      <a:pt x="406" y="705"/>
                    </a:lnTo>
                    <a:lnTo>
                      <a:pt x="490" y="13"/>
                    </a:lnTo>
                    <a:lnTo>
                      <a:pt x="49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2"/>
              <p:cNvSpPr/>
              <p:nvPr/>
            </p:nvSpPr>
            <p:spPr>
              <a:xfrm>
                <a:off x="9197161" y="2119715"/>
                <a:ext cx="28159" cy="81794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493" extrusionOk="0">
                    <a:moveTo>
                      <a:pt x="143" y="0"/>
                    </a:moveTo>
                    <a:lnTo>
                      <a:pt x="96" y="96"/>
                    </a:lnTo>
                    <a:lnTo>
                      <a:pt x="60" y="191"/>
                    </a:lnTo>
                    <a:lnTo>
                      <a:pt x="36" y="299"/>
                    </a:lnTo>
                    <a:lnTo>
                      <a:pt x="12" y="394"/>
                    </a:lnTo>
                    <a:lnTo>
                      <a:pt x="0" y="502"/>
                    </a:lnTo>
                    <a:lnTo>
                      <a:pt x="0" y="609"/>
                    </a:lnTo>
                    <a:lnTo>
                      <a:pt x="12" y="705"/>
                    </a:lnTo>
                    <a:lnTo>
                      <a:pt x="36" y="812"/>
                    </a:lnTo>
                    <a:lnTo>
                      <a:pt x="60" y="908"/>
                    </a:lnTo>
                    <a:lnTo>
                      <a:pt x="96" y="1015"/>
                    </a:lnTo>
                    <a:lnTo>
                      <a:pt x="143" y="1099"/>
                    </a:lnTo>
                    <a:lnTo>
                      <a:pt x="191" y="1194"/>
                    </a:lnTo>
                    <a:lnTo>
                      <a:pt x="251" y="1278"/>
                    </a:lnTo>
                    <a:lnTo>
                      <a:pt x="322" y="1349"/>
                    </a:lnTo>
                    <a:lnTo>
                      <a:pt x="406" y="1421"/>
                    </a:lnTo>
                    <a:lnTo>
                      <a:pt x="490" y="1493"/>
                    </a:lnTo>
                    <a:lnTo>
                      <a:pt x="502" y="1493"/>
                    </a:lnTo>
                    <a:lnTo>
                      <a:pt x="513" y="1481"/>
                    </a:lnTo>
                    <a:lnTo>
                      <a:pt x="513" y="1469"/>
                    </a:lnTo>
                    <a:lnTo>
                      <a:pt x="502" y="1457"/>
                    </a:lnTo>
                    <a:lnTo>
                      <a:pt x="418" y="1397"/>
                    </a:lnTo>
                    <a:lnTo>
                      <a:pt x="346" y="1325"/>
                    </a:lnTo>
                    <a:lnTo>
                      <a:pt x="287" y="1254"/>
                    </a:lnTo>
                    <a:lnTo>
                      <a:pt x="227" y="1170"/>
                    </a:lnTo>
                    <a:lnTo>
                      <a:pt x="167" y="1087"/>
                    </a:lnTo>
                    <a:lnTo>
                      <a:pt x="131" y="991"/>
                    </a:lnTo>
                    <a:lnTo>
                      <a:pt x="96" y="896"/>
                    </a:lnTo>
                    <a:lnTo>
                      <a:pt x="72" y="800"/>
                    </a:lnTo>
                    <a:lnTo>
                      <a:pt x="48" y="705"/>
                    </a:lnTo>
                    <a:lnTo>
                      <a:pt x="36" y="597"/>
                    </a:lnTo>
                    <a:lnTo>
                      <a:pt x="36" y="502"/>
                    </a:lnTo>
                    <a:lnTo>
                      <a:pt x="48" y="406"/>
                    </a:lnTo>
                    <a:lnTo>
                      <a:pt x="60" y="299"/>
                    </a:lnTo>
                    <a:lnTo>
                      <a:pt x="96" y="203"/>
                    </a:lnTo>
                    <a:lnTo>
                      <a:pt x="131" y="108"/>
                    </a:lnTo>
                    <a:lnTo>
                      <a:pt x="179" y="24"/>
                    </a:lnTo>
                    <a:lnTo>
                      <a:pt x="179" y="12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2"/>
              <p:cNvSpPr/>
              <p:nvPr/>
            </p:nvSpPr>
            <p:spPr>
              <a:xfrm>
                <a:off x="9546415" y="1468211"/>
                <a:ext cx="53032" cy="16813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069" extrusionOk="0">
                    <a:moveTo>
                      <a:pt x="944" y="0"/>
                    </a:moveTo>
                    <a:lnTo>
                      <a:pt x="884" y="24"/>
                    </a:lnTo>
                    <a:lnTo>
                      <a:pt x="825" y="60"/>
                    </a:lnTo>
                    <a:lnTo>
                      <a:pt x="765" y="96"/>
                    </a:lnTo>
                    <a:lnTo>
                      <a:pt x="705" y="132"/>
                    </a:lnTo>
                    <a:lnTo>
                      <a:pt x="622" y="239"/>
                    </a:lnTo>
                    <a:lnTo>
                      <a:pt x="538" y="347"/>
                    </a:lnTo>
                    <a:lnTo>
                      <a:pt x="454" y="490"/>
                    </a:lnTo>
                    <a:lnTo>
                      <a:pt x="383" y="633"/>
                    </a:lnTo>
                    <a:lnTo>
                      <a:pt x="263" y="944"/>
                    </a:lnTo>
                    <a:lnTo>
                      <a:pt x="204" y="1099"/>
                    </a:lnTo>
                    <a:lnTo>
                      <a:pt x="156" y="1266"/>
                    </a:lnTo>
                    <a:lnTo>
                      <a:pt x="72" y="1600"/>
                    </a:lnTo>
                    <a:lnTo>
                      <a:pt x="25" y="1947"/>
                    </a:lnTo>
                    <a:lnTo>
                      <a:pt x="1" y="2293"/>
                    </a:lnTo>
                    <a:lnTo>
                      <a:pt x="1" y="2484"/>
                    </a:lnTo>
                    <a:lnTo>
                      <a:pt x="1" y="2675"/>
                    </a:lnTo>
                    <a:lnTo>
                      <a:pt x="25" y="2866"/>
                    </a:lnTo>
                    <a:lnTo>
                      <a:pt x="49" y="3057"/>
                    </a:lnTo>
                    <a:lnTo>
                      <a:pt x="60" y="3069"/>
                    </a:lnTo>
                    <a:lnTo>
                      <a:pt x="84" y="3069"/>
                    </a:lnTo>
                    <a:lnTo>
                      <a:pt x="84" y="3057"/>
                    </a:lnTo>
                    <a:lnTo>
                      <a:pt x="49" y="2723"/>
                    </a:lnTo>
                    <a:lnTo>
                      <a:pt x="37" y="2400"/>
                    </a:lnTo>
                    <a:lnTo>
                      <a:pt x="49" y="2066"/>
                    </a:lnTo>
                    <a:lnTo>
                      <a:pt x="84" y="1744"/>
                    </a:lnTo>
                    <a:lnTo>
                      <a:pt x="144" y="1409"/>
                    </a:lnTo>
                    <a:lnTo>
                      <a:pt x="240" y="1099"/>
                    </a:lnTo>
                    <a:lnTo>
                      <a:pt x="359" y="788"/>
                    </a:lnTo>
                    <a:lnTo>
                      <a:pt x="502" y="490"/>
                    </a:lnTo>
                    <a:lnTo>
                      <a:pt x="586" y="347"/>
                    </a:lnTo>
                    <a:lnTo>
                      <a:pt x="634" y="275"/>
                    </a:lnTo>
                    <a:lnTo>
                      <a:pt x="681" y="215"/>
                    </a:lnTo>
                    <a:lnTo>
                      <a:pt x="741" y="156"/>
                    </a:lnTo>
                    <a:lnTo>
                      <a:pt x="801" y="108"/>
                    </a:lnTo>
                    <a:lnTo>
                      <a:pt x="872" y="72"/>
                    </a:lnTo>
                    <a:lnTo>
                      <a:pt x="956" y="36"/>
                    </a:lnTo>
                    <a:lnTo>
                      <a:pt x="968" y="36"/>
                    </a:lnTo>
                    <a:lnTo>
                      <a:pt x="968" y="24"/>
                    </a:lnTo>
                    <a:lnTo>
                      <a:pt x="956" y="12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2"/>
              <p:cNvSpPr/>
              <p:nvPr/>
            </p:nvSpPr>
            <p:spPr>
              <a:xfrm>
                <a:off x="9038175" y="1487167"/>
                <a:ext cx="2027" cy="84424"/>
              </a:xfrm>
              <a:custGeom>
                <a:avLst/>
                <a:gdLst/>
                <a:ahLst/>
                <a:cxnLst/>
                <a:rect l="l" t="t" r="r" b="b"/>
                <a:pathLst>
                  <a:path w="37" h="1541" extrusionOk="0">
                    <a:moveTo>
                      <a:pt x="1" y="1"/>
                    </a:moveTo>
                    <a:lnTo>
                      <a:pt x="1" y="13"/>
                    </a:lnTo>
                    <a:lnTo>
                      <a:pt x="1" y="1517"/>
                    </a:lnTo>
                    <a:lnTo>
                      <a:pt x="1" y="1529"/>
                    </a:lnTo>
                    <a:lnTo>
                      <a:pt x="13" y="1541"/>
                    </a:lnTo>
                    <a:lnTo>
                      <a:pt x="25" y="1529"/>
                    </a:lnTo>
                    <a:lnTo>
                      <a:pt x="37" y="1517"/>
                    </a:lnTo>
                    <a:lnTo>
                      <a:pt x="37" y="1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2"/>
              <p:cNvSpPr/>
              <p:nvPr/>
            </p:nvSpPr>
            <p:spPr>
              <a:xfrm>
                <a:off x="9082660" y="2050357"/>
                <a:ext cx="424584" cy="71385"/>
              </a:xfrm>
              <a:custGeom>
                <a:avLst/>
                <a:gdLst/>
                <a:ahLst/>
                <a:cxnLst/>
                <a:rect l="l" t="t" r="r" b="b"/>
                <a:pathLst>
                  <a:path w="7750" h="1303" extrusionOk="0">
                    <a:moveTo>
                      <a:pt x="7714" y="1"/>
                    </a:moveTo>
                    <a:lnTo>
                      <a:pt x="7439" y="132"/>
                    </a:lnTo>
                    <a:lnTo>
                      <a:pt x="7140" y="239"/>
                    </a:lnTo>
                    <a:lnTo>
                      <a:pt x="6854" y="347"/>
                    </a:lnTo>
                    <a:lnTo>
                      <a:pt x="6555" y="430"/>
                    </a:lnTo>
                    <a:lnTo>
                      <a:pt x="6149" y="538"/>
                    </a:lnTo>
                    <a:lnTo>
                      <a:pt x="5755" y="633"/>
                    </a:lnTo>
                    <a:lnTo>
                      <a:pt x="5350" y="717"/>
                    </a:lnTo>
                    <a:lnTo>
                      <a:pt x="4944" y="801"/>
                    </a:lnTo>
                    <a:lnTo>
                      <a:pt x="4490" y="884"/>
                    </a:lnTo>
                    <a:lnTo>
                      <a:pt x="4036" y="956"/>
                    </a:lnTo>
                    <a:lnTo>
                      <a:pt x="3141" y="1075"/>
                    </a:lnTo>
                    <a:lnTo>
                      <a:pt x="2293" y="1171"/>
                    </a:lnTo>
                    <a:lnTo>
                      <a:pt x="1875" y="1207"/>
                    </a:lnTo>
                    <a:lnTo>
                      <a:pt x="1445" y="1230"/>
                    </a:lnTo>
                    <a:lnTo>
                      <a:pt x="1123" y="1254"/>
                    </a:lnTo>
                    <a:lnTo>
                      <a:pt x="801" y="1266"/>
                    </a:lnTo>
                    <a:lnTo>
                      <a:pt x="466" y="1254"/>
                    </a:lnTo>
                    <a:lnTo>
                      <a:pt x="144" y="1242"/>
                    </a:lnTo>
                    <a:lnTo>
                      <a:pt x="24" y="1230"/>
                    </a:lnTo>
                    <a:lnTo>
                      <a:pt x="13" y="1230"/>
                    </a:lnTo>
                    <a:lnTo>
                      <a:pt x="1" y="1242"/>
                    </a:lnTo>
                    <a:lnTo>
                      <a:pt x="13" y="1254"/>
                    </a:lnTo>
                    <a:lnTo>
                      <a:pt x="24" y="1266"/>
                    </a:lnTo>
                    <a:lnTo>
                      <a:pt x="335" y="1290"/>
                    </a:lnTo>
                    <a:lnTo>
                      <a:pt x="645" y="1302"/>
                    </a:lnTo>
                    <a:lnTo>
                      <a:pt x="956" y="1290"/>
                    </a:lnTo>
                    <a:lnTo>
                      <a:pt x="1266" y="1278"/>
                    </a:lnTo>
                    <a:lnTo>
                      <a:pt x="1684" y="1254"/>
                    </a:lnTo>
                    <a:lnTo>
                      <a:pt x="2102" y="1230"/>
                    </a:lnTo>
                    <a:lnTo>
                      <a:pt x="2938" y="1135"/>
                    </a:lnTo>
                    <a:lnTo>
                      <a:pt x="3845" y="1015"/>
                    </a:lnTo>
                    <a:lnTo>
                      <a:pt x="4741" y="872"/>
                    </a:lnTo>
                    <a:lnTo>
                      <a:pt x="5159" y="789"/>
                    </a:lnTo>
                    <a:lnTo>
                      <a:pt x="5564" y="705"/>
                    </a:lnTo>
                    <a:lnTo>
                      <a:pt x="5982" y="610"/>
                    </a:lnTo>
                    <a:lnTo>
                      <a:pt x="6400" y="514"/>
                    </a:lnTo>
                    <a:lnTo>
                      <a:pt x="6711" y="418"/>
                    </a:lnTo>
                    <a:lnTo>
                      <a:pt x="7021" y="323"/>
                    </a:lnTo>
                    <a:lnTo>
                      <a:pt x="7332" y="216"/>
                    </a:lnTo>
                    <a:lnTo>
                      <a:pt x="7630" y="84"/>
                    </a:lnTo>
                    <a:lnTo>
                      <a:pt x="7737" y="24"/>
                    </a:lnTo>
                    <a:lnTo>
                      <a:pt x="7749" y="13"/>
                    </a:lnTo>
                    <a:lnTo>
                      <a:pt x="773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2"/>
              <p:cNvSpPr/>
              <p:nvPr/>
            </p:nvSpPr>
            <p:spPr>
              <a:xfrm>
                <a:off x="9186039" y="1406742"/>
                <a:ext cx="185119" cy="82451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505" extrusionOk="0">
                    <a:moveTo>
                      <a:pt x="1254" y="0"/>
                    </a:moveTo>
                    <a:lnTo>
                      <a:pt x="1242" y="12"/>
                    </a:lnTo>
                    <a:lnTo>
                      <a:pt x="153" y="1429"/>
                    </a:lnTo>
                    <a:lnTo>
                      <a:pt x="96" y="1266"/>
                    </a:lnTo>
                    <a:lnTo>
                      <a:pt x="48" y="1075"/>
                    </a:lnTo>
                    <a:lnTo>
                      <a:pt x="36" y="872"/>
                    </a:lnTo>
                    <a:lnTo>
                      <a:pt x="36" y="669"/>
                    </a:lnTo>
                    <a:lnTo>
                      <a:pt x="24" y="657"/>
                    </a:lnTo>
                    <a:lnTo>
                      <a:pt x="12" y="645"/>
                    </a:lnTo>
                    <a:lnTo>
                      <a:pt x="0" y="657"/>
                    </a:lnTo>
                    <a:lnTo>
                      <a:pt x="0" y="669"/>
                    </a:lnTo>
                    <a:lnTo>
                      <a:pt x="0" y="872"/>
                    </a:lnTo>
                    <a:lnTo>
                      <a:pt x="12" y="1075"/>
                    </a:lnTo>
                    <a:lnTo>
                      <a:pt x="60" y="1278"/>
                    </a:lnTo>
                    <a:lnTo>
                      <a:pt x="131" y="1469"/>
                    </a:lnTo>
                    <a:lnTo>
                      <a:pt x="143" y="1481"/>
                    </a:lnTo>
                    <a:lnTo>
                      <a:pt x="167" y="1481"/>
                    </a:lnTo>
                    <a:lnTo>
                      <a:pt x="1252" y="43"/>
                    </a:lnTo>
                    <a:lnTo>
                      <a:pt x="1252" y="43"/>
                    </a:lnTo>
                    <a:lnTo>
                      <a:pt x="1349" y="227"/>
                    </a:lnTo>
                    <a:lnTo>
                      <a:pt x="1481" y="430"/>
                    </a:lnTo>
                    <a:lnTo>
                      <a:pt x="1612" y="621"/>
                    </a:lnTo>
                    <a:lnTo>
                      <a:pt x="1755" y="800"/>
                    </a:lnTo>
                    <a:lnTo>
                      <a:pt x="1898" y="991"/>
                    </a:lnTo>
                    <a:lnTo>
                      <a:pt x="2042" y="1158"/>
                    </a:lnTo>
                    <a:lnTo>
                      <a:pt x="2197" y="1337"/>
                    </a:lnTo>
                    <a:lnTo>
                      <a:pt x="2364" y="1504"/>
                    </a:lnTo>
                    <a:lnTo>
                      <a:pt x="2388" y="1504"/>
                    </a:lnTo>
                    <a:lnTo>
                      <a:pt x="2651" y="1242"/>
                    </a:lnTo>
                    <a:lnTo>
                      <a:pt x="2901" y="967"/>
                    </a:lnTo>
                    <a:lnTo>
                      <a:pt x="3140" y="681"/>
                    </a:lnTo>
                    <a:lnTo>
                      <a:pt x="3379" y="394"/>
                    </a:lnTo>
                    <a:lnTo>
                      <a:pt x="3379" y="382"/>
                    </a:lnTo>
                    <a:lnTo>
                      <a:pt x="3367" y="370"/>
                    </a:lnTo>
                    <a:lnTo>
                      <a:pt x="3355" y="370"/>
                    </a:lnTo>
                    <a:lnTo>
                      <a:pt x="3343" y="382"/>
                    </a:lnTo>
                    <a:lnTo>
                      <a:pt x="3116" y="669"/>
                    </a:lnTo>
                    <a:lnTo>
                      <a:pt x="2878" y="943"/>
                    </a:lnTo>
                    <a:lnTo>
                      <a:pt x="2627" y="1218"/>
                    </a:lnTo>
                    <a:lnTo>
                      <a:pt x="2376" y="1468"/>
                    </a:lnTo>
                    <a:lnTo>
                      <a:pt x="2233" y="1313"/>
                    </a:lnTo>
                    <a:lnTo>
                      <a:pt x="2078" y="1146"/>
                    </a:lnTo>
                    <a:lnTo>
                      <a:pt x="1922" y="967"/>
                    </a:lnTo>
                    <a:lnTo>
                      <a:pt x="1779" y="776"/>
                    </a:lnTo>
                    <a:lnTo>
                      <a:pt x="1636" y="597"/>
                    </a:lnTo>
                    <a:lnTo>
                      <a:pt x="1504" y="406"/>
                    </a:lnTo>
                    <a:lnTo>
                      <a:pt x="1385" y="203"/>
                    </a:lnTo>
                    <a:lnTo>
                      <a:pt x="1266" y="12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2"/>
              <p:cNvSpPr/>
              <p:nvPr/>
            </p:nvSpPr>
            <p:spPr>
              <a:xfrm>
                <a:off x="9562139" y="1733754"/>
                <a:ext cx="33419" cy="28329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1" extrusionOk="0">
                    <a:moveTo>
                      <a:pt x="12" y="1"/>
                    </a:moveTo>
                    <a:lnTo>
                      <a:pt x="0" y="13"/>
                    </a:lnTo>
                    <a:lnTo>
                      <a:pt x="454" y="4013"/>
                    </a:lnTo>
                    <a:lnTo>
                      <a:pt x="573" y="5147"/>
                    </a:lnTo>
                    <a:lnTo>
                      <a:pt x="585" y="5159"/>
                    </a:lnTo>
                    <a:lnTo>
                      <a:pt x="597" y="5171"/>
                    </a:lnTo>
                    <a:lnTo>
                      <a:pt x="609" y="5159"/>
                    </a:lnTo>
                    <a:lnTo>
                      <a:pt x="609" y="5147"/>
                    </a:lnTo>
                    <a:lnTo>
                      <a:pt x="167" y="114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2"/>
              <p:cNvSpPr/>
              <p:nvPr/>
            </p:nvSpPr>
            <p:spPr>
              <a:xfrm>
                <a:off x="9592216" y="3628059"/>
                <a:ext cx="332326" cy="52374"/>
              </a:xfrm>
              <a:custGeom>
                <a:avLst/>
                <a:gdLst/>
                <a:ahLst/>
                <a:cxnLst/>
                <a:rect l="l" t="t" r="r" b="b"/>
                <a:pathLst>
                  <a:path w="6066" h="956" extrusionOk="0">
                    <a:moveTo>
                      <a:pt x="6042" y="1"/>
                    </a:moveTo>
                    <a:lnTo>
                      <a:pt x="5469" y="132"/>
                    </a:lnTo>
                    <a:lnTo>
                      <a:pt x="4884" y="263"/>
                    </a:lnTo>
                    <a:lnTo>
                      <a:pt x="4299" y="371"/>
                    </a:lnTo>
                    <a:lnTo>
                      <a:pt x="3714" y="478"/>
                    </a:lnTo>
                    <a:lnTo>
                      <a:pt x="3129" y="574"/>
                    </a:lnTo>
                    <a:lnTo>
                      <a:pt x="2532" y="657"/>
                    </a:lnTo>
                    <a:lnTo>
                      <a:pt x="1947" y="729"/>
                    </a:lnTo>
                    <a:lnTo>
                      <a:pt x="1350" y="801"/>
                    </a:lnTo>
                    <a:lnTo>
                      <a:pt x="681" y="872"/>
                    </a:lnTo>
                    <a:lnTo>
                      <a:pt x="12" y="920"/>
                    </a:lnTo>
                    <a:lnTo>
                      <a:pt x="1" y="932"/>
                    </a:lnTo>
                    <a:lnTo>
                      <a:pt x="1" y="944"/>
                    </a:lnTo>
                    <a:lnTo>
                      <a:pt x="1" y="956"/>
                    </a:lnTo>
                    <a:lnTo>
                      <a:pt x="12" y="956"/>
                    </a:lnTo>
                    <a:lnTo>
                      <a:pt x="609" y="908"/>
                    </a:lnTo>
                    <a:lnTo>
                      <a:pt x="1206" y="848"/>
                    </a:lnTo>
                    <a:lnTo>
                      <a:pt x="1791" y="789"/>
                    </a:lnTo>
                    <a:lnTo>
                      <a:pt x="2388" y="717"/>
                    </a:lnTo>
                    <a:lnTo>
                      <a:pt x="2974" y="634"/>
                    </a:lnTo>
                    <a:lnTo>
                      <a:pt x="3559" y="538"/>
                    </a:lnTo>
                    <a:lnTo>
                      <a:pt x="4144" y="431"/>
                    </a:lnTo>
                    <a:lnTo>
                      <a:pt x="4729" y="323"/>
                    </a:lnTo>
                    <a:lnTo>
                      <a:pt x="5397" y="192"/>
                    </a:lnTo>
                    <a:lnTo>
                      <a:pt x="6054" y="37"/>
                    </a:lnTo>
                    <a:lnTo>
                      <a:pt x="6066" y="37"/>
                    </a:lnTo>
                    <a:lnTo>
                      <a:pt x="6066" y="13"/>
                    </a:lnTo>
                    <a:lnTo>
                      <a:pt x="60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4" name="Google Shape;1184;p32"/>
            <p:cNvGrpSpPr/>
            <p:nvPr/>
          </p:nvGrpSpPr>
          <p:grpSpPr>
            <a:xfrm flipH="1">
              <a:off x="330875" y="2640600"/>
              <a:ext cx="1659724" cy="2374100"/>
              <a:chOff x="8750975" y="1995400"/>
              <a:chExt cx="1659724" cy="2374100"/>
            </a:xfrm>
          </p:grpSpPr>
          <p:sp>
            <p:nvSpPr>
              <p:cNvPr id="1185" name="Google Shape;1185;p32"/>
              <p:cNvSpPr/>
              <p:nvPr/>
            </p:nvSpPr>
            <p:spPr>
              <a:xfrm flipH="1">
                <a:off x="8777199" y="4207200"/>
                <a:ext cx="1633500" cy="1623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86" name="Google Shape;1186;p32"/>
              <p:cNvSpPr/>
              <p:nvPr/>
            </p:nvSpPr>
            <p:spPr>
              <a:xfrm>
                <a:off x="8750975" y="3928150"/>
                <a:ext cx="499825" cy="375725"/>
              </a:xfrm>
              <a:custGeom>
                <a:avLst/>
                <a:gdLst/>
                <a:ahLst/>
                <a:cxnLst/>
                <a:rect l="l" t="t" r="r" b="b"/>
                <a:pathLst>
                  <a:path w="19993" h="15029" extrusionOk="0">
                    <a:moveTo>
                      <a:pt x="9681" y="0"/>
                    </a:moveTo>
                    <a:lnTo>
                      <a:pt x="7322" y="4333"/>
                    </a:lnTo>
                    <a:lnTo>
                      <a:pt x="6856" y="4169"/>
                    </a:lnTo>
                    <a:lnTo>
                      <a:pt x="6417" y="4004"/>
                    </a:lnTo>
                    <a:lnTo>
                      <a:pt x="6006" y="3895"/>
                    </a:lnTo>
                    <a:lnTo>
                      <a:pt x="5595" y="3812"/>
                    </a:lnTo>
                    <a:lnTo>
                      <a:pt x="5183" y="3757"/>
                    </a:lnTo>
                    <a:lnTo>
                      <a:pt x="4799" y="3730"/>
                    </a:lnTo>
                    <a:lnTo>
                      <a:pt x="4443" y="3703"/>
                    </a:lnTo>
                    <a:lnTo>
                      <a:pt x="4086" y="3730"/>
                    </a:lnTo>
                    <a:lnTo>
                      <a:pt x="3757" y="3757"/>
                    </a:lnTo>
                    <a:lnTo>
                      <a:pt x="3428" y="3812"/>
                    </a:lnTo>
                    <a:lnTo>
                      <a:pt x="3126" y="3867"/>
                    </a:lnTo>
                    <a:lnTo>
                      <a:pt x="2825" y="3949"/>
                    </a:lnTo>
                    <a:lnTo>
                      <a:pt x="2276" y="4141"/>
                    </a:lnTo>
                    <a:lnTo>
                      <a:pt x="1810" y="4388"/>
                    </a:lnTo>
                    <a:lnTo>
                      <a:pt x="1371" y="4635"/>
                    </a:lnTo>
                    <a:lnTo>
                      <a:pt x="1015" y="4909"/>
                    </a:lnTo>
                    <a:lnTo>
                      <a:pt x="686" y="5156"/>
                    </a:lnTo>
                    <a:lnTo>
                      <a:pt x="439" y="5403"/>
                    </a:lnTo>
                    <a:lnTo>
                      <a:pt x="110" y="5787"/>
                    </a:lnTo>
                    <a:lnTo>
                      <a:pt x="0" y="5951"/>
                    </a:lnTo>
                    <a:lnTo>
                      <a:pt x="15413" y="15029"/>
                    </a:lnTo>
                    <a:lnTo>
                      <a:pt x="19992" y="6308"/>
                    </a:lnTo>
                    <a:lnTo>
                      <a:pt x="9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2"/>
              <p:cNvSpPr/>
              <p:nvPr/>
            </p:nvSpPr>
            <p:spPr>
              <a:xfrm>
                <a:off x="9217175" y="2549375"/>
                <a:ext cx="277025" cy="213250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8530" extrusionOk="0">
                    <a:moveTo>
                      <a:pt x="1125" y="1"/>
                    </a:moveTo>
                    <a:lnTo>
                      <a:pt x="906" y="56"/>
                    </a:lnTo>
                    <a:lnTo>
                      <a:pt x="823" y="83"/>
                    </a:lnTo>
                    <a:lnTo>
                      <a:pt x="769" y="138"/>
                    </a:lnTo>
                    <a:lnTo>
                      <a:pt x="714" y="193"/>
                    </a:lnTo>
                    <a:lnTo>
                      <a:pt x="686" y="275"/>
                    </a:lnTo>
                    <a:lnTo>
                      <a:pt x="659" y="357"/>
                    </a:lnTo>
                    <a:lnTo>
                      <a:pt x="686" y="412"/>
                    </a:lnTo>
                    <a:lnTo>
                      <a:pt x="741" y="549"/>
                    </a:lnTo>
                    <a:lnTo>
                      <a:pt x="878" y="714"/>
                    </a:lnTo>
                    <a:lnTo>
                      <a:pt x="1070" y="878"/>
                    </a:lnTo>
                    <a:lnTo>
                      <a:pt x="1317" y="1016"/>
                    </a:lnTo>
                    <a:lnTo>
                      <a:pt x="1591" y="1180"/>
                    </a:lnTo>
                    <a:lnTo>
                      <a:pt x="2195" y="1482"/>
                    </a:lnTo>
                    <a:lnTo>
                      <a:pt x="2825" y="1756"/>
                    </a:lnTo>
                    <a:lnTo>
                      <a:pt x="3374" y="1975"/>
                    </a:lnTo>
                    <a:lnTo>
                      <a:pt x="3895" y="2167"/>
                    </a:lnTo>
                    <a:lnTo>
                      <a:pt x="3292" y="2140"/>
                    </a:lnTo>
                    <a:lnTo>
                      <a:pt x="2661" y="2140"/>
                    </a:lnTo>
                    <a:lnTo>
                      <a:pt x="1948" y="2167"/>
                    </a:lnTo>
                    <a:lnTo>
                      <a:pt x="1207" y="2222"/>
                    </a:lnTo>
                    <a:lnTo>
                      <a:pt x="878" y="2277"/>
                    </a:lnTo>
                    <a:lnTo>
                      <a:pt x="604" y="2332"/>
                    </a:lnTo>
                    <a:lnTo>
                      <a:pt x="357" y="2414"/>
                    </a:lnTo>
                    <a:lnTo>
                      <a:pt x="165" y="2496"/>
                    </a:lnTo>
                    <a:lnTo>
                      <a:pt x="83" y="2551"/>
                    </a:lnTo>
                    <a:lnTo>
                      <a:pt x="28" y="2606"/>
                    </a:lnTo>
                    <a:lnTo>
                      <a:pt x="1" y="2688"/>
                    </a:lnTo>
                    <a:lnTo>
                      <a:pt x="1" y="2743"/>
                    </a:lnTo>
                    <a:lnTo>
                      <a:pt x="28" y="3018"/>
                    </a:lnTo>
                    <a:lnTo>
                      <a:pt x="56" y="3127"/>
                    </a:lnTo>
                    <a:lnTo>
                      <a:pt x="110" y="3209"/>
                    </a:lnTo>
                    <a:lnTo>
                      <a:pt x="165" y="3292"/>
                    </a:lnTo>
                    <a:lnTo>
                      <a:pt x="247" y="3347"/>
                    </a:lnTo>
                    <a:lnTo>
                      <a:pt x="439" y="3429"/>
                    </a:lnTo>
                    <a:lnTo>
                      <a:pt x="659" y="3456"/>
                    </a:lnTo>
                    <a:lnTo>
                      <a:pt x="961" y="3511"/>
                    </a:lnTo>
                    <a:lnTo>
                      <a:pt x="1674" y="3566"/>
                    </a:lnTo>
                    <a:lnTo>
                      <a:pt x="2441" y="3648"/>
                    </a:lnTo>
                    <a:lnTo>
                      <a:pt x="2990" y="3676"/>
                    </a:lnTo>
                    <a:lnTo>
                      <a:pt x="3456" y="3676"/>
                    </a:lnTo>
                    <a:lnTo>
                      <a:pt x="3017" y="3731"/>
                    </a:lnTo>
                    <a:lnTo>
                      <a:pt x="2524" y="3813"/>
                    </a:lnTo>
                    <a:lnTo>
                      <a:pt x="1975" y="3923"/>
                    </a:lnTo>
                    <a:lnTo>
                      <a:pt x="1454" y="4060"/>
                    </a:lnTo>
                    <a:lnTo>
                      <a:pt x="1180" y="4142"/>
                    </a:lnTo>
                    <a:lnTo>
                      <a:pt x="961" y="4252"/>
                    </a:lnTo>
                    <a:lnTo>
                      <a:pt x="769" y="4361"/>
                    </a:lnTo>
                    <a:lnTo>
                      <a:pt x="631" y="4471"/>
                    </a:lnTo>
                    <a:lnTo>
                      <a:pt x="549" y="4608"/>
                    </a:lnTo>
                    <a:lnTo>
                      <a:pt x="522" y="4663"/>
                    </a:lnTo>
                    <a:lnTo>
                      <a:pt x="494" y="4745"/>
                    </a:lnTo>
                    <a:lnTo>
                      <a:pt x="522" y="4882"/>
                    </a:lnTo>
                    <a:lnTo>
                      <a:pt x="549" y="4992"/>
                    </a:lnTo>
                    <a:lnTo>
                      <a:pt x="577" y="5074"/>
                    </a:lnTo>
                    <a:lnTo>
                      <a:pt x="631" y="5157"/>
                    </a:lnTo>
                    <a:lnTo>
                      <a:pt x="714" y="5211"/>
                    </a:lnTo>
                    <a:lnTo>
                      <a:pt x="796" y="5266"/>
                    </a:lnTo>
                    <a:lnTo>
                      <a:pt x="933" y="5321"/>
                    </a:lnTo>
                    <a:lnTo>
                      <a:pt x="1098" y="5349"/>
                    </a:lnTo>
                    <a:lnTo>
                      <a:pt x="1372" y="5349"/>
                    </a:lnTo>
                    <a:lnTo>
                      <a:pt x="4087" y="5184"/>
                    </a:lnTo>
                    <a:lnTo>
                      <a:pt x="4718" y="5541"/>
                    </a:lnTo>
                    <a:lnTo>
                      <a:pt x="3758" y="5787"/>
                    </a:lnTo>
                    <a:lnTo>
                      <a:pt x="2935" y="5979"/>
                    </a:lnTo>
                    <a:lnTo>
                      <a:pt x="2304" y="6199"/>
                    </a:lnTo>
                    <a:lnTo>
                      <a:pt x="2112" y="6308"/>
                    </a:lnTo>
                    <a:lnTo>
                      <a:pt x="1975" y="6446"/>
                    </a:lnTo>
                    <a:lnTo>
                      <a:pt x="1893" y="6583"/>
                    </a:lnTo>
                    <a:lnTo>
                      <a:pt x="1893" y="6665"/>
                    </a:lnTo>
                    <a:lnTo>
                      <a:pt x="1893" y="6747"/>
                    </a:lnTo>
                    <a:lnTo>
                      <a:pt x="1920" y="6829"/>
                    </a:lnTo>
                    <a:lnTo>
                      <a:pt x="1948" y="6884"/>
                    </a:lnTo>
                    <a:lnTo>
                      <a:pt x="2003" y="6967"/>
                    </a:lnTo>
                    <a:lnTo>
                      <a:pt x="2085" y="7021"/>
                    </a:lnTo>
                    <a:lnTo>
                      <a:pt x="2167" y="7076"/>
                    </a:lnTo>
                    <a:lnTo>
                      <a:pt x="2277" y="7131"/>
                    </a:lnTo>
                    <a:lnTo>
                      <a:pt x="2551" y="7186"/>
                    </a:lnTo>
                    <a:lnTo>
                      <a:pt x="3292" y="7186"/>
                    </a:lnTo>
                    <a:lnTo>
                      <a:pt x="4197" y="7159"/>
                    </a:lnTo>
                    <a:lnTo>
                      <a:pt x="5431" y="7104"/>
                    </a:lnTo>
                    <a:lnTo>
                      <a:pt x="5623" y="7159"/>
                    </a:lnTo>
                    <a:lnTo>
                      <a:pt x="5952" y="7323"/>
                    </a:lnTo>
                    <a:lnTo>
                      <a:pt x="6912" y="7817"/>
                    </a:lnTo>
                    <a:lnTo>
                      <a:pt x="8228" y="8530"/>
                    </a:lnTo>
                    <a:lnTo>
                      <a:pt x="11080" y="4498"/>
                    </a:lnTo>
                    <a:lnTo>
                      <a:pt x="10449" y="4114"/>
                    </a:lnTo>
                    <a:lnTo>
                      <a:pt x="8941" y="3209"/>
                    </a:lnTo>
                    <a:lnTo>
                      <a:pt x="8063" y="2688"/>
                    </a:lnTo>
                    <a:lnTo>
                      <a:pt x="7158" y="2167"/>
                    </a:lnTo>
                    <a:lnTo>
                      <a:pt x="6336" y="1756"/>
                    </a:lnTo>
                    <a:lnTo>
                      <a:pt x="5979" y="1591"/>
                    </a:lnTo>
                    <a:lnTo>
                      <a:pt x="5650" y="1454"/>
                    </a:lnTo>
                    <a:lnTo>
                      <a:pt x="4251" y="906"/>
                    </a:lnTo>
                    <a:lnTo>
                      <a:pt x="3456" y="604"/>
                    </a:lnTo>
                    <a:lnTo>
                      <a:pt x="2688" y="330"/>
                    </a:lnTo>
                    <a:lnTo>
                      <a:pt x="1975" y="111"/>
                    </a:lnTo>
                    <a:lnTo>
                      <a:pt x="1646" y="56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2"/>
              <p:cNvSpPr/>
              <p:nvPr/>
            </p:nvSpPr>
            <p:spPr>
              <a:xfrm>
                <a:off x="9601800" y="2496600"/>
                <a:ext cx="117950" cy="128900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5156" extrusionOk="0">
                    <a:moveTo>
                      <a:pt x="3100" y="0"/>
                    </a:moveTo>
                    <a:lnTo>
                      <a:pt x="1" y="2907"/>
                    </a:lnTo>
                    <a:lnTo>
                      <a:pt x="1043" y="5156"/>
                    </a:lnTo>
                    <a:lnTo>
                      <a:pt x="4718" y="1892"/>
                    </a:lnTo>
                    <a:lnTo>
                      <a:pt x="3100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extrusionOk="0">
                    <a:moveTo>
                      <a:pt x="2468" y="1"/>
                    </a:move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fill="none" extrusionOk="0">
                    <a:moveTo>
                      <a:pt x="2112" y="7487"/>
                    </a:move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2"/>
              <p:cNvSpPr/>
              <p:nvPr/>
            </p:nvSpPr>
            <p:spPr>
              <a:xfrm>
                <a:off x="9481825" y="2321750"/>
                <a:ext cx="201600" cy="252350"/>
              </a:xfrm>
              <a:custGeom>
                <a:avLst/>
                <a:gdLst/>
                <a:ahLst/>
                <a:cxnLst/>
                <a:rect l="l" t="t" r="r" b="b"/>
                <a:pathLst>
                  <a:path w="8064" h="10094" extrusionOk="0">
                    <a:moveTo>
                      <a:pt x="2002" y="1"/>
                    </a:moveTo>
                    <a:lnTo>
                      <a:pt x="1893" y="28"/>
                    </a:lnTo>
                    <a:lnTo>
                      <a:pt x="1783" y="83"/>
                    </a:lnTo>
                    <a:lnTo>
                      <a:pt x="1701" y="138"/>
                    </a:lnTo>
                    <a:lnTo>
                      <a:pt x="1619" y="248"/>
                    </a:lnTo>
                    <a:lnTo>
                      <a:pt x="1564" y="330"/>
                    </a:lnTo>
                    <a:lnTo>
                      <a:pt x="1564" y="440"/>
                    </a:lnTo>
                    <a:lnTo>
                      <a:pt x="1536" y="549"/>
                    </a:lnTo>
                    <a:lnTo>
                      <a:pt x="1564" y="659"/>
                    </a:lnTo>
                    <a:lnTo>
                      <a:pt x="1619" y="878"/>
                    </a:lnTo>
                    <a:lnTo>
                      <a:pt x="1701" y="1098"/>
                    </a:lnTo>
                    <a:lnTo>
                      <a:pt x="2030" y="1783"/>
                    </a:lnTo>
                    <a:lnTo>
                      <a:pt x="2386" y="2414"/>
                    </a:lnTo>
                    <a:lnTo>
                      <a:pt x="2770" y="3045"/>
                    </a:lnTo>
                    <a:lnTo>
                      <a:pt x="3209" y="3648"/>
                    </a:lnTo>
                    <a:lnTo>
                      <a:pt x="3099" y="3621"/>
                    </a:lnTo>
                    <a:lnTo>
                      <a:pt x="2853" y="3539"/>
                    </a:lnTo>
                    <a:lnTo>
                      <a:pt x="2688" y="3511"/>
                    </a:lnTo>
                    <a:lnTo>
                      <a:pt x="2524" y="3511"/>
                    </a:lnTo>
                    <a:lnTo>
                      <a:pt x="2359" y="3539"/>
                    </a:lnTo>
                    <a:lnTo>
                      <a:pt x="2222" y="3648"/>
                    </a:lnTo>
                    <a:lnTo>
                      <a:pt x="2140" y="3785"/>
                    </a:lnTo>
                    <a:lnTo>
                      <a:pt x="2112" y="3923"/>
                    </a:lnTo>
                    <a:lnTo>
                      <a:pt x="2112" y="4060"/>
                    </a:lnTo>
                    <a:lnTo>
                      <a:pt x="2112" y="4197"/>
                    </a:lnTo>
                    <a:lnTo>
                      <a:pt x="2194" y="4444"/>
                    </a:lnTo>
                    <a:lnTo>
                      <a:pt x="2249" y="4526"/>
                    </a:lnTo>
                    <a:lnTo>
                      <a:pt x="2249" y="4526"/>
                    </a:lnTo>
                    <a:lnTo>
                      <a:pt x="2167" y="4444"/>
                    </a:lnTo>
                    <a:lnTo>
                      <a:pt x="2085" y="4389"/>
                    </a:lnTo>
                    <a:lnTo>
                      <a:pt x="1975" y="4334"/>
                    </a:lnTo>
                    <a:lnTo>
                      <a:pt x="1838" y="4279"/>
                    </a:lnTo>
                    <a:lnTo>
                      <a:pt x="1673" y="4252"/>
                    </a:lnTo>
                    <a:lnTo>
                      <a:pt x="1509" y="4279"/>
                    </a:lnTo>
                    <a:lnTo>
                      <a:pt x="1344" y="4389"/>
                    </a:lnTo>
                    <a:lnTo>
                      <a:pt x="1262" y="4444"/>
                    </a:lnTo>
                    <a:lnTo>
                      <a:pt x="1180" y="4526"/>
                    </a:lnTo>
                    <a:lnTo>
                      <a:pt x="1152" y="4581"/>
                    </a:lnTo>
                    <a:lnTo>
                      <a:pt x="1125" y="4663"/>
                    </a:lnTo>
                    <a:lnTo>
                      <a:pt x="1097" y="4855"/>
                    </a:lnTo>
                    <a:lnTo>
                      <a:pt x="1125" y="5020"/>
                    </a:lnTo>
                    <a:lnTo>
                      <a:pt x="1180" y="5157"/>
                    </a:lnTo>
                    <a:lnTo>
                      <a:pt x="1235" y="5294"/>
                    </a:lnTo>
                    <a:lnTo>
                      <a:pt x="1289" y="5404"/>
                    </a:lnTo>
                    <a:lnTo>
                      <a:pt x="1207" y="5349"/>
                    </a:lnTo>
                    <a:lnTo>
                      <a:pt x="1070" y="5294"/>
                    </a:lnTo>
                    <a:lnTo>
                      <a:pt x="933" y="5239"/>
                    </a:lnTo>
                    <a:lnTo>
                      <a:pt x="768" y="5212"/>
                    </a:lnTo>
                    <a:lnTo>
                      <a:pt x="604" y="5212"/>
                    </a:lnTo>
                    <a:lnTo>
                      <a:pt x="412" y="5266"/>
                    </a:lnTo>
                    <a:lnTo>
                      <a:pt x="247" y="5349"/>
                    </a:lnTo>
                    <a:lnTo>
                      <a:pt x="110" y="5486"/>
                    </a:lnTo>
                    <a:lnTo>
                      <a:pt x="28" y="5650"/>
                    </a:lnTo>
                    <a:lnTo>
                      <a:pt x="0" y="5787"/>
                    </a:lnTo>
                    <a:lnTo>
                      <a:pt x="0" y="5925"/>
                    </a:lnTo>
                    <a:lnTo>
                      <a:pt x="28" y="6034"/>
                    </a:lnTo>
                    <a:lnTo>
                      <a:pt x="55" y="6144"/>
                    </a:lnTo>
                    <a:lnTo>
                      <a:pt x="110" y="6226"/>
                    </a:lnTo>
                    <a:lnTo>
                      <a:pt x="1152" y="7296"/>
                    </a:lnTo>
                    <a:lnTo>
                      <a:pt x="1783" y="7927"/>
                    </a:lnTo>
                    <a:lnTo>
                      <a:pt x="2469" y="8530"/>
                    </a:lnTo>
                    <a:lnTo>
                      <a:pt x="3182" y="9106"/>
                    </a:lnTo>
                    <a:lnTo>
                      <a:pt x="3511" y="9353"/>
                    </a:lnTo>
                    <a:lnTo>
                      <a:pt x="3867" y="9572"/>
                    </a:lnTo>
                    <a:lnTo>
                      <a:pt x="4196" y="9764"/>
                    </a:lnTo>
                    <a:lnTo>
                      <a:pt x="4498" y="9929"/>
                    </a:lnTo>
                    <a:lnTo>
                      <a:pt x="4800" y="10038"/>
                    </a:lnTo>
                    <a:lnTo>
                      <a:pt x="5074" y="10093"/>
                    </a:lnTo>
                    <a:lnTo>
                      <a:pt x="8063" y="7241"/>
                    </a:lnTo>
                    <a:lnTo>
                      <a:pt x="7624" y="6610"/>
                    </a:lnTo>
                    <a:lnTo>
                      <a:pt x="7049" y="5842"/>
                    </a:lnTo>
                    <a:lnTo>
                      <a:pt x="5595" y="4032"/>
                    </a:lnTo>
                    <a:lnTo>
                      <a:pt x="4169" y="2195"/>
                    </a:lnTo>
                    <a:lnTo>
                      <a:pt x="3566" y="1427"/>
                    </a:lnTo>
                    <a:lnTo>
                      <a:pt x="3127" y="796"/>
                    </a:lnTo>
                    <a:lnTo>
                      <a:pt x="2990" y="604"/>
                    </a:lnTo>
                    <a:lnTo>
                      <a:pt x="2853" y="385"/>
                    </a:lnTo>
                    <a:lnTo>
                      <a:pt x="2688" y="220"/>
                    </a:lnTo>
                    <a:lnTo>
                      <a:pt x="2496" y="83"/>
                    </a:lnTo>
                    <a:lnTo>
                      <a:pt x="2386" y="28"/>
                    </a:lnTo>
                    <a:lnTo>
                      <a:pt x="2249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2"/>
              <p:cNvSpPr/>
              <p:nvPr/>
            </p:nvSpPr>
            <p:spPr>
              <a:xfrm>
                <a:off x="9605225" y="2394425"/>
                <a:ext cx="30875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459" extrusionOk="0">
                    <a:moveTo>
                      <a:pt x="1153" y="1"/>
                    </a:moveTo>
                    <a:lnTo>
                      <a:pt x="1153" y="28"/>
                    </a:lnTo>
                    <a:lnTo>
                      <a:pt x="1070" y="330"/>
                    </a:lnTo>
                    <a:lnTo>
                      <a:pt x="1043" y="659"/>
                    </a:lnTo>
                    <a:lnTo>
                      <a:pt x="988" y="1290"/>
                    </a:lnTo>
                    <a:lnTo>
                      <a:pt x="961" y="1537"/>
                    </a:lnTo>
                    <a:lnTo>
                      <a:pt x="878" y="1811"/>
                    </a:lnTo>
                    <a:lnTo>
                      <a:pt x="741" y="2085"/>
                    </a:lnTo>
                    <a:lnTo>
                      <a:pt x="577" y="2332"/>
                    </a:lnTo>
                    <a:lnTo>
                      <a:pt x="275" y="2853"/>
                    </a:lnTo>
                    <a:lnTo>
                      <a:pt x="165" y="3100"/>
                    </a:lnTo>
                    <a:lnTo>
                      <a:pt x="83" y="3402"/>
                    </a:lnTo>
                    <a:lnTo>
                      <a:pt x="28" y="3648"/>
                    </a:lnTo>
                    <a:lnTo>
                      <a:pt x="1" y="3895"/>
                    </a:lnTo>
                    <a:lnTo>
                      <a:pt x="28" y="4142"/>
                    </a:lnTo>
                    <a:lnTo>
                      <a:pt x="56" y="4416"/>
                    </a:lnTo>
                    <a:lnTo>
                      <a:pt x="138" y="4690"/>
                    </a:lnTo>
                    <a:lnTo>
                      <a:pt x="248" y="4965"/>
                    </a:lnTo>
                    <a:lnTo>
                      <a:pt x="385" y="5212"/>
                    </a:lnTo>
                    <a:lnTo>
                      <a:pt x="577" y="5458"/>
                    </a:lnTo>
                    <a:lnTo>
                      <a:pt x="632" y="5458"/>
                    </a:lnTo>
                    <a:lnTo>
                      <a:pt x="659" y="5431"/>
                    </a:lnTo>
                    <a:lnTo>
                      <a:pt x="632" y="5404"/>
                    </a:lnTo>
                    <a:lnTo>
                      <a:pt x="412" y="5102"/>
                    </a:lnTo>
                    <a:lnTo>
                      <a:pt x="248" y="4800"/>
                    </a:lnTo>
                    <a:lnTo>
                      <a:pt x="138" y="4471"/>
                    </a:lnTo>
                    <a:lnTo>
                      <a:pt x="83" y="4115"/>
                    </a:lnTo>
                    <a:lnTo>
                      <a:pt x="111" y="3731"/>
                    </a:lnTo>
                    <a:lnTo>
                      <a:pt x="165" y="3402"/>
                    </a:lnTo>
                    <a:lnTo>
                      <a:pt x="275" y="3072"/>
                    </a:lnTo>
                    <a:lnTo>
                      <a:pt x="440" y="2743"/>
                    </a:lnTo>
                    <a:lnTo>
                      <a:pt x="796" y="2167"/>
                    </a:lnTo>
                    <a:lnTo>
                      <a:pt x="933" y="1866"/>
                    </a:lnTo>
                    <a:lnTo>
                      <a:pt x="988" y="1729"/>
                    </a:lnTo>
                    <a:lnTo>
                      <a:pt x="1043" y="1564"/>
                    </a:lnTo>
                    <a:lnTo>
                      <a:pt x="1098" y="1180"/>
                    </a:lnTo>
                    <a:lnTo>
                      <a:pt x="1125" y="796"/>
                    </a:lnTo>
                    <a:lnTo>
                      <a:pt x="1153" y="440"/>
                    </a:lnTo>
                    <a:lnTo>
                      <a:pt x="1235" y="56"/>
                    </a:lnTo>
                    <a:lnTo>
                      <a:pt x="1208" y="28"/>
                    </a:lnTo>
                    <a:lnTo>
                      <a:pt x="1208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2"/>
              <p:cNvSpPr/>
              <p:nvPr/>
            </p:nvSpPr>
            <p:spPr>
              <a:xfrm>
                <a:off x="9483200" y="2454075"/>
                <a:ext cx="56925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113" extrusionOk="0">
                    <a:moveTo>
                      <a:pt x="1097" y="1"/>
                    </a:moveTo>
                    <a:lnTo>
                      <a:pt x="1097" y="56"/>
                    </a:lnTo>
                    <a:lnTo>
                      <a:pt x="1097" y="83"/>
                    </a:lnTo>
                    <a:lnTo>
                      <a:pt x="1344" y="248"/>
                    </a:lnTo>
                    <a:lnTo>
                      <a:pt x="1564" y="467"/>
                    </a:lnTo>
                    <a:lnTo>
                      <a:pt x="1783" y="686"/>
                    </a:lnTo>
                    <a:lnTo>
                      <a:pt x="1947" y="933"/>
                    </a:lnTo>
                    <a:lnTo>
                      <a:pt x="2030" y="1070"/>
                    </a:lnTo>
                    <a:lnTo>
                      <a:pt x="2112" y="1207"/>
                    </a:lnTo>
                    <a:lnTo>
                      <a:pt x="2167" y="1345"/>
                    </a:lnTo>
                    <a:lnTo>
                      <a:pt x="2194" y="1509"/>
                    </a:lnTo>
                    <a:lnTo>
                      <a:pt x="2167" y="1646"/>
                    </a:lnTo>
                    <a:lnTo>
                      <a:pt x="2112" y="1756"/>
                    </a:lnTo>
                    <a:lnTo>
                      <a:pt x="2030" y="1866"/>
                    </a:lnTo>
                    <a:lnTo>
                      <a:pt x="1920" y="1948"/>
                    </a:lnTo>
                    <a:lnTo>
                      <a:pt x="1783" y="2003"/>
                    </a:lnTo>
                    <a:lnTo>
                      <a:pt x="1646" y="2030"/>
                    </a:lnTo>
                    <a:lnTo>
                      <a:pt x="1509" y="2030"/>
                    </a:lnTo>
                    <a:lnTo>
                      <a:pt x="1372" y="2003"/>
                    </a:lnTo>
                    <a:lnTo>
                      <a:pt x="1234" y="1948"/>
                    </a:lnTo>
                    <a:lnTo>
                      <a:pt x="1097" y="1893"/>
                    </a:lnTo>
                    <a:lnTo>
                      <a:pt x="878" y="1729"/>
                    </a:lnTo>
                    <a:lnTo>
                      <a:pt x="659" y="1509"/>
                    </a:lnTo>
                    <a:lnTo>
                      <a:pt x="467" y="1317"/>
                    </a:lnTo>
                    <a:lnTo>
                      <a:pt x="275" y="1098"/>
                    </a:lnTo>
                    <a:lnTo>
                      <a:pt x="55" y="906"/>
                    </a:lnTo>
                    <a:lnTo>
                      <a:pt x="28" y="906"/>
                    </a:lnTo>
                    <a:lnTo>
                      <a:pt x="28" y="933"/>
                    </a:lnTo>
                    <a:lnTo>
                      <a:pt x="0" y="961"/>
                    </a:lnTo>
                    <a:lnTo>
                      <a:pt x="28" y="988"/>
                    </a:lnTo>
                    <a:lnTo>
                      <a:pt x="192" y="1153"/>
                    </a:lnTo>
                    <a:lnTo>
                      <a:pt x="384" y="1317"/>
                    </a:lnTo>
                    <a:lnTo>
                      <a:pt x="741" y="1701"/>
                    </a:lnTo>
                    <a:lnTo>
                      <a:pt x="933" y="1893"/>
                    </a:lnTo>
                    <a:lnTo>
                      <a:pt x="1152" y="2003"/>
                    </a:lnTo>
                    <a:lnTo>
                      <a:pt x="1372" y="2085"/>
                    </a:lnTo>
                    <a:lnTo>
                      <a:pt x="1509" y="2113"/>
                    </a:lnTo>
                    <a:lnTo>
                      <a:pt x="1618" y="2113"/>
                    </a:lnTo>
                    <a:lnTo>
                      <a:pt x="1810" y="2085"/>
                    </a:lnTo>
                    <a:lnTo>
                      <a:pt x="1975" y="2003"/>
                    </a:lnTo>
                    <a:lnTo>
                      <a:pt x="2139" y="1866"/>
                    </a:lnTo>
                    <a:lnTo>
                      <a:pt x="2194" y="1811"/>
                    </a:lnTo>
                    <a:lnTo>
                      <a:pt x="2222" y="1729"/>
                    </a:lnTo>
                    <a:lnTo>
                      <a:pt x="2249" y="1591"/>
                    </a:lnTo>
                    <a:lnTo>
                      <a:pt x="2277" y="1482"/>
                    </a:lnTo>
                    <a:lnTo>
                      <a:pt x="2249" y="1372"/>
                    </a:lnTo>
                    <a:lnTo>
                      <a:pt x="2222" y="1235"/>
                    </a:lnTo>
                    <a:lnTo>
                      <a:pt x="2112" y="1016"/>
                    </a:lnTo>
                    <a:lnTo>
                      <a:pt x="1975" y="824"/>
                    </a:lnTo>
                    <a:lnTo>
                      <a:pt x="1783" y="577"/>
                    </a:lnTo>
                    <a:lnTo>
                      <a:pt x="1591" y="385"/>
                    </a:lnTo>
                    <a:lnTo>
                      <a:pt x="1372" y="193"/>
                    </a:lnTo>
                    <a:lnTo>
                      <a:pt x="1152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2"/>
              <p:cNvSpPr/>
              <p:nvPr/>
            </p:nvSpPr>
            <p:spPr>
              <a:xfrm>
                <a:off x="9536675" y="2432825"/>
                <a:ext cx="29500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2140" extrusionOk="0">
                    <a:moveTo>
                      <a:pt x="55" y="1"/>
                    </a:moveTo>
                    <a:lnTo>
                      <a:pt x="28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302" y="330"/>
                    </a:lnTo>
                    <a:lnTo>
                      <a:pt x="576" y="604"/>
                    </a:lnTo>
                    <a:lnTo>
                      <a:pt x="851" y="878"/>
                    </a:lnTo>
                    <a:lnTo>
                      <a:pt x="960" y="1043"/>
                    </a:lnTo>
                    <a:lnTo>
                      <a:pt x="1070" y="1207"/>
                    </a:lnTo>
                    <a:lnTo>
                      <a:pt x="1097" y="1399"/>
                    </a:lnTo>
                    <a:lnTo>
                      <a:pt x="1097" y="1591"/>
                    </a:lnTo>
                    <a:lnTo>
                      <a:pt x="1015" y="1756"/>
                    </a:lnTo>
                    <a:lnTo>
                      <a:pt x="960" y="1838"/>
                    </a:lnTo>
                    <a:lnTo>
                      <a:pt x="905" y="1893"/>
                    </a:lnTo>
                    <a:lnTo>
                      <a:pt x="823" y="1975"/>
                    </a:lnTo>
                    <a:lnTo>
                      <a:pt x="713" y="2003"/>
                    </a:lnTo>
                    <a:lnTo>
                      <a:pt x="521" y="2057"/>
                    </a:lnTo>
                    <a:lnTo>
                      <a:pt x="302" y="2057"/>
                    </a:lnTo>
                    <a:lnTo>
                      <a:pt x="110" y="1975"/>
                    </a:lnTo>
                    <a:lnTo>
                      <a:pt x="83" y="1975"/>
                    </a:lnTo>
                    <a:lnTo>
                      <a:pt x="55" y="2003"/>
                    </a:lnTo>
                    <a:lnTo>
                      <a:pt x="55" y="2030"/>
                    </a:lnTo>
                    <a:lnTo>
                      <a:pt x="55" y="2057"/>
                    </a:lnTo>
                    <a:lnTo>
                      <a:pt x="247" y="2112"/>
                    </a:lnTo>
                    <a:lnTo>
                      <a:pt x="467" y="2140"/>
                    </a:lnTo>
                    <a:lnTo>
                      <a:pt x="659" y="2112"/>
                    </a:lnTo>
                    <a:lnTo>
                      <a:pt x="851" y="2030"/>
                    </a:lnTo>
                    <a:lnTo>
                      <a:pt x="1015" y="1920"/>
                    </a:lnTo>
                    <a:lnTo>
                      <a:pt x="1125" y="1756"/>
                    </a:lnTo>
                    <a:lnTo>
                      <a:pt x="1180" y="1591"/>
                    </a:lnTo>
                    <a:lnTo>
                      <a:pt x="1180" y="1399"/>
                    </a:lnTo>
                    <a:lnTo>
                      <a:pt x="1125" y="1180"/>
                    </a:lnTo>
                    <a:lnTo>
                      <a:pt x="1043" y="988"/>
                    </a:lnTo>
                    <a:lnTo>
                      <a:pt x="905" y="823"/>
                    </a:lnTo>
                    <a:lnTo>
                      <a:pt x="768" y="659"/>
                    </a:lnTo>
                    <a:lnTo>
                      <a:pt x="412" y="35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2"/>
              <p:cNvSpPr/>
              <p:nvPr/>
            </p:nvSpPr>
            <p:spPr>
              <a:xfrm>
                <a:off x="9559300" y="2411575"/>
                <a:ext cx="267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2360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28" y="55"/>
                    </a:lnTo>
                    <a:lnTo>
                      <a:pt x="330" y="330"/>
                    </a:lnTo>
                    <a:lnTo>
                      <a:pt x="604" y="604"/>
                    </a:lnTo>
                    <a:lnTo>
                      <a:pt x="713" y="768"/>
                    </a:lnTo>
                    <a:lnTo>
                      <a:pt x="823" y="933"/>
                    </a:lnTo>
                    <a:lnTo>
                      <a:pt x="905" y="1097"/>
                    </a:lnTo>
                    <a:lnTo>
                      <a:pt x="960" y="1289"/>
                    </a:lnTo>
                    <a:lnTo>
                      <a:pt x="988" y="1454"/>
                    </a:lnTo>
                    <a:lnTo>
                      <a:pt x="988" y="1646"/>
                    </a:lnTo>
                    <a:lnTo>
                      <a:pt x="933" y="1811"/>
                    </a:lnTo>
                    <a:lnTo>
                      <a:pt x="878" y="1948"/>
                    </a:lnTo>
                    <a:lnTo>
                      <a:pt x="768" y="2085"/>
                    </a:lnTo>
                    <a:lnTo>
                      <a:pt x="631" y="2194"/>
                    </a:lnTo>
                    <a:lnTo>
                      <a:pt x="494" y="2249"/>
                    </a:lnTo>
                    <a:lnTo>
                      <a:pt x="302" y="2277"/>
                    </a:lnTo>
                    <a:lnTo>
                      <a:pt x="275" y="2304"/>
                    </a:lnTo>
                    <a:lnTo>
                      <a:pt x="275" y="2332"/>
                    </a:lnTo>
                    <a:lnTo>
                      <a:pt x="275" y="2359"/>
                    </a:lnTo>
                    <a:lnTo>
                      <a:pt x="302" y="2359"/>
                    </a:lnTo>
                    <a:lnTo>
                      <a:pt x="467" y="2332"/>
                    </a:lnTo>
                    <a:lnTo>
                      <a:pt x="631" y="2277"/>
                    </a:lnTo>
                    <a:lnTo>
                      <a:pt x="768" y="2194"/>
                    </a:lnTo>
                    <a:lnTo>
                      <a:pt x="878" y="2085"/>
                    </a:lnTo>
                    <a:lnTo>
                      <a:pt x="988" y="1920"/>
                    </a:lnTo>
                    <a:lnTo>
                      <a:pt x="1043" y="1783"/>
                    </a:lnTo>
                    <a:lnTo>
                      <a:pt x="1070" y="1619"/>
                    </a:lnTo>
                    <a:lnTo>
                      <a:pt x="1070" y="1427"/>
                    </a:lnTo>
                    <a:lnTo>
                      <a:pt x="1043" y="1207"/>
                    </a:lnTo>
                    <a:lnTo>
                      <a:pt x="960" y="988"/>
                    </a:lnTo>
                    <a:lnTo>
                      <a:pt x="851" y="796"/>
                    </a:lnTo>
                    <a:lnTo>
                      <a:pt x="713" y="631"/>
                    </a:lnTo>
                    <a:lnTo>
                      <a:pt x="576" y="467"/>
                    </a:lnTo>
                    <a:lnTo>
                      <a:pt x="412" y="30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2"/>
              <p:cNvSpPr/>
              <p:nvPr/>
            </p:nvSpPr>
            <p:spPr>
              <a:xfrm>
                <a:off x="8870950" y="4005625"/>
                <a:ext cx="404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524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0" y="55"/>
                    </a:lnTo>
                    <a:lnTo>
                      <a:pt x="439" y="658"/>
                    </a:lnTo>
                    <a:lnTo>
                      <a:pt x="823" y="1262"/>
                    </a:lnTo>
                    <a:lnTo>
                      <a:pt x="1207" y="1865"/>
                    </a:lnTo>
                    <a:lnTo>
                      <a:pt x="1536" y="2496"/>
                    </a:lnTo>
                    <a:lnTo>
                      <a:pt x="1564" y="2523"/>
                    </a:lnTo>
                    <a:lnTo>
                      <a:pt x="1591" y="2523"/>
                    </a:lnTo>
                    <a:lnTo>
                      <a:pt x="1618" y="2496"/>
                    </a:lnTo>
                    <a:lnTo>
                      <a:pt x="1618" y="2468"/>
                    </a:lnTo>
                    <a:lnTo>
                      <a:pt x="1262" y="1838"/>
                    </a:lnTo>
                    <a:lnTo>
                      <a:pt x="905" y="1207"/>
                    </a:lnTo>
                    <a:lnTo>
                      <a:pt x="494" y="604"/>
                    </a:lnTo>
                    <a:lnTo>
                      <a:pt x="83" y="2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2"/>
              <p:cNvSpPr/>
              <p:nvPr/>
            </p:nvSpPr>
            <p:spPr>
              <a:xfrm>
                <a:off x="8901100" y="4012475"/>
                <a:ext cx="3432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387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28" y="55"/>
                    </a:lnTo>
                    <a:lnTo>
                      <a:pt x="1290" y="2386"/>
                    </a:lnTo>
                    <a:lnTo>
                      <a:pt x="1345" y="2386"/>
                    </a:lnTo>
                    <a:lnTo>
                      <a:pt x="1372" y="2359"/>
                    </a:lnTo>
                    <a:lnTo>
                      <a:pt x="1372" y="23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2"/>
              <p:cNvSpPr/>
              <p:nvPr/>
            </p:nvSpPr>
            <p:spPr>
              <a:xfrm>
                <a:off x="9793775" y="1995400"/>
                <a:ext cx="404525" cy="370275"/>
              </a:xfrm>
              <a:custGeom>
                <a:avLst/>
                <a:gdLst/>
                <a:ahLst/>
                <a:cxnLst/>
                <a:rect l="l" t="t" r="r" b="b"/>
                <a:pathLst>
                  <a:path w="16181" h="14811" extrusionOk="0">
                    <a:moveTo>
                      <a:pt x="9791" y="1"/>
                    </a:moveTo>
                    <a:lnTo>
                      <a:pt x="9352" y="28"/>
                    </a:lnTo>
                    <a:lnTo>
                      <a:pt x="8996" y="111"/>
                    </a:lnTo>
                    <a:lnTo>
                      <a:pt x="8667" y="220"/>
                    </a:lnTo>
                    <a:lnTo>
                      <a:pt x="8338" y="357"/>
                    </a:lnTo>
                    <a:lnTo>
                      <a:pt x="8036" y="495"/>
                    </a:lnTo>
                    <a:lnTo>
                      <a:pt x="7789" y="632"/>
                    </a:lnTo>
                    <a:lnTo>
                      <a:pt x="7515" y="769"/>
                    </a:lnTo>
                    <a:lnTo>
                      <a:pt x="6939" y="1098"/>
                    </a:lnTo>
                    <a:lnTo>
                      <a:pt x="6637" y="1235"/>
                    </a:lnTo>
                    <a:lnTo>
                      <a:pt x="6363" y="1345"/>
                    </a:lnTo>
                    <a:lnTo>
                      <a:pt x="6089" y="1372"/>
                    </a:lnTo>
                    <a:lnTo>
                      <a:pt x="5952" y="1372"/>
                    </a:lnTo>
                    <a:lnTo>
                      <a:pt x="5815" y="1345"/>
                    </a:lnTo>
                    <a:lnTo>
                      <a:pt x="5513" y="1208"/>
                    </a:lnTo>
                    <a:lnTo>
                      <a:pt x="5211" y="1043"/>
                    </a:lnTo>
                    <a:lnTo>
                      <a:pt x="4635" y="632"/>
                    </a:lnTo>
                    <a:lnTo>
                      <a:pt x="4361" y="412"/>
                    </a:lnTo>
                    <a:lnTo>
                      <a:pt x="4059" y="275"/>
                    </a:lnTo>
                    <a:lnTo>
                      <a:pt x="3895" y="193"/>
                    </a:lnTo>
                    <a:lnTo>
                      <a:pt x="3758" y="165"/>
                    </a:lnTo>
                    <a:lnTo>
                      <a:pt x="3593" y="138"/>
                    </a:lnTo>
                    <a:lnTo>
                      <a:pt x="3429" y="111"/>
                    </a:lnTo>
                    <a:lnTo>
                      <a:pt x="3264" y="138"/>
                    </a:lnTo>
                    <a:lnTo>
                      <a:pt x="3100" y="193"/>
                    </a:lnTo>
                    <a:lnTo>
                      <a:pt x="2935" y="248"/>
                    </a:lnTo>
                    <a:lnTo>
                      <a:pt x="2798" y="357"/>
                    </a:lnTo>
                    <a:lnTo>
                      <a:pt x="2661" y="440"/>
                    </a:lnTo>
                    <a:lnTo>
                      <a:pt x="2551" y="577"/>
                    </a:lnTo>
                    <a:lnTo>
                      <a:pt x="2469" y="714"/>
                    </a:lnTo>
                    <a:lnTo>
                      <a:pt x="2387" y="878"/>
                    </a:lnTo>
                    <a:lnTo>
                      <a:pt x="2332" y="1043"/>
                    </a:lnTo>
                    <a:lnTo>
                      <a:pt x="2304" y="1208"/>
                    </a:lnTo>
                    <a:lnTo>
                      <a:pt x="2332" y="1372"/>
                    </a:lnTo>
                    <a:lnTo>
                      <a:pt x="2359" y="1537"/>
                    </a:lnTo>
                    <a:lnTo>
                      <a:pt x="2387" y="1701"/>
                    </a:lnTo>
                    <a:lnTo>
                      <a:pt x="2469" y="1866"/>
                    </a:lnTo>
                    <a:lnTo>
                      <a:pt x="2551" y="2003"/>
                    </a:lnTo>
                    <a:lnTo>
                      <a:pt x="2661" y="2113"/>
                    </a:lnTo>
                    <a:lnTo>
                      <a:pt x="2195" y="2003"/>
                    </a:lnTo>
                    <a:lnTo>
                      <a:pt x="1920" y="1975"/>
                    </a:lnTo>
                    <a:lnTo>
                      <a:pt x="1673" y="1948"/>
                    </a:lnTo>
                    <a:lnTo>
                      <a:pt x="1427" y="1948"/>
                    </a:lnTo>
                    <a:lnTo>
                      <a:pt x="1207" y="1975"/>
                    </a:lnTo>
                    <a:lnTo>
                      <a:pt x="960" y="2030"/>
                    </a:lnTo>
                    <a:lnTo>
                      <a:pt x="741" y="2140"/>
                    </a:lnTo>
                    <a:lnTo>
                      <a:pt x="549" y="2277"/>
                    </a:lnTo>
                    <a:lnTo>
                      <a:pt x="385" y="2442"/>
                    </a:lnTo>
                    <a:lnTo>
                      <a:pt x="247" y="2634"/>
                    </a:lnTo>
                    <a:lnTo>
                      <a:pt x="138" y="2853"/>
                    </a:lnTo>
                    <a:lnTo>
                      <a:pt x="55" y="3100"/>
                    </a:lnTo>
                    <a:lnTo>
                      <a:pt x="28" y="3319"/>
                    </a:lnTo>
                    <a:lnTo>
                      <a:pt x="1" y="3566"/>
                    </a:lnTo>
                    <a:lnTo>
                      <a:pt x="28" y="3813"/>
                    </a:lnTo>
                    <a:lnTo>
                      <a:pt x="110" y="4060"/>
                    </a:lnTo>
                    <a:lnTo>
                      <a:pt x="193" y="4279"/>
                    </a:lnTo>
                    <a:lnTo>
                      <a:pt x="302" y="4498"/>
                    </a:lnTo>
                    <a:lnTo>
                      <a:pt x="439" y="4690"/>
                    </a:lnTo>
                    <a:lnTo>
                      <a:pt x="604" y="4882"/>
                    </a:lnTo>
                    <a:lnTo>
                      <a:pt x="768" y="5047"/>
                    </a:lnTo>
                    <a:lnTo>
                      <a:pt x="960" y="5212"/>
                    </a:lnTo>
                    <a:lnTo>
                      <a:pt x="1152" y="5349"/>
                    </a:lnTo>
                    <a:lnTo>
                      <a:pt x="1591" y="5568"/>
                    </a:lnTo>
                    <a:lnTo>
                      <a:pt x="2030" y="5760"/>
                    </a:lnTo>
                    <a:lnTo>
                      <a:pt x="2496" y="5897"/>
                    </a:lnTo>
                    <a:lnTo>
                      <a:pt x="2962" y="6034"/>
                    </a:lnTo>
                    <a:lnTo>
                      <a:pt x="13164" y="14810"/>
                    </a:lnTo>
                    <a:lnTo>
                      <a:pt x="13329" y="14810"/>
                    </a:lnTo>
                    <a:lnTo>
                      <a:pt x="13466" y="14783"/>
                    </a:lnTo>
                    <a:lnTo>
                      <a:pt x="13603" y="14755"/>
                    </a:lnTo>
                    <a:lnTo>
                      <a:pt x="13740" y="14673"/>
                    </a:lnTo>
                    <a:lnTo>
                      <a:pt x="13987" y="14508"/>
                    </a:lnTo>
                    <a:lnTo>
                      <a:pt x="14206" y="14289"/>
                    </a:lnTo>
                    <a:lnTo>
                      <a:pt x="14371" y="14042"/>
                    </a:lnTo>
                    <a:lnTo>
                      <a:pt x="14536" y="13741"/>
                    </a:lnTo>
                    <a:lnTo>
                      <a:pt x="14645" y="13439"/>
                    </a:lnTo>
                    <a:lnTo>
                      <a:pt x="14700" y="13137"/>
                    </a:lnTo>
                    <a:lnTo>
                      <a:pt x="14728" y="12808"/>
                    </a:lnTo>
                    <a:lnTo>
                      <a:pt x="14728" y="12506"/>
                    </a:lnTo>
                    <a:lnTo>
                      <a:pt x="14728" y="11876"/>
                    </a:lnTo>
                    <a:lnTo>
                      <a:pt x="14728" y="11245"/>
                    </a:lnTo>
                    <a:lnTo>
                      <a:pt x="14755" y="10943"/>
                    </a:lnTo>
                    <a:lnTo>
                      <a:pt x="14810" y="10642"/>
                    </a:lnTo>
                    <a:lnTo>
                      <a:pt x="14919" y="10258"/>
                    </a:lnTo>
                    <a:lnTo>
                      <a:pt x="15057" y="9874"/>
                    </a:lnTo>
                    <a:lnTo>
                      <a:pt x="15221" y="9490"/>
                    </a:lnTo>
                    <a:lnTo>
                      <a:pt x="15413" y="9133"/>
                    </a:lnTo>
                    <a:lnTo>
                      <a:pt x="15797" y="8420"/>
                    </a:lnTo>
                    <a:lnTo>
                      <a:pt x="15962" y="8036"/>
                    </a:lnTo>
                    <a:lnTo>
                      <a:pt x="16099" y="7652"/>
                    </a:lnTo>
                    <a:lnTo>
                      <a:pt x="16154" y="7378"/>
                    </a:lnTo>
                    <a:lnTo>
                      <a:pt x="16181" y="7104"/>
                    </a:lnTo>
                    <a:lnTo>
                      <a:pt x="16181" y="6802"/>
                    </a:lnTo>
                    <a:lnTo>
                      <a:pt x="16154" y="6528"/>
                    </a:lnTo>
                    <a:lnTo>
                      <a:pt x="16126" y="6254"/>
                    </a:lnTo>
                    <a:lnTo>
                      <a:pt x="16044" y="5979"/>
                    </a:lnTo>
                    <a:lnTo>
                      <a:pt x="15962" y="5705"/>
                    </a:lnTo>
                    <a:lnTo>
                      <a:pt x="15852" y="5458"/>
                    </a:lnTo>
                    <a:lnTo>
                      <a:pt x="15715" y="5212"/>
                    </a:lnTo>
                    <a:lnTo>
                      <a:pt x="15578" y="4965"/>
                    </a:lnTo>
                    <a:lnTo>
                      <a:pt x="15386" y="4745"/>
                    </a:lnTo>
                    <a:lnTo>
                      <a:pt x="15221" y="4526"/>
                    </a:lnTo>
                    <a:lnTo>
                      <a:pt x="15002" y="4334"/>
                    </a:lnTo>
                    <a:lnTo>
                      <a:pt x="14782" y="4169"/>
                    </a:lnTo>
                    <a:lnTo>
                      <a:pt x="14536" y="4005"/>
                    </a:lnTo>
                    <a:lnTo>
                      <a:pt x="14289" y="3868"/>
                    </a:lnTo>
                    <a:lnTo>
                      <a:pt x="14289" y="3621"/>
                    </a:lnTo>
                    <a:lnTo>
                      <a:pt x="14261" y="3347"/>
                    </a:lnTo>
                    <a:lnTo>
                      <a:pt x="14206" y="3072"/>
                    </a:lnTo>
                    <a:lnTo>
                      <a:pt x="14097" y="2771"/>
                    </a:lnTo>
                    <a:lnTo>
                      <a:pt x="13987" y="2497"/>
                    </a:lnTo>
                    <a:lnTo>
                      <a:pt x="13850" y="2222"/>
                    </a:lnTo>
                    <a:lnTo>
                      <a:pt x="13685" y="1948"/>
                    </a:lnTo>
                    <a:lnTo>
                      <a:pt x="13493" y="1701"/>
                    </a:lnTo>
                    <a:lnTo>
                      <a:pt x="13301" y="1454"/>
                    </a:lnTo>
                    <a:lnTo>
                      <a:pt x="13082" y="1208"/>
                    </a:lnTo>
                    <a:lnTo>
                      <a:pt x="12863" y="988"/>
                    </a:lnTo>
                    <a:lnTo>
                      <a:pt x="12643" y="796"/>
                    </a:lnTo>
                    <a:lnTo>
                      <a:pt x="12396" y="632"/>
                    </a:lnTo>
                    <a:lnTo>
                      <a:pt x="12150" y="467"/>
                    </a:lnTo>
                    <a:lnTo>
                      <a:pt x="11903" y="357"/>
                    </a:lnTo>
                    <a:lnTo>
                      <a:pt x="11656" y="275"/>
                    </a:lnTo>
                    <a:lnTo>
                      <a:pt x="10916" y="111"/>
                    </a:lnTo>
                    <a:lnTo>
                      <a:pt x="10312" y="28"/>
                    </a:lnTo>
                    <a:lnTo>
                      <a:pt x="9791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2"/>
              <p:cNvSpPr/>
              <p:nvPr/>
            </p:nvSpPr>
            <p:spPr>
              <a:xfrm>
                <a:off x="9296700" y="4028250"/>
                <a:ext cx="447050" cy="252325"/>
              </a:xfrm>
              <a:custGeom>
                <a:avLst/>
                <a:gdLst/>
                <a:ahLst/>
                <a:cxnLst/>
                <a:rect l="l" t="t" r="r" b="b"/>
                <a:pathLst>
                  <a:path w="17882" h="10093" extrusionOk="0">
                    <a:moveTo>
                      <a:pt x="5321" y="0"/>
                    </a:moveTo>
                    <a:lnTo>
                      <a:pt x="5513" y="4937"/>
                    </a:lnTo>
                    <a:lnTo>
                      <a:pt x="5020" y="5019"/>
                    </a:lnTo>
                    <a:lnTo>
                      <a:pt x="4553" y="5129"/>
                    </a:lnTo>
                    <a:lnTo>
                      <a:pt x="4142" y="5238"/>
                    </a:lnTo>
                    <a:lnTo>
                      <a:pt x="3731" y="5375"/>
                    </a:lnTo>
                    <a:lnTo>
                      <a:pt x="3374" y="5540"/>
                    </a:lnTo>
                    <a:lnTo>
                      <a:pt x="3018" y="5705"/>
                    </a:lnTo>
                    <a:lnTo>
                      <a:pt x="2688" y="5869"/>
                    </a:lnTo>
                    <a:lnTo>
                      <a:pt x="2387" y="6061"/>
                    </a:lnTo>
                    <a:lnTo>
                      <a:pt x="2113" y="6253"/>
                    </a:lnTo>
                    <a:lnTo>
                      <a:pt x="1866" y="6472"/>
                    </a:lnTo>
                    <a:lnTo>
                      <a:pt x="1646" y="6664"/>
                    </a:lnTo>
                    <a:lnTo>
                      <a:pt x="1427" y="6884"/>
                    </a:lnTo>
                    <a:lnTo>
                      <a:pt x="1070" y="7350"/>
                    </a:lnTo>
                    <a:lnTo>
                      <a:pt x="769" y="7789"/>
                    </a:lnTo>
                    <a:lnTo>
                      <a:pt x="522" y="8228"/>
                    </a:lnTo>
                    <a:lnTo>
                      <a:pt x="330" y="8639"/>
                    </a:lnTo>
                    <a:lnTo>
                      <a:pt x="220" y="9023"/>
                    </a:lnTo>
                    <a:lnTo>
                      <a:pt x="111" y="9352"/>
                    </a:lnTo>
                    <a:lnTo>
                      <a:pt x="56" y="9654"/>
                    </a:lnTo>
                    <a:lnTo>
                      <a:pt x="28" y="9873"/>
                    </a:lnTo>
                    <a:lnTo>
                      <a:pt x="1" y="10038"/>
                    </a:lnTo>
                    <a:lnTo>
                      <a:pt x="17882" y="10092"/>
                    </a:lnTo>
                    <a:lnTo>
                      <a:pt x="17470" y="1481"/>
                    </a:lnTo>
                    <a:lnTo>
                      <a:pt x="53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9364575" y="4156450"/>
                <a:ext cx="658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2634" h="1400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1" y="56"/>
                    </a:lnTo>
                    <a:lnTo>
                      <a:pt x="28" y="83"/>
                    </a:lnTo>
                    <a:lnTo>
                      <a:pt x="687" y="385"/>
                    </a:lnTo>
                    <a:lnTo>
                      <a:pt x="1317" y="686"/>
                    </a:lnTo>
                    <a:lnTo>
                      <a:pt x="1948" y="1043"/>
                    </a:lnTo>
                    <a:lnTo>
                      <a:pt x="2579" y="1399"/>
                    </a:lnTo>
                    <a:lnTo>
                      <a:pt x="2634" y="1399"/>
                    </a:lnTo>
                    <a:lnTo>
                      <a:pt x="2634" y="1372"/>
                    </a:lnTo>
                    <a:lnTo>
                      <a:pt x="2606" y="1344"/>
                    </a:lnTo>
                    <a:lnTo>
                      <a:pt x="2003" y="961"/>
                    </a:lnTo>
                    <a:lnTo>
                      <a:pt x="1372" y="631"/>
                    </a:lnTo>
                    <a:lnTo>
                      <a:pt x="714" y="302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9394075" y="4146850"/>
                <a:ext cx="589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427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2304" y="1427"/>
                    </a:lnTo>
                    <a:lnTo>
                      <a:pt x="2359" y="1427"/>
                    </a:lnTo>
                    <a:lnTo>
                      <a:pt x="2359" y="1399"/>
                    </a:lnTo>
                    <a:lnTo>
                      <a:pt x="2359" y="137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9963800" y="2335475"/>
                <a:ext cx="159775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6391" h="7707" extrusionOk="0">
                    <a:moveTo>
                      <a:pt x="6391" y="0"/>
                    </a:moveTo>
                    <a:lnTo>
                      <a:pt x="1" y="2441"/>
                    </a:lnTo>
                    <a:lnTo>
                      <a:pt x="1" y="7707"/>
                    </a:lnTo>
                    <a:lnTo>
                      <a:pt x="6391" y="7707"/>
                    </a:lnTo>
                    <a:lnTo>
                      <a:pt x="6391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extrusionOk="0">
                    <a:moveTo>
                      <a:pt x="5375" y="1"/>
                    </a:moveTo>
                    <a:lnTo>
                      <a:pt x="4827" y="55"/>
                    </a:lnTo>
                    <a:lnTo>
                      <a:pt x="4306" y="110"/>
                    </a:lnTo>
                    <a:lnTo>
                      <a:pt x="3785" y="193"/>
                    </a:lnTo>
                    <a:lnTo>
                      <a:pt x="3319" y="330"/>
                    </a:lnTo>
                    <a:lnTo>
                      <a:pt x="2880" y="494"/>
                    </a:lnTo>
                    <a:lnTo>
                      <a:pt x="2441" y="686"/>
                    </a:lnTo>
                    <a:lnTo>
                      <a:pt x="2057" y="933"/>
                    </a:lnTo>
                    <a:lnTo>
                      <a:pt x="1701" y="1207"/>
                    </a:lnTo>
                    <a:lnTo>
                      <a:pt x="1399" y="1509"/>
                    </a:lnTo>
                    <a:lnTo>
                      <a:pt x="1125" y="1838"/>
                    </a:lnTo>
                    <a:lnTo>
                      <a:pt x="878" y="2222"/>
                    </a:lnTo>
                    <a:lnTo>
                      <a:pt x="658" y="2633"/>
                    </a:lnTo>
                    <a:lnTo>
                      <a:pt x="494" y="3072"/>
                    </a:lnTo>
                    <a:lnTo>
                      <a:pt x="384" y="3566"/>
                    </a:lnTo>
                    <a:lnTo>
                      <a:pt x="302" y="4114"/>
                    </a:lnTo>
                    <a:lnTo>
                      <a:pt x="110" y="5952"/>
                    </a:lnTo>
                    <a:lnTo>
                      <a:pt x="28" y="7460"/>
                    </a:lnTo>
                    <a:lnTo>
                      <a:pt x="0" y="8749"/>
                    </a:lnTo>
                    <a:lnTo>
                      <a:pt x="0" y="9873"/>
                    </a:lnTo>
                    <a:lnTo>
                      <a:pt x="0" y="10257"/>
                    </a:lnTo>
                    <a:lnTo>
                      <a:pt x="28" y="10641"/>
                    </a:lnTo>
                    <a:lnTo>
                      <a:pt x="82" y="10998"/>
                    </a:lnTo>
                    <a:lnTo>
                      <a:pt x="165" y="11327"/>
                    </a:lnTo>
                    <a:lnTo>
                      <a:pt x="247" y="11629"/>
                    </a:lnTo>
                    <a:lnTo>
                      <a:pt x="357" y="11930"/>
                    </a:lnTo>
                    <a:lnTo>
                      <a:pt x="466" y="12204"/>
                    </a:lnTo>
                    <a:lnTo>
                      <a:pt x="604" y="12451"/>
                    </a:lnTo>
                    <a:lnTo>
                      <a:pt x="741" y="12698"/>
                    </a:lnTo>
                    <a:lnTo>
                      <a:pt x="878" y="12917"/>
                    </a:lnTo>
                    <a:lnTo>
                      <a:pt x="1207" y="13329"/>
                    </a:lnTo>
                    <a:lnTo>
                      <a:pt x="1563" y="13658"/>
                    </a:lnTo>
                    <a:lnTo>
                      <a:pt x="1920" y="13932"/>
                    </a:lnTo>
                    <a:lnTo>
                      <a:pt x="2304" y="14179"/>
                    </a:lnTo>
                    <a:lnTo>
                      <a:pt x="2633" y="14371"/>
                    </a:lnTo>
                    <a:lnTo>
                      <a:pt x="2962" y="14508"/>
                    </a:lnTo>
                    <a:lnTo>
                      <a:pt x="3264" y="14618"/>
                    </a:lnTo>
                    <a:lnTo>
                      <a:pt x="3702" y="14755"/>
                    </a:lnTo>
                    <a:lnTo>
                      <a:pt x="3867" y="14782"/>
                    </a:lnTo>
                    <a:lnTo>
                      <a:pt x="4553" y="14782"/>
                    </a:lnTo>
                    <a:lnTo>
                      <a:pt x="5183" y="14727"/>
                    </a:lnTo>
                    <a:lnTo>
                      <a:pt x="5759" y="14673"/>
                    </a:lnTo>
                    <a:lnTo>
                      <a:pt x="6308" y="14563"/>
                    </a:lnTo>
                    <a:lnTo>
                      <a:pt x="6829" y="14426"/>
                    </a:lnTo>
                    <a:lnTo>
                      <a:pt x="7295" y="14234"/>
                    </a:lnTo>
                    <a:lnTo>
                      <a:pt x="7734" y="14042"/>
                    </a:lnTo>
                    <a:lnTo>
                      <a:pt x="8145" y="13850"/>
                    </a:lnTo>
                    <a:lnTo>
                      <a:pt x="8502" y="13603"/>
                    </a:lnTo>
                    <a:lnTo>
                      <a:pt x="8831" y="13356"/>
                    </a:lnTo>
                    <a:lnTo>
                      <a:pt x="9133" y="13082"/>
                    </a:lnTo>
                    <a:lnTo>
                      <a:pt x="9407" y="12808"/>
                    </a:lnTo>
                    <a:lnTo>
                      <a:pt x="9654" y="12506"/>
                    </a:lnTo>
                    <a:lnTo>
                      <a:pt x="9873" y="12204"/>
                    </a:lnTo>
                    <a:lnTo>
                      <a:pt x="10065" y="11903"/>
                    </a:lnTo>
                    <a:lnTo>
                      <a:pt x="10257" y="11601"/>
                    </a:lnTo>
                    <a:lnTo>
                      <a:pt x="10394" y="11299"/>
                    </a:lnTo>
                    <a:lnTo>
                      <a:pt x="10531" y="10998"/>
                    </a:lnTo>
                    <a:lnTo>
                      <a:pt x="10723" y="10394"/>
                    </a:lnTo>
                    <a:lnTo>
                      <a:pt x="10888" y="9846"/>
                    </a:lnTo>
                    <a:lnTo>
                      <a:pt x="10970" y="9325"/>
                    </a:lnTo>
                    <a:lnTo>
                      <a:pt x="11025" y="8914"/>
                    </a:lnTo>
                    <a:lnTo>
                      <a:pt x="11025" y="8584"/>
                    </a:lnTo>
                    <a:lnTo>
                      <a:pt x="11052" y="8310"/>
                    </a:lnTo>
                    <a:lnTo>
                      <a:pt x="11409" y="5266"/>
                    </a:lnTo>
                    <a:lnTo>
                      <a:pt x="11464" y="4690"/>
                    </a:lnTo>
                    <a:lnTo>
                      <a:pt x="11436" y="4142"/>
                    </a:lnTo>
                    <a:lnTo>
                      <a:pt x="11354" y="3621"/>
                    </a:lnTo>
                    <a:lnTo>
                      <a:pt x="11244" y="3127"/>
                    </a:lnTo>
                    <a:lnTo>
                      <a:pt x="11052" y="2688"/>
                    </a:lnTo>
                    <a:lnTo>
                      <a:pt x="10833" y="2277"/>
                    </a:lnTo>
                    <a:lnTo>
                      <a:pt x="10559" y="1893"/>
                    </a:lnTo>
                    <a:lnTo>
                      <a:pt x="10257" y="1536"/>
                    </a:lnTo>
                    <a:lnTo>
                      <a:pt x="9873" y="1235"/>
                    </a:lnTo>
                    <a:lnTo>
                      <a:pt x="9489" y="960"/>
                    </a:lnTo>
                    <a:lnTo>
                      <a:pt x="9050" y="714"/>
                    </a:lnTo>
                    <a:lnTo>
                      <a:pt x="8557" y="494"/>
                    </a:lnTo>
                    <a:lnTo>
                      <a:pt x="8036" y="330"/>
                    </a:lnTo>
                    <a:lnTo>
                      <a:pt x="7487" y="193"/>
                    </a:lnTo>
                    <a:lnTo>
                      <a:pt x="6911" y="83"/>
                    </a:lnTo>
                    <a:lnTo>
                      <a:pt x="6280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fill="none" extrusionOk="0">
                    <a:moveTo>
                      <a:pt x="3867" y="14782"/>
                    </a:moveTo>
                    <a:lnTo>
                      <a:pt x="3867" y="14782"/>
                    </a:lnTo>
                    <a:lnTo>
                      <a:pt x="3702" y="14755"/>
                    </a:lnTo>
                    <a:lnTo>
                      <a:pt x="3264" y="14618"/>
                    </a:lnTo>
                    <a:lnTo>
                      <a:pt x="2962" y="14508"/>
                    </a:lnTo>
                    <a:lnTo>
                      <a:pt x="2633" y="14371"/>
                    </a:lnTo>
                    <a:lnTo>
                      <a:pt x="2304" y="14179"/>
                    </a:lnTo>
                    <a:lnTo>
                      <a:pt x="1920" y="13932"/>
                    </a:lnTo>
                    <a:lnTo>
                      <a:pt x="1563" y="13658"/>
                    </a:lnTo>
                    <a:lnTo>
                      <a:pt x="1207" y="13329"/>
                    </a:lnTo>
                    <a:lnTo>
                      <a:pt x="878" y="12917"/>
                    </a:lnTo>
                    <a:lnTo>
                      <a:pt x="741" y="12698"/>
                    </a:lnTo>
                    <a:lnTo>
                      <a:pt x="604" y="12451"/>
                    </a:lnTo>
                    <a:lnTo>
                      <a:pt x="466" y="12204"/>
                    </a:lnTo>
                    <a:lnTo>
                      <a:pt x="357" y="11930"/>
                    </a:lnTo>
                    <a:lnTo>
                      <a:pt x="247" y="11629"/>
                    </a:lnTo>
                    <a:lnTo>
                      <a:pt x="165" y="11327"/>
                    </a:lnTo>
                    <a:lnTo>
                      <a:pt x="82" y="10998"/>
                    </a:lnTo>
                    <a:lnTo>
                      <a:pt x="28" y="10641"/>
                    </a:lnTo>
                    <a:lnTo>
                      <a:pt x="0" y="10257"/>
                    </a:lnTo>
                    <a:lnTo>
                      <a:pt x="0" y="9873"/>
                    </a:lnTo>
                    <a:lnTo>
                      <a:pt x="0" y="9873"/>
                    </a:lnTo>
                    <a:lnTo>
                      <a:pt x="0" y="8749"/>
                    </a:lnTo>
                    <a:lnTo>
                      <a:pt x="28" y="7460"/>
                    </a:lnTo>
                    <a:lnTo>
                      <a:pt x="110" y="5952"/>
                    </a:lnTo>
                    <a:lnTo>
                      <a:pt x="302" y="4114"/>
                    </a:lnTo>
                    <a:lnTo>
                      <a:pt x="302" y="4114"/>
                    </a:lnTo>
                    <a:lnTo>
                      <a:pt x="384" y="3566"/>
                    </a:lnTo>
                    <a:lnTo>
                      <a:pt x="494" y="3072"/>
                    </a:lnTo>
                    <a:lnTo>
                      <a:pt x="658" y="2633"/>
                    </a:lnTo>
                    <a:lnTo>
                      <a:pt x="878" y="2222"/>
                    </a:lnTo>
                    <a:lnTo>
                      <a:pt x="1125" y="1838"/>
                    </a:lnTo>
                    <a:lnTo>
                      <a:pt x="1399" y="1509"/>
                    </a:lnTo>
                    <a:lnTo>
                      <a:pt x="1701" y="1207"/>
                    </a:lnTo>
                    <a:lnTo>
                      <a:pt x="2057" y="933"/>
                    </a:lnTo>
                    <a:lnTo>
                      <a:pt x="2441" y="686"/>
                    </a:lnTo>
                    <a:lnTo>
                      <a:pt x="2880" y="494"/>
                    </a:lnTo>
                    <a:lnTo>
                      <a:pt x="3319" y="330"/>
                    </a:lnTo>
                    <a:lnTo>
                      <a:pt x="3785" y="193"/>
                    </a:lnTo>
                    <a:lnTo>
                      <a:pt x="4306" y="110"/>
                    </a:lnTo>
                    <a:lnTo>
                      <a:pt x="4827" y="55"/>
                    </a:lnTo>
                    <a:lnTo>
                      <a:pt x="5375" y="1"/>
                    </a:lnTo>
                    <a:lnTo>
                      <a:pt x="5979" y="1"/>
                    </a:lnTo>
                    <a:lnTo>
                      <a:pt x="6280" y="1"/>
                    </a:lnTo>
                    <a:lnTo>
                      <a:pt x="6280" y="1"/>
                    </a:lnTo>
                    <a:lnTo>
                      <a:pt x="6911" y="83"/>
                    </a:lnTo>
                    <a:lnTo>
                      <a:pt x="7487" y="193"/>
                    </a:lnTo>
                    <a:lnTo>
                      <a:pt x="8036" y="330"/>
                    </a:lnTo>
                    <a:lnTo>
                      <a:pt x="8557" y="494"/>
                    </a:lnTo>
                    <a:lnTo>
                      <a:pt x="9050" y="714"/>
                    </a:lnTo>
                    <a:lnTo>
                      <a:pt x="9489" y="960"/>
                    </a:lnTo>
                    <a:lnTo>
                      <a:pt x="9873" y="1235"/>
                    </a:lnTo>
                    <a:lnTo>
                      <a:pt x="10257" y="1536"/>
                    </a:lnTo>
                    <a:lnTo>
                      <a:pt x="10559" y="1893"/>
                    </a:lnTo>
                    <a:lnTo>
                      <a:pt x="10833" y="2277"/>
                    </a:lnTo>
                    <a:lnTo>
                      <a:pt x="11052" y="2688"/>
                    </a:lnTo>
                    <a:lnTo>
                      <a:pt x="11244" y="3127"/>
                    </a:lnTo>
                    <a:lnTo>
                      <a:pt x="11354" y="3621"/>
                    </a:lnTo>
                    <a:lnTo>
                      <a:pt x="11436" y="4142"/>
                    </a:lnTo>
                    <a:lnTo>
                      <a:pt x="11464" y="4690"/>
                    </a:lnTo>
                    <a:lnTo>
                      <a:pt x="11409" y="5266"/>
                    </a:lnTo>
                    <a:lnTo>
                      <a:pt x="11052" y="8310"/>
                    </a:lnTo>
                    <a:lnTo>
                      <a:pt x="11052" y="8310"/>
                    </a:lnTo>
                    <a:lnTo>
                      <a:pt x="11025" y="8584"/>
                    </a:lnTo>
                    <a:lnTo>
                      <a:pt x="11025" y="8914"/>
                    </a:lnTo>
                    <a:lnTo>
                      <a:pt x="10970" y="9325"/>
                    </a:lnTo>
                    <a:lnTo>
                      <a:pt x="10888" y="9846"/>
                    </a:lnTo>
                    <a:lnTo>
                      <a:pt x="10723" y="10394"/>
                    </a:lnTo>
                    <a:lnTo>
                      <a:pt x="10531" y="10998"/>
                    </a:lnTo>
                    <a:lnTo>
                      <a:pt x="10394" y="11299"/>
                    </a:lnTo>
                    <a:lnTo>
                      <a:pt x="10257" y="11601"/>
                    </a:lnTo>
                    <a:lnTo>
                      <a:pt x="10065" y="11903"/>
                    </a:lnTo>
                    <a:lnTo>
                      <a:pt x="9873" y="12204"/>
                    </a:lnTo>
                    <a:lnTo>
                      <a:pt x="9654" y="12506"/>
                    </a:lnTo>
                    <a:lnTo>
                      <a:pt x="9407" y="12808"/>
                    </a:lnTo>
                    <a:lnTo>
                      <a:pt x="9133" y="13082"/>
                    </a:lnTo>
                    <a:lnTo>
                      <a:pt x="8831" y="13356"/>
                    </a:lnTo>
                    <a:lnTo>
                      <a:pt x="8502" y="13603"/>
                    </a:lnTo>
                    <a:lnTo>
                      <a:pt x="8145" y="13850"/>
                    </a:lnTo>
                    <a:lnTo>
                      <a:pt x="7734" y="14042"/>
                    </a:lnTo>
                    <a:lnTo>
                      <a:pt x="7295" y="14234"/>
                    </a:lnTo>
                    <a:lnTo>
                      <a:pt x="6829" y="14426"/>
                    </a:lnTo>
                    <a:lnTo>
                      <a:pt x="6308" y="14563"/>
                    </a:lnTo>
                    <a:lnTo>
                      <a:pt x="5759" y="14673"/>
                    </a:lnTo>
                    <a:lnTo>
                      <a:pt x="5183" y="14727"/>
                    </a:lnTo>
                    <a:lnTo>
                      <a:pt x="4553" y="14782"/>
                    </a:lnTo>
                    <a:lnTo>
                      <a:pt x="3867" y="1478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9889775" y="224427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411" y="1"/>
                    </a:moveTo>
                    <a:lnTo>
                      <a:pt x="329" y="28"/>
                    </a:lnTo>
                    <a:lnTo>
                      <a:pt x="247" y="56"/>
                    </a:lnTo>
                    <a:lnTo>
                      <a:pt x="165" y="111"/>
                    </a:lnTo>
                    <a:lnTo>
                      <a:pt x="110" y="165"/>
                    </a:lnTo>
                    <a:lnTo>
                      <a:pt x="55" y="248"/>
                    </a:lnTo>
                    <a:lnTo>
                      <a:pt x="27" y="303"/>
                    </a:lnTo>
                    <a:lnTo>
                      <a:pt x="0" y="412"/>
                    </a:lnTo>
                    <a:lnTo>
                      <a:pt x="27" y="495"/>
                    </a:lnTo>
                    <a:lnTo>
                      <a:pt x="27" y="577"/>
                    </a:lnTo>
                    <a:lnTo>
                      <a:pt x="82" y="659"/>
                    </a:lnTo>
                    <a:lnTo>
                      <a:pt x="137" y="714"/>
                    </a:lnTo>
                    <a:lnTo>
                      <a:pt x="192" y="769"/>
                    </a:lnTo>
                    <a:lnTo>
                      <a:pt x="274" y="824"/>
                    </a:lnTo>
                    <a:lnTo>
                      <a:pt x="357" y="851"/>
                    </a:lnTo>
                    <a:lnTo>
                      <a:pt x="439" y="879"/>
                    </a:lnTo>
                    <a:lnTo>
                      <a:pt x="549" y="879"/>
                    </a:lnTo>
                    <a:lnTo>
                      <a:pt x="631" y="851"/>
                    </a:lnTo>
                    <a:lnTo>
                      <a:pt x="713" y="824"/>
                    </a:lnTo>
                    <a:lnTo>
                      <a:pt x="795" y="769"/>
                    </a:lnTo>
                    <a:lnTo>
                      <a:pt x="850" y="714"/>
                    </a:lnTo>
                    <a:lnTo>
                      <a:pt x="878" y="632"/>
                    </a:lnTo>
                    <a:lnTo>
                      <a:pt x="932" y="549"/>
                    </a:lnTo>
                    <a:lnTo>
                      <a:pt x="932" y="467"/>
                    </a:lnTo>
                    <a:lnTo>
                      <a:pt x="932" y="385"/>
                    </a:lnTo>
                    <a:lnTo>
                      <a:pt x="905" y="303"/>
                    </a:lnTo>
                    <a:lnTo>
                      <a:pt x="878" y="220"/>
                    </a:lnTo>
                    <a:lnTo>
                      <a:pt x="823" y="138"/>
                    </a:lnTo>
                    <a:lnTo>
                      <a:pt x="740" y="83"/>
                    </a:lnTo>
                    <a:lnTo>
                      <a:pt x="686" y="56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9996725" y="225182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384" y="1"/>
                    </a:moveTo>
                    <a:lnTo>
                      <a:pt x="302" y="28"/>
                    </a:lnTo>
                    <a:lnTo>
                      <a:pt x="220" y="55"/>
                    </a:lnTo>
                    <a:lnTo>
                      <a:pt x="165" y="110"/>
                    </a:lnTo>
                    <a:lnTo>
                      <a:pt x="82" y="165"/>
                    </a:lnTo>
                    <a:lnTo>
                      <a:pt x="55" y="220"/>
                    </a:lnTo>
                    <a:lnTo>
                      <a:pt x="28" y="302"/>
                    </a:lnTo>
                    <a:lnTo>
                      <a:pt x="0" y="385"/>
                    </a:lnTo>
                    <a:lnTo>
                      <a:pt x="0" y="494"/>
                    </a:lnTo>
                    <a:lnTo>
                      <a:pt x="28" y="577"/>
                    </a:lnTo>
                    <a:lnTo>
                      <a:pt x="55" y="659"/>
                    </a:lnTo>
                    <a:lnTo>
                      <a:pt x="110" y="714"/>
                    </a:lnTo>
                    <a:lnTo>
                      <a:pt x="192" y="769"/>
                    </a:lnTo>
                    <a:lnTo>
                      <a:pt x="274" y="823"/>
                    </a:lnTo>
                    <a:lnTo>
                      <a:pt x="357" y="851"/>
                    </a:lnTo>
                    <a:lnTo>
                      <a:pt x="439" y="878"/>
                    </a:lnTo>
                    <a:lnTo>
                      <a:pt x="521" y="851"/>
                    </a:lnTo>
                    <a:lnTo>
                      <a:pt x="631" y="851"/>
                    </a:lnTo>
                    <a:lnTo>
                      <a:pt x="713" y="823"/>
                    </a:lnTo>
                    <a:lnTo>
                      <a:pt x="768" y="769"/>
                    </a:lnTo>
                    <a:lnTo>
                      <a:pt x="823" y="714"/>
                    </a:lnTo>
                    <a:lnTo>
                      <a:pt x="878" y="631"/>
                    </a:lnTo>
                    <a:lnTo>
                      <a:pt x="905" y="549"/>
                    </a:lnTo>
                    <a:lnTo>
                      <a:pt x="933" y="467"/>
                    </a:lnTo>
                    <a:lnTo>
                      <a:pt x="933" y="385"/>
                    </a:lnTo>
                    <a:lnTo>
                      <a:pt x="905" y="302"/>
                    </a:lnTo>
                    <a:lnTo>
                      <a:pt x="850" y="220"/>
                    </a:lnTo>
                    <a:lnTo>
                      <a:pt x="796" y="138"/>
                    </a:lnTo>
                    <a:lnTo>
                      <a:pt x="741" y="83"/>
                    </a:lnTo>
                    <a:lnTo>
                      <a:pt x="658" y="28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10007700" y="2221650"/>
                <a:ext cx="37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48" fill="none" extrusionOk="0">
                    <a:moveTo>
                      <a:pt x="1508" y="248"/>
                    </a:moveTo>
                    <a:lnTo>
                      <a:pt x="1508" y="248"/>
                    </a:lnTo>
                    <a:lnTo>
                      <a:pt x="1344" y="165"/>
                    </a:lnTo>
                    <a:lnTo>
                      <a:pt x="1152" y="83"/>
                    </a:lnTo>
                    <a:lnTo>
                      <a:pt x="960" y="28"/>
                    </a:lnTo>
                    <a:lnTo>
                      <a:pt x="768" y="1"/>
                    </a:lnTo>
                    <a:lnTo>
                      <a:pt x="576" y="28"/>
                    </a:lnTo>
                    <a:lnTo>
                      <a:pt x="384" y="56"/>
                    </a:lnTo>
                    <a:lnTo>
                      <a:pt x="192" y="111"/>
                    </a:lnTo>
                    <a:lnTo>
                      <a:pt x="0" y="193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9888400" y="2217550"/>
                <a:ext cx="3705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220" fill="none" extrusionOk="0">
                    <a:moveTo>
                      <a:pt x="1481" y="220"/>
                    </a:moveTo>
                    <a:lnTo>
                      <a:pt x="1481" y="220"/>
                    </a:lnTo>
                    <a:lnTo>
                      <a:pt x="1317" y="138"/>
                    </a:lnTo>
                    <a:lnTo>
                      <a:pt x="1125" y="55"/>
                    </a:lnTo>
                    <a:lnTo>
                      <a:pt x="933" y="0"/>
                    </a:lnTo>
                    <a:lnTo>
                      <a:pt x="741" y="0"/>
                    </a:lnTo>
                    <a:lnTo>
                      <a:pt x="549" y="0"/>
                    </a:lnTo>
                    <a:lnTo>
                      <a:pt x="357" y="28"/>
                    </a:lnTo>
                    <a:lnTo>
                      <a:pt x="165" y="83"/>
                    </a:lnTo>
                    <a:lnTo>
                      <a:pt x="0" y="165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9898000" y="2179150"/>
                <a:ext cx="301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56" fill="none" extrusionOk="0">
                    <a:moveTo>
                      <a:pt x="1207" y="55"/>
                    </a:moveTo>
                    <a:lnTo>
                      <a:pt x="1207" y="55"/>
                    </a:lnTo>
                    <a:lnTo>
                      <a:pt x="905" y="28"/>
                    </a:lnTo>
                    <a:lnTo>
                      <a:pt x="603" y="1"/>
                    </a:lnTo>
                    <a:lnTo>
                      <a:pt x="302" y="28"/>
                    </a:lnTo>
                    <a:lnTo>
                      <a:pt x="0" y="55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10013850" y="2190800"/>
                <a:ext cx="308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6" fill="none" extrusionOk="0">
                    <a:moveTo>
                      <a:pt x="1235" y="56"/>
                    </a:moveTo>
                    <a:lnTo>
                      <a:pt x="1235" y="56"/>
                    </a:lnTo>
                    <a:lnTo>
                      <a:pt x="933" y="28"/>
                    </a:lnTo>
                    <a:lnTo>
                      <a:pt x="632" y="1"/>
                    </a:lnTo>
                    <a:lnTo>
                      <a:pt x="302" y="28"/>
                    </a:lnTo>
                    <a:lnTo>
                      <a:pt x="1" y="56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2"/>
              <p:cNvSpPr/>
              <p:nvPr/>
            </p:nvSpPr>
            <p:spPr>
              <a:xfrm>
                <a:off x="10110525" y="2262100"/>
                <a:ext cx="66525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3210" extrusionOk="0">
                    <a:moveTo>
                      <a:pt x="1015" y="1"/>
                    </a:moveTo>
                    <a:lnTo>
                      <a:pt x="823" y="56"/>
                    </a:lnTo>
                    <a:lnTo>
                      <a:pt x="604" y="111"/>
                    </a:lnTo>
                    <a:lnTo>
                      <a:pt x="412" y="193"/>
                    </a:lnTo>
                    <a:lnTo>
                      <a:pt x="220" y="275"/>
                    </a:lnTo>
                    <a:lnTo>
                      <a:pt x="1" y="2990"/>
                    </a:lnTo>
                    <a:lnTo>
                      <a:pt x="193" y="3073"/>
                    </a:lnTo>
                    <a:lnTo>
                      <a:pt x="412" y="3155"/>
                    </a:lnTo>
                    <a:lnTo>
                      <a:pt x="631" y="3210"/>
                    </a:lnTo>
                    <a:lnTo>
                      <a:pt x="1070" y="3210"/>
                    </a:lnTo>
                    <a:lnTo>
                      <a:pt x="1290" y="3182"/>
                    </a:lnTo>
                    <a:lnTo>
                      <a:pt x="1482" y="3127"/>
                    </a:lnTo>
                    <a:lnTo>
                      <a:pt x="1701" y="3045"/>
                    </a:lnTo>
                    <a:lnTo>
                      <a:pt x="1893" y="2935"/>
                    </a:lnTo>
                    <a:lnTo>
                      <a:pt x="2058" y="2798"/>
                    </a:lnTo>
                    <a:lnTo>
                      <a:pt x="2222" y="2661"/>
                    </a:lnTo>
                    <a:lnTo>
                      <a:pt x="2359" y="2469"/>
                    </a:lnTo>
                    <a:lnTo>
                      <a:pt x="2469" y="2277"/>
                    </a:lnTo>
                    <a:lnTo>
                      <a:pt x="2579" y="2058"/>
                    </a:lnTo>
                    <a:lnTo>
                      <a:pt x="2633" y="1838"/>
                    </a:lnTo>
                    <a:lnTo>
                      <a:pt x="2661" y="1619"/>
                    </a:lnTo>
                    <a:lnTo>
                      <a:pt x="2661" y="1400"/>
                    </a:lnTo>
                    <a:lnTo>
                      <a:pt x="2633" y="1153"/>
                    </a:lnTo>
                    <a:lnTo>
                      <a:pt x="2579" y="933"/>
                    </a:lnTo>
                    <a:lnTo>
                      <a:pt x="2469" y="741"/>
                    </a:lnTo>
                    <a:lnTo>
                      <a:pt x="2359" y="549"/>
                    </a:lnTo>
                    <a:lnTo>
                      <a:pt x="2195" y="385"/>
                    </a:lnTo>
                    <a:lnTo>
                      <a:pt x="2030" y="220"/>
                    </a:lnTo>
                    <a:lnTo>
                      <a:pt x="1838" y="111"/>
                    </a:lnTo>
                    <a:lnTo>
                      <a:pt x="1646" y="56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2"/>
              <p:cNvSpPr/>
              <p:nvPr/>
            </p:nvSpPr>
            <p:spPr>
              <a:xfrm>
                <a:off x="10126975" y="2287475"/>
                <a:ext cx="315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687" fill="none" extrusionOk="0">
                    <a:moveTo>
                      <a:pt x="1" y="686"/>
                    </a:moveTo>
                    <a:lnTo>
                      <a:pt x="1" y="686"/>
                    </a:lnTo>
                    <a:lnTo>
                      <a:pt x="56" y="522"/>
                    </a:lnTo>
                    <a:lnTo>
                      <a:pt x="138" y="385"/>
                    </a:lnTo>
                    <a:lnTo>
                      <a:pt x="275" y="248"/>
                    </a:lnTo>
                    <a:lnTo>
                      <a:pt x="440" y="138"/>
                    </a:lnTo>
                    <a:lnTo>
                      <a:pt x="632" y="56"/>
                    </a:lnTo>
                    <a:lnTo>
                      <a:pt x="824" y="1"/>
                    </a:lnTo>
                    <a:lnTo>
                      <a:pt x="1043" y="28"/>
                    </a:lnTo>
                    <a:lnTo>
                      <a:pt x="1262" y="110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2"/>
              <p:cNvSpPr/>
              <p:nvPr/>
            </p:nvSpPr>
            <p:spPr>
              <a:xfrm>
                <a:off x="9959000" y="2415700"/>
                <a:ext cx="80250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1070" fill="none" extrusionOk="0">
                    <a:moveTo>
                      <a:pt x="1" y="1042"/>
                    </a:moveTo>
                    <a:lnTo>
                      <a:pt x="1" y="1042"/>
                    </a:lnTo>
                    <a:lnTo>
                      <a:pt x="440" y="1070"/>
                    </a:lnTo>
                    <a:lnTo>
                      <a:pt x="851" y="1042"/>
                    </a:lnTo>
                    <a:lnTo>
                      <a:pt x="1290" y="987"/>
                    </a:lnTo>
                    <a:lnTo>
                      <a:pt x="1701" y="878"/>
                    </a:lnTo>
                    <a:lnTo>
                      <a:pt x="2113" y="713"/>
                    </a:lnTo>
                    <a:lnTo>
                      <a:pt x="2496" y="521"/>
                    </a:lnTo>
                    <a:lnTo>
                      <a:pt x="2880" y="302"/>
                    </a:lnTo>
                    <a:lnTo>
                      <a:pt x="3210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2"/>
              <p:cNvSpPr/>
              <p:nvPr/>
            </p:nvSpPr>
            <p:spPr>
              <a:xfrm>
                <a:off x="9932950" y="2249775"/>
                <a:ext cx="25400" cy="65850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2634" extrusionOk="0">
                    <a:moveTo>
                      <a:pt x="961" y="0"/>
                    </a:moveTo>
                    <a:lnTo>
                      <a:pt x="933" y="28"/>
                    </a:lnTo>
                    <a:lnTo>
                      <a:pt x="741" y="1015"/>
                    </a:lnTo>
                    <a:lnTo>
                      <a:pt x="714" y="1262"/>
                    </a:lnTo>
                    <a:lnTo>
                      <a:pt x="686" y="1372"/>
                    </a:lnTo>
                    <a:lnTo>
                      <a:pt x="632" y="1509"/>
                    </a:lnTo>
                    <a:lnTo>
                      <a:pt x="604" y="1564"/>
                    </a:lnTo>
                    <a:lnTo>
                      <a:pt x="549" y="1591"/>
                    </a:lnTo>
                    <a:lnTo>
                      <a:pt x="248" y="1591"/>
                    </a:lnTo>
                    <a:lnTo>
                      <a:pt x="138" y="1618"/>
                    </a:lnTo>
                    <a:lnTo>
                      <a:pt x="56" y="1701"/>
                    </a:lnTo>
                    <a:lnTo>
                      <a:pt x="1" y="1783"/>
                    </a:lnTo>
                    <a:lnTo>
                      <a:pt x="28" y="1893"/>
                    </a:lnTo>
                    <a:lnTo>
                      <a:pt x="83" y="2002"/>
                    </a:lnTo>
                    <a:lnTo>
                      <a:pt x="138" y="2085"/>
                    </a:lnTo>
                    <a:lnTo>
                      <a:pt x="275" y="2222"/>
                    </a:lnTo>
                    <a:lnTo>
                      <a:pt x="549" y="2633"/>
                    </a:lnTo>
                    <a:lnTo>
                      <a:pt x="604" y="2633"/>
                    </a:lnTo>
                    <a:lnTo>
                      <a:pt x="632" y="2606"/>
                    </a:lnTo>
                    <a:lnTo>
                      <a:pt x="632" y="2551"/>
                    </a:lnTo>
                    <a:lnTo>
                      <a:pt x="357" y="2222"/>
                    </a:lnTo>
                    <a:lnTo>
                      <a:pt x="220" y="2057"/>
                    </a:lnTo>
                    <a:lnTo>
                      <a:pt x="138" y="1947"/>
                    </a:lnTo>
                    <a:lnTo>
                      <a:pt x="110" y="1865"/>
                    </a:lnTo>
                    <a:lnTo>
                      <a:pt x="83" y="1783"/>
                    </a:lnTo>
                    <a:lnTo>
                      <a:pt x="138" y="1728"/>
                    </a:lnTo>
                    <a:lnTo>
                      <a:pt x="193" y="1701"/>
                    </a:lnTo>
                    <a:lnTo>
                      <a:pt x="275" y="1673"/>
                    </a:lnTo>
                    <a:lnTo>
                      <a:pt x="577" y="1673"/>
                    </a:lnTo>
                    <a:lnTo>
                      <a:pt x="659" y="1646"/>
                    </a:lnTo>
                    <a:lnTo>
                      <a:pt x="686" y="1591"/>
                    </a:lnTo>
                    <a:lnTo>
                      <a:pt x="714" y="1536"/>
                    </a:lnTo>
                    <a:lnTo>
                      <a:pt x="769" y="1399"/>
                    </a:lnTo>
                    <a:lnTo>
                      <a:pt x="851" y="933"/>
                    </a:lnTo>
                    <a:lnTo>
                      <a:pt x="1015" y="55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extrusionOk="0">
                    <a:moveTo>
                      <a:pt x="6390" y="0"/>
                    </a:moveTo>
                    <a:lnTo>
                      <a:pt x="5704" y="28"/>
                    </a:lnTo>
                    <a:lnTo>
                      <a:pt x="5074" y="83"/>
                    </a:lnTo>
                    <a:lnTo>
                      <a:pt x="4745" y="165"/>
                    </a:lnTo>
                    <a:lnTo>
                      <a:pt x="4470" y="275"/>
                    </a:lnTo>
                    <a:lnTo>
                      <a:pt x="4169" y="412"/>
                    </a:lnTo>
                    <a:lnTo>
                      <a:pt x="3922" y="604"/>
                    </a:lnTo>
                    <a:lnTo>
                      <a:pt x="3648" y="823"/>
                    </a:lnTo>
                    <a:lnTo>
                      <a:pt x="3401" y="1043"/>
                    </a:lnTo>
                    <a:lnTo>
                      <a:pt x="2907" y="1536"/>
                    </a:lnTo>
                    <a:lnTo>
                      <a:pt x="2413" y="2030"/>
                    </a:lnTo>
                    <a:lnTo>
                      <a:pt x="2139" y="2249"/>
                    </a:lnTo>
                    <a:lnTo>
                      <a:pt x="1892" y="2441"/>
                    </a:lnTo>
                    <a:lnTo>
                      <a:pt x="1618" y="2633"/>
                    </a:lnTo>
                    <a:lnTo>
                      <a:pt x="1344" y="2770"/>
                    </a:lnTo>
                    <a:lnTo>
                      <a:pt x="1042" y="2853"/>
                    </a:lnTo>
                    <a:lnTo>
                      <a:pt x="713" y="2907"/>
                    </a:lnTo>
                    <a:lnTo>
                      <a:pt x="603" y="2935"/>
                    </a:lnTo>
                    <a:lnTo>
                      <a:pt x="494" y="3017"/>
                    </a:lnTo>
                    <a:lnTo>
                      <a:pt x="384" y="3099"/>
                    </a:lnTo>
                    <a:lnTo>
                      <a:pt x="274" y="3182"/>
                    </a:lnTo>
                    <a:lnTo>
                      <a:pt x="192" y="3319"/>
                    </a:lnTo>
                    <a:lnTo>
                      <a:pt x="110" y="3456"/>
                    </a:lnTo>
                    <a:lnTo>
                      <a:pt x="55" y="3593"/>
                    </a:lnTo>
                    <a:lnTo>
                      <a:pt x="0" y="3758"/>
                    </a:lnTo>
                    <a:lnTo>
                      <a:pt x="0" y="3922"/>
                    </a:lnTo>
                    <a:lnTo>
                      <a:pt x="0" y="4059"/>
                    </a:lnTo>
                    <a:lnTo>
                      <a:pt x="28" y="4224"/>
                    </a:lnTo>
                    <a:lnTo>
                      <a:pt x="110" y="4361"/>
                    </a:lnTo>
                    <a:lnTo>
                      <a:pt x="192" y="4498"/>
                    </a:lnTo>
                    <a:lnTo>
                      <a:pt x="357" y="4608"/>
                    </a:lnTo>
                    <a:lnTo>
                      <a:pt x="521" y="4690"/>
                    </a:lnTo>
                    <a:lnTo>
                      <a:pt x="741" y="4745"/>
                    </a:lnTo>
                    <a:lnTo>
                      <a:pt x="960" y="4772"/>
                    </a:lnTo>
                    <a:lnTo>
                      <a:pt x="1124" y="4800"/>
                    </a:lnTo>
                    <a:lnTo>
                      <a:pt x="1454" y="4745"/>
                    </a:lnTo>
                    <a:lnTo>
                      <a:pt x="1783" y="4690"/>
                    </a:lnTo>
                    <a:lnTo>
                      <a:pt x="2167" y="4608"/>
                    </a:lnTo>
                    <a:lnTo>
                      <a:pt x="2688" y="4525"/>
                    </a:lnTo>
                    <a:lnTo>
                      <a:pt x="3209" y="4388"/>
                    </a:lnTo>
                    <a:lnTo>
                      <a:pt x="3702" y="4196"/>
                    </a:lnTo>
                    <a:lnTo>
                      <a:pt x="4196" y="3950"/>
                    </a:lnTo>
                    <a:lnTo>
                      <a:pt x="4415" y="3812"/>
                    </a:lnTo>
                    <a:lnTo>
                      <a:pt x="4635" y="3648"/>
                    </a:lnTo>
                    <a:lnTo>
                      <a:pt x="4827" y="3483"/>
                    </a:lnTo>
                    <a:lnTo>
                      <a:pt x="5019" y="3291"/>
                    </a:lnTo>
                    <a:lnTo>
                      <a:pt x="5183" y="3099"/>
                    </a:lnTo>
                    <a:lnTo>
                      <a:pt x="5348" y="2880"/>
                    </a:lnTo>
                    <a:lnTo>
                      <a:pt x="5485" y="2661"/>
                    </a:lnTo>
                    <a:lnTo>
                      <a:pt x="5622" y="2414"/>
                    </a:lnTo>
                    <a:lnTo>
                      <a:pt x="6006" y="2523"/>
                    </a:lnTo>
                    <a:lnTo>
                      <a:pt x="6390" y="2578"/>
                    </a:lnTo>
                    <a:lnTo>
                      <a:pt x="6774" y="2606"/>
                    </a:lnTo>
                    <a:lnTo>
                      <a:pt x="7158" y="2606"/>
                    </a:lnTo>
                    <a:lnTo>
                      <a:pt x="7569" y="2551"/>
                    </a:lnTo>
                    <a:lnTo>
                      <a:pt x="7953" y="2496"/>
                    </a:lnTo>
                    <a:lnTo>
                      <a:pt x="8310" y="2359"/>
                    </a:lnTo>
                    <a:lnTo>
                      <a:pt x="8694" y="2222"/>
                    </a:lnTo>
                    <a:lnTo>
                      <a:pt x="8721" y="2523"/>
                    </a:lnTo>
                    <a:lnTo>
                      <a:pt x="8776" y="2798"/>
                    </a:lnTo>
                    <a:lnTo>
                      <a:pt x="8886" y="3099"/>
                    </a:lnTo>
                    <a:lnTo>
                      <a:pt x="8995" y="3346"/>
                    </a:lnTo>
                    <a:lnTo>
                      <a:pt x="9160" y="3620"/>
                    </a:lnTo>
                    <a:lnTo>
                      <a:pt x="9352" y="3840"/>
                    </a:lnTo>
                    <a:lnTo>
                      <a:pt x="9571" y="4032"/>
                    </a:lnTo>
                    <a:lnTo>
                      <a:pt x="9818" y="4196"/>
                    </a:lnTo>
                    <a:lnTo>
                      <a:pt x="10147" y="4388"/>
                    </a:lnTo>
                    <a:lnTo>
                      <a:pt x="10312" y="4471"/>
                    </a:lnTo>
                    <a:lnTo>
                      <a:pt x="10449" y="4608"/>
                    </a:lnTo>
                    <a:lnTo>
                      <a:pt x="10586" y="4800"/>
                    </a:lnTo>
                    <a:lnTo>
                      <a:pt x="10696" y="4992"/>
                    </a:lnTo>
                    <a:lnTo>
                      <a:pt x="10778" y="5239"/>
                    </a:lnTo>
                    <a:lnTo>
                      <a:pt x="10805" y="5458"/>
                    </a:lnTo>
                    <a:lnTo>
                      <a:pt x="10833" y="5705"/>
                    </a:lnTo>
                    <a:lnTo>
                      <a:pt x="10833" y="5952"/>
                    </a:lnTo>
                    <a:lnTo>
                      <a:pt x="10805" y="6445"/>
                    </a:lnTo>
                    <a:lnTo>
                      <a:pt x="10723" y="6939"/>
                    </a:lnTo>
                    <a:lnTo>
                      <a:pt x="10641" y="7432"/>
                    </a:lnTo>
                    <a:lnTo>
                      <a:pt x="10531" y="7926"/>
                    </a:lnTo>
                    <a:lnTo>
                      <a:pt x="10449" y="8420"/>
                    </a:lnTo>
                    <a:lnTo>
                      <a:pt x="10421" y="8913"/>
                    </a:lnTo>
                    <a:lnTo>
                      <a:pt x="10421" y="9407"/>
                    </a:lnTo>
                    <a:lnTo>
                      <a:pt x="10449" y="9681"/>
                    </a:lnTo>
                    <a:lnTo>
                      <a:pt x="10504" y="9818"/>
                    </a:lnTo>
                    <a:lnTo>
                      <a:pt x="10558" y="9956"/>
                    </a:lnTo>
                    <a:lnTo>
                      <a:pt x="10613" y="10038"/>
                    </a:lnTo>
                    <a:lnTo>
                      <a:pt x="10696" y="10147"/>
                    </a:lnTo>
                    <a:lnTo>
                      <a:pt x="10805" y="10202"/>
                    </a:lnTo>
                    <a:lnTo>
                      <a:pt x="11025" y="10202"/>
                    </a:lnTo>
                    <a:lnTo>
                      <a:pt x="11107" y="10175"/>
                    </a:lnTo>
                    <a:lnTo>
                      <a:pt x="11189" y="10093"/>
                    </a:lnTo>
                    <a:lnTo>
                      <a:pt x="11272" y="10038"/>
                    </a:lnTo>
                    <a:lnTo>
                      <a:pt x="11381" y="9818"/>
                    </a:lnTo>
                    <a:lnTo>
                      <a:pt x="11463" y="9599"/>
                    </a:lnTo>
                    <a:lnTo>
                      <a:pt x="11491" y="9489"/>
                    </a:lnTo>
                    <a:lnTo>
                      <a:pt x="11601" y="9380"/>
                    </a:lnTo>
                    <a:lnTo>
                      <a:pt x="11902" y="9105"/>
                    </a:lnTo>
                    <a:lnTo>
                      <a:pt x="12204" y="8859"/>
                    </a:lnTo>
                    <a:lnTo>
                      <a:pt x="12341" y="8749"/>
                    </a:lnTo>
                    <a:lnTo>
                      <a:pt x="12423" y="8639"/>
                    </a:lnTo>
                    <a:lnTo>
                      <a:pt x="12752" y="8337"/>
                    </a:lnTo>
                    <a:lnTo>
                      <a:pt x="12890" y="7789"/>
                    </a:lnTo>
                    <a:lnTo>
                      <a:pt x="13027" y="7131"/>
                    </a:lnTo>
                    <a:lnTo>
                      <a:pt x="13136" y="6418"/>
                    </a:lnTo>
                    <a:lnTo>
                      <a:pt x="13246" y="5677"/>
                    </a:lnTo>
                    <a:lnTo>
                      <a:pt x="13274" y="4909"/>
                    </a:lnTo>
                    <a:lnTo>
                      <a:pt x="13274" y="4196"/>
                    </a:lnTo>
                    <a:lnTo>
                      <a:pt x="13246" y="3867"/>
                    </a:lnTo>
                    <a:lnTo>
                      <a:pt x="13219" y="3566"/>
                    </a:lnTo>
                    <a:lnTo>
                      <a:pt x="13164" y="3291"/>
                    </a:lnTo>
                    <a:lnTo>
                      <a:pt x="13054" y="3017"/>
                    </a:lnTo>
                    <a:lnTo>
                      <a:pt x="12972" y="2825"/>
                    </a:lnTo>
                    <a:lnTo>
                      <a:pt x="12862" y="2661"/>
                    </a:lnTo>
                    <a:lnTo>
                      <a:pt x="12725" y="2496"/>
                    </a:lnTo>
                    <a:lnTo>
                      <a:pt x="12588" y="2332"/>
                    </a:lnTo>
                    <a:lnTo>
                      <a:pt x="12231" y="2030"/>
                    </a:lnTo>
                    <a:lnTo>
                      <a:pt x="11847" y="1756"/>
                    </a:lnTo>
                    <a:lnTo>
                      <a:pt x="11436" y="1536"/>
                    </a:lnTo>
                    <a:lnTo>
                      <a:pt x="11025" y="1317"/>
                    </a:lnTo>
                    <a:lnTo>
                      <a:pt x="10229" y="933"/>
                    </a:lnTo>
                    <a:lnTo>
                      <a:pt x="9626" y="659"/>
                    </a:lnTo>
                    <a:lnTo>
                      <a:pt x="9023" y="412"/>
                    </a:lnTo>
                    <a:lnTo>
                      <a:pt x="8365" y="247"/>
                    </a:lnTo>
                    <a:lnTo>
                      <a:pt x="7706" y="110"/>
                    </a:lnTo>
                    <a:lnTo>
                      <a:pt x="7048" y="28"/>
                    </a:lnTo>
                    <a:lnTo>
                      <a:pt x="639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fill="none" extrusionOk="0">
                    <a:moveTo>
                      <a:pt x="12423" y="8639"/>
                    </a:moveTo>
                    <a:lnTo>
                      <a:pt x="12423" y="8639"/>
                    </a:lnTo>
                    <a:lnTo>
                      <a:pt x="12341" y="8749"/>
                    </a:lnTo>
                    <a:lnTo>
                      <a:pt x="12204" y="8859"/>
                    </a:lnTo>
                    <a:lnTo>
                      <a:pt x="11902" y="9105"/>
                    </a:lnTo>
                    <a:lnTo>
                      <a:pt x="11601" y="9380"/>
                    </a:lnTo>
                    <a:lnTo>
                      <a:pt x="11491" y="9489"/>
                    </a:lnTo>
                    <a:lnTo>
                      <a:pt x="11463" y="9599"/>
                    </a:lnTo>
                    <a:lnTo>
                      <a:pt x="11463" y="9599"/>
                    </a:lnTo>
                    <a:lnTo>
                      <a:pt x="11381" y="9818"/>
                    </a:lnTo>
                    <a:lnTo>
                      <a:pt x="11272" y="10038"/>
                    </a:lnTo>
                    <a:lnTo>
                      <a:pt x="11189" y="10093"/>
                    </a:lnTo>
                    <a:lnTo>
                      <a:pt x="11107" y="10175"/>
                    </a:lnTo>
                    <a:lnTo>
                      <a:pt x="11025" y="10202"/>
                    </a:lnTo>
                    <a:lnTo>
                      <a:pt x="10915" y="10202"/>
                    </a:lnTo>
                    <a:lnTo>
                      <a:pt x="10915" y="10202"/>
                    </a:lnTo>
                    <a:lnTo>
                      <a:pt x="10805" y="10202"/>
                    </a:lnTo>
                    <a:lnTo>
                      <a:pt x="10696" y="10147"/>
                    </a:lnTo>
                    <a:lnTo>
                      <a:pt x="10613" y="10038"/>
                    </a:lnTo>
                    <a:lnTo>
                      <a:pt x="10558" y="9956"/>
                    </a:lnTo>
                    <a:lnTo>
                      <a:pt x="10504" y="9818"/>
                    </a:lnTo>
                    <a:lnTo>
                      <a:pt x="10449" y="9681"/>
                    </a:lnTo>
                    <a:lnTo>
                      <a:pt x="10421" y="9407"/>
                    </a:lnTo>
                    <a:lnTo>
                      <a:pt x="10421" y="9407"/>
                    </a:lnTo>
                    <a:lnTo>
                      <a:pt x="10421" y="8913"/>
                    </a:lnTo>
                    <a:lnTo>
                      <a:pt x="10449" y="8420"/>
                    </a:lnTo>
                    <a:lnTo>
                      <a:pt x="10531" y="7926"/>
                    </a:lnTo>
                    <a:lnTo>
                      <a:pt x="10641" y="7432"/>
                    </a:lnTo>
                    <a:lnTo>
                      <a:pt x="10723" y="6939"/>
                    </a:lnTo>
                    <a:lnTo>
                      <a:pt x="10805" y="6445"/>
                    </a:lnTo>
                    <a:lnTo>
                      <a:pt x="10833" y="5952"/>
                    </a:lnTo>
                    <a:lnTo>
                      <a:pt x="10833" y="5705"/>
                    </a:lnTo>
                    <a:lnTo>
                      <a:pt x="10805" y="5458"/>
                    </a:lnTo>
                    <a:lnTo>
                      <a:pt x="10805" y="5458"/>
                    </a:lnTo>
                    <a:lnTo>
                      <a:pt x="10778" y="5239"/>
                    </a:lnTo>
                    <a:lnTo>
                      <a:pt x="10696" y="4992"/>
                    </a:lnTo>
                    <a:lnTo>
                      <a:pt x="10586" y="4800"/>
                    </a:lnTo>
                    <a:lnTo>
                      <a:pt x="10449" y="4608"/>
                    </a:lnTo>
                    <a:lnTo>
                      <a:pt x="10449" y="4608"/>
                    </a:lnTo>
                    <a:lnTo>
                      <a:pt x="10312" y="4471"/>
                    </a:lnTo>
                    <a:lnTo>
                      <a:pt x="10147" y="4388"/>
                    </a:lnTo>
                    <a:lnTo>
                      <a:pt x="9818" y="4196"/>
                    </a:lnTo>
                    <a:lnTo>
                      <a:pt x="9818" y="4196"/>
                    </a:lnTo>
                    <a:lnTo>
                      <a:pt x="9571" y="4032"/>
                    </a:lnTo>
                    <a:lnTo>
                      <a:pt x="9352" y="3840"/>
                    </a:lnTo>
                    <a:lnTo>
                      <a:pt x="9160" y="3620"/>
                    </a:lnTo>
                    <a:lnTo>
                      <a:pt x="8995" y="3346"/>
                    </a:lnTo>
                    <a:lnTo>
                      <a:pt x="8886" y="3099"/>
                    </a:lnTo>
                    <a:lnTo>
                      <a:pt x="8776" y="2798"/>
                    </a:lnTo>
                    <a:lnTo>
                      <a:pt x="8721" y="2523"/>
                    </a:lnTo>
                    <a:lnTo>
                      <a:pt x="8694" y="2222"/>
                    </a:lnTo>
                    <a:lnTo>
                      <a:pt x="8694" y="2222"/>
                    </a:lnTo>
                    <a:lnTo>
                      <a:pt x="8310" y="2359"/>
                    </a:lnTo>
                    <a:lnTo>
                      <a:pt x="7953" y="2496"/>
                    </a:lnTo>
                    <a:lnTo>
                      <a:pt x="7569" y="2551"/>
                    </a:lnTo>
                    <a:lnTo>
                      <a:pt x="7158" y="2606"/>
                    </a:lnTo>
                    <a:lnTo>
                      <a:pt x="6774" y="2606"/>
                    </a:lnTo>
                    <a:lnTo>
                      <a:pt x="6390" y="2578"/>
                    </a:lnTo>
                    <a:lnTo>
                      <a:pt x="6006" y="2523"/>
                    </a:lnTo>
                    <a:lnTo>
                      <a:pt x="5622" y="2414"/>
                    </a:lnTo>
                    <a:lnTo>
                      <a:pt x="5622" y="2414"/>
                    </a:lnTo>
                    <a:lnTo>
                      <a:pt x="5485" y="2661"/>
                    </a:lnTo>
                    <a:lnTo>
                      <a:pt x="5348" y="2880"/>
                    </a:lnTo>
                    <a:lnTo>
                      <a:pt x="5183" y="3099"/>
                    </a:lnTo>
                    <a:lnTo>
                      <a:pt x="5019" y="3291"/>
                    </a:lnTo>
                    <a:lnTo>
                      <a:pt x="4827" y="3483"/>
                    </a:lnTo>
                    <a:lnTo>
                      <a:pt x="4635" y="3648"/>
                    </a:lnTo>
                    <a:lnTo>
                      <a:pt x="4415" y="3812"/>
                    </a:lnTo>
                    <a:lnTo>
                      <a:pt x="4196" y="3950"/>
                    </a:lnTo>
                    <a:lnTo>
                      <a:pt x="3702" y="4196"/>
                    </a:lnTo>
                    <a:lnTo>
                      <a:pt x="3209" y="4388"/>
                    </a:lnTo>
                    <a:lnTo>
                      <a:pt x="2688" y="4525"/>
                    </a:lnTo>
                    <a:lnTo>
                      <a:pt x="2167" y="4608"/>
                    </a:lnTo>
                    <a:lnTo>
                      <a:pt x="2167" y="4608"/>
                    </a:lnTo>
                    <a:lnTo>
                      <a:pt x="1783" y="4690"/>
                    </a:lnTo>
                    <a:lnTo>
                      <a:pt x="1454" y="4745"/>
                    </a:lnTo>
                    <a:lnTo>
                      <a:pt x="1124" y="4800"/>
                    </a:lnTo>
                    <a:lnTo>
                      <a:pt x="960" y="4772"/>
                    </a:lnTo>
                    <a:lnTo>
                      <a:pt x="741" y="4745"/>
                    </a:lnTo>
                    <a:lnTo>
                      <a:pt x="741" y="4745"/>
                    </a:lnTo>
                    <a:lnTo>
                      <a:pt x="521" y="4690"/>
                    </a:lnTo>
                    <a:lnTo>
                      <a:pt x="357" y="4608"/>
                    </a:lnTo>
                    <a:lnTo>
                      <a:pt x="192" y="4498"/>
                    </a:lnTo>
                    <a:lnTo>
                      <a:pt x="110" y="4361"/>
                    </a:lnTo>
                    <a:lnTo>
                      <a:pt x="28" y="4224"/>
                    </a:lnTo>
                    <a:lnTo>
                      <a:pt x="0" y="4059"/>
                    </a:lnTo>
                    <a:lnTo>
                      <a:pt x="0" y="3922"/>
                    </a:lnTo>
                    <a:lnTo>
                      <a:pt x="0" y="3758"/>
                    </a:lnTo>
                    <a:lnTo>
                      <a:pt x="55" y="3593"/>
                    </a:lnTo>
                    <a:lnTo>
                      <a:pt x="110" y="3456"/>
                    </a:lnTo>
                    <a:lnTo>
                      <a:pt x="192" y="3319"/>
                    </a:lnTo>
                    <a:lnTo>
                      <a:pt x="274" y="3182"/>
                    </a:lnTo>
                    <a:lnTo>
                      <a:pt x="384" y="3099"/>
                    </a:lnTo>
                    <a:lnTo>
                      <a:pt x="494" y="3017"/>
                    </a:lnTo>
                    <a:lnTo>
                      <a:pt x="603" y="2935"/>
                    </a:lnTo>
                    <a:lnTo>
                      <a:pt x="713" y="2907"/>
                    </a:lnTo>
                    <a:lnTo>
                      <a:pt x="713" y="2907"/>
                    </a:lnTo>
                    <a:lnTo>
                      <a:pt x="1042" y="2853"/>
                    </a:lnTo>
                    <a:lnTo>
                      <a:pt x="1344" y="2770"/>
                    </a:lnTo>
                    <a:lnTo>
                      <a:pt x="1618" y="2633"/>
                    </a:lnTo>
                    <a:lnTo>
                      <a:pt x="1892" y="2441"/>
                    </a:lnTo>
                    <a:lnTo>
                      <a:pt x="2139" y="2249"/>
                    </a:lnTo>
                    <a:lnTo>
                      <a:pt x="2413" y="2030"/>
                    </a:lnTo>
                    <a:lnTo>
                      <a:pt x="2907" y="1536"/>
                    </a:lnTo>
                    <a:lnTo>
                      <a:pt x="3401" y="1043"/>
                    </a:lnTo>
                    <a:lnTo>
                      <a:pt x="3648" y="823"/>
                    </a:lnTo>
                    <a:lnTo>
                      <a:pt x="3922" y="604"/>
                    </a:lnTo>
                    <a:lnTo>
                      <a:pt x="4169" y="412"/>
                    </a:lnTo>
                    <a:lnTo>
                      <a:pt x="4470" y="275"/>
                    </a:lnTo>
                    <a:lnTo>
                      <a:pt x="4745" y="165"/>
                    </a:lnTo>
                    <a:lnTo>
                      <a:pt x="5074" y="83"/>
                    </a:lnTo>
                    <a:lnTo>
                      <a:pt x="5074" y="83"/>
                    </a:lnTo>
                    <a:lnTo>
                      <a:pt x="5704" y="28"/>
                    </a:lnTo>
                    <a:lnTo>
                      <a:pt x="6390" y="0"/>
                    </a:lnTo>
                    <a:lnTo>
                      <a:pt x="7048" y="28"/>
                    </a:lnTo>
                    <a:lnTo>
                      <a:pt x="7706" y="110"/>
                    </a:lnTo>
                    <a:lnTo>
                      <a:pt x="8365" y="247"/>
                    </a:lnTo>
                    <a:lnTo>
                      <a:pt x="9023" y="412"/>
                    </a:lnTo>
                    <a:lnTo>
                      <a:pt x="9626" y="659"/>
                    </a:lnTo>
                    <a:lnTo>
                      <a:pt x="10229" y="933"/>
                    </a:lnTo>
                    <a:lnTo>
                      <a:pt x="10229" y="933"/>
                    </a:lnTo>
                    <a:lnTo>
                      <a:pt x="11025" y="1317"/>
                    </a:lnTo>
                    <a:lnTo>
                      <a:pt x="11436" y="1536"/>
                    </a:lnTo>
                    <a:lnTo>
                      <a:pt x="11847" y="1756"/>
                    </a:lnTo>
                    <a:lnTo>
                      <a:pt x="12231" y="2030"/>
                    </a:lnTo>
                    <a:lnTo>
                      <a:pt x="12588" y="2332"/>
                    </a:lnTo>
                    <a:lnTo>
                      <a:pt x="12725" y="2496"/>
                    </a:lnTo>
                    <a:lnTo>
                      <a:pt x="12862" y="2661"/>
                    </a:lnTo>
                    <a:lnTo>
                      <a:pt x="12972" y="2825"/>
                    </a:lnTo>
                    <a:lnTo>
                      <a:pt x="13054" y="3017"/>
                    </a:lnTo>
                    <a:lnTo>
                      <a:pt x="13054" y="3017"/>
                    </a:lnTo>
                    <a:lnTo>
                      <a:pt x="13164" y="3291"/>
                    </a:lnTo>
                    <a:lnTo>
                      <a:pt x="13219" y="3566"/>
                    </a:lnTo>
                    <a:lnTo>
                      <a:pt x="13246" y="3867"/>
                    </a:lnTo>
                    <a:lnTo>
                      <a:pt x="13274" y="4196"/>
                    </a:lnTo>
                    <a:lnTo>
                      <a:pt x="13274" y="4909"/>
                    </a:lnTo>
                    <a:lnTo>
                      <a:pt x="13246" y="5677"/>
                    </a:lnTo>
                    <a:lnTo>
                      <a:pt x="13136" y="6418"/>
                    </a:lnTo>
                    <a:lnTo>
                      <a:pt x="13027" y="7131"/>
                    </a:lnTo>
                    <a:lnTo>
                      <a:pt x="12890" y="7789"/>
                    </a:lnTo>
                    <a:lnTo>
                      <a:pt x="12752" y="833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9955575" y="2321075"/>
                <a:ext cx="50075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592" extrusionOk="0">
                    <a:moveTo>
                      <a:pt x="1564" y="0"/>
                    </a:moveTo>
                    <a:lnTo>
                      <a:pt x="1482" y="28"/>
                    </a:lnTo>
                    <a:lnTo>
                      <a:pt x="1290" y="110"/>
                    </a:lnTo>
                    <a:lnTo>
                      <a:pt x="110" y="768"/>
                    </a:lnTo>
                    <a:lnTo>
                      <a:pt x="1" y="1043"/>
                    </a:lnTo>
                    <a:lnTo>
                      <a:pt x="165" y="1235"/>
                    </a:lnTo>
                    <a:lnTo>
                      <a:pt x="357" y="1399"/>
                    </a:lnTo>
                    <a:lnTo>
                      <a:pt x="604" y="1509"/>
                    </a:lnTo>
                    <a:lnTo>
                      <a:pt x="851" y="1564"/>
                    </a:lnTo>
                    <a:lnTo>
                      <a:pt x="988" y="1591"/>
                    </a:lnTo>
                    <a:lnTo>
                      <a:pt x="1125" y="1564"/>
                    </a:lnTo>
                    <a:lnTo>
                      <a:pt x="1372" y="1509"/>
                    </a:lnTo>
                    <a:lnTo>
                      <a:pt x="1509" y="1454"/>
                    </a:lnTo>
                    <a:lnTo>
                      <a:pt x="1619" y="1399"/>
                    </a:lnTo>
                    <a:lnTo>
                      <a:pt x="1728" y="1317"/>
                    </a:lnTo>
                    <a:lnTo>
                      <a:pt x="1811" y="1207"/>
                    </a:lnTo>
                    <a:lnTo>
                      <a:pt x="1866" y="1097"/>
                    </a:lnTo>
                    <a:lnTo>
                      <a:pt x="1948" y="988"/>
                    </a:lnTo>
                    <a:lnTo>
                      <a:pt x="1975" y="851"/>
                    </a:lnTo>
                    <a:lnTo>
                      <a:pt x="2003" y="714"/>
                    </a:lnTo>
                    <a:lnTo>
                      <a:pt x="2003" y="576"/>
                    </a:lnTo>
                    <a:lnTo>
                      <a:pt x="1975" y="467"/>
                    </a:lnTo>
                    <a:lnTo>
                      <a:pt x="1948" y="330"/>
                    </a:lnTo>
                    <a:lnTo>
                      <a:pt x="1893" y="220"/>
                    </a:lnTo>
                    <a:lnTo>
                      <a:pt x="1783" y="83"/>
                    </a:lnTo>
                    <a:lnTo>
                      <a:pt x="1728" y="55"/>
                    </a:lnTo>
                    <a:lnTo>
                      <a:pt x="1646" y="28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rgbClr val="0A0A0A">
                  <a:alpha val="2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9233625" y="3156150"/>
                <a:ext cx="1029825" cy="1001700"/>
              </a:xfrm>
              <a:custGeom>
                <a:avLst/>
                <a:gdLst/>
                <a:ahLst/>
                <a:cxnLst/>
                <a:rect l="l" t="t" r="r" b="b"/>
                <a:pathLst>
                  <a:path w="41193" h="40068" extrusionOk="0">
                    <a:moveTo>
                      <a:pt x="40863" y="0"/>
                    </a:moveTo>
                    <a:lnTo>
                      <a:pt x="24299" y="549"/>
                    </a:lnTo>
                    <a:lnTo>
                      <a:pt x="24107" y="2167"/>
                    </a:lnTo>
                    <a:lnTo>
                      <a:pt x="6857" y="2167"/>
                    </a:lnTo>
                    <a:lnTo>
                      <a:pt x="6363" y="2222"/>
                    </a:lnTo>
                    <a:lnTo>
                      <a:pt x="5815" y="2304"/>
                    </a:lnTo>
                    <a:lnTo>
                      <a:pt x="5211" y="2469"/>
                    </a:lnTo>
                    <a:lnTo>
                      <a:pt x="4553" y="2715"/>
                    </a:lnTo>
                    <a:lnTo>
                      <a:pt x="4224" y="2853"/>
                    </a:lnTo>
                    <a:lnTo>
                      <a:pt x="3895" y="3017"/>
                    </a:lnTo>
                    <a:lnTo>
                      <a:pt x="3539" y="3209"/>
                    </a:lnTo>
                    <a:lnTo>
                      <a:pt x="3209" y="3401"/>
                    </a:lnTo>
                    <a:lnTo>
                      <a:pt x="2880" y="3648"/>
                    </a:lnTo>
                    <a:lnTo>
                      <a:pt x="2551" y="3895"/>
                    </a:lnTo>
                    <a:lnTo>
                      <a:pt x="2250" y="4169"/>
                    </a:lnTo>
                    <a:lnTo>
                      <a:pt x="1948" y="4443"/>
                    </a:lnTo>
                    <a:lnTo>
                      <a:pt x="1646" y="4772"/>
                    </a:lnTo>
                    <a:lnTo>
                      <a:pt x="1372" y="5101"/>
                    </a:lnTo>
                    <a:lnTo>
                      <a:pt x="1125" y="5458"/>
                    </a:lnTo>
                    <a:lnTo>
                      <a:pt x="906" y="5842"/>
                    </a:lnTo>
                    <a:lnTo>
                      <a:pt x="686" y="6253"/>
                    </a:lnTo>
                    <a:lnTo>
                      <a:pt x="494" y="6692"/>
                    </a:lnTo>
                    <a:lnTo>
                      <a:pt x="330" y="7158"/>
                    </a:lnTo>
                    <a:lnTo>
                      <a:pt x="193" y="7652"/>
                    </a:lnTo>
                    <a:lnTo>
                      <a:pt x="83" y="8173"/>
                    </a:lnTo>
                    <a:lnTo>
                      <a:pt x="28" y="8721"/>
                    </a:lnTo>
                    <a:lnTo>
                      <a:pt x="1" y="9297"/>
                    </a:lnTo>
                    <a:lnTo>
                      <a:pt x="1" y="9901"/>
                    </a:lnTo>
                    <a:lnTo>
                      <a:pt x="56" y="10504"/>
                    </a:lnTo>
                    <a:lnTo>
                      <a:pt x="138" y="11190"/>
                    </a:lnTo>
                    <a:lnTo>
                      <a:pt x="275" y="11875"/>
                    </a:lnTo>
                    <a:lnTo>
                      <a:pt x="440" y="12588"/>
                    </a:lnTo>
                    <a:lnTo>
                      <a:pt x="1345" y="15961"/>
                    </a:lnTo>
                    <a:lnTo>
                      <a:pt x="2414" y="20130"/>
                    </a:lnTo>
                    <a:lnTo>
                      <a:pt x="3566" y="24655"/>
                    </a:lnTo>
                    <a:lnTo>
                      <a:pt x="4690" y="29207"/>
                    </a:lnTo>
                    <a:lnTo>
                      <a:pt x="6583" y="36859"/>
                    </a:lnTo>
                    <a:lnTo>
                      <a:pt x="7351" y="40068"/>
                    </a:lnTo>
                    <a:lnTo>
                      <a:pt x="13823" y="39409"/>
                    </a:lnTo>
                    <a:lnTo>
                      <a:pt x="18320" y="38916"/>
                    </a:lnTo>
                    <a:lnTo>
                      <a:pt x="19829" y="38751"/>
                    </a:lnTo>
                    <a:lnTo>
                      <a:pt x="20487" y="38669"/>
                    </a:lnTo>
                    <a:lnTo>
                      <a:pt x="20487" y="38587"/>
                    </a:lnTo>
                    <a:lnTo>
                      <a:pt x="20459" y="38395"/>
                    </a:lnTo>
                    <a:lnTo>
                      <a:pt x="20295" y="37627"/>
                    </a:lnTo>
                    <a:lnTo>
                      <a:pt x="19664" y="35021"/>
                    </a:lnTo>
                    <a:lnTo>
                      <a:pt x="18704" y="31319"/>
                    </a:lnTo>
                    <a:lnTo>
                      <a:pt x="17607" y="27096"/>
                    </a:lnTo>
                    <a:lnTo>
                      <a:pt x="15468" y="19198"/>
                    </a:lnTo>
                    <a:lnTo>
                      <a:pt x="14508" y="15605"/>
                    </a:lnTo>
                    <a:lnTo>
                      <a:pt x="31484" y="15879"/>
                    </a:lnTo>
                    <a:lnTo>
                      <a:pt x="32197" y="15852"/>
                    </a:lnTo>
                    <a:lnTo>
                      <a:pt x="32883" y="15797"/>
                    </a:lnTo>
                    <a:lnTo>
                      <a:pt x="33596" y="15687"/>
                    </a:lnTo>
                    <a:lnTo>
                      <a:pt x="34281" y="15550"/>
                    </a:lnTo>
                    <a:lnTo>
                      <a:pt x="34967" y="15358"/>
                    </a:lnTo>
                    <a:lnTo>
                      <a:pt x="35653" y="15111"/>
                    </a:lnTo>
                    <a:lnTo>
                      <a:pt x="36283" y="14837"/>
                    </a:lnTo>
                    <a:lnTo>
                      <a:pt x="36914" y="14508"/>
                    </a:lnTo>
                    <a:lnTo>
                      <a:pt x="37572" y="14097"/>
                    </a:lnTo>
                    <a:lnTo>
                      <a:pt x="37901" y="13877"/>
                    </a:lnTo>
                    <a:lnTo>
                      <a:pt x="38203" y="13630"/>
                    </a:lnTo>
                    <a:lnTo>
                      <a:pt x="38505" y="13356"/>
                    </a:lnTo>
                    <a:lnTo>
                      <a:pt x="38806" y="13082"/>
                    </a:lnTo>
                    <a:lnTo>
                      <a:pt x="39081" y="12780"/>
                    </a:lnTo>
                    <a:lnTo>
                      <a:pt x="39355" y="12451"/>
                    </a:lnTo>
                    <a:lnTo>
                      <a:pt x="39602" y="12122"/>
                    </a:lnTo>
                    <a:lnTo>
                      <a:pt x="39849" y="11766"/>
                    </a:lnTo>
                    <a:lnTo>
                      <a:pt x="40068" y="11382"/>
                    </a:lnTo>
                    <a:lnTo>
                      <a:pt x="40260" y="10970"/>
                    </a:lnTo>
                    <a:lnTo>
                      <a:pt x="40424" y="10531"/>
                    </a:lnTo>
                    <a:lnTo>
                      <a:pt x="40589" y="10093"/>
                    </a:lnTo>
                    <a:lnTo>
                      <a:pt x="40699" y="9626"/>
                    </a:lnTo>
                    <a:lnTo>
                      <a:pt x="40781" y="9105"/>
                    </a:lnTo>
                    <a:lnTo>
                      <a:pt x="40918" y="8063"/>
                    </a:lnTo>
                    <a:lnTo>
                      <a:pt x="41028" y="7049"/>
                    </a:lnTo>
                    <a:lnTo>
                      <a:pt x="41110" y="6116"/>
                    </a:lnTo>
                    <a:lnTo>
                      <a:pt x="41165" y="5238"/>
                    </a:lnTo>
                    <a:lnTo>
                      <a:pt x="41192" y="4443"/>
                    </a:lnTo>
                    <a:lnTo>
                      <a:pt x="41192" y="3675"/>
                    </a:lnTo>
                    <a:lnTo>
                      <a:pt x="41165" y="2990"/>
                    </a:lnTo>
                    <a:lnTo>
                      <a:pt x="41137" y="2386"/>
                    </a:lnTo>
                    <a:lnTo>
                      <a:pt x="41055" y="1344"/>
                    </a:lnTo>
                    <a:lnTo>
                      <a:pt x="40973" y="604"/>
                    </a:lnTo>
                    <a:lnTo>
                      <a:pt x="40891" y="165"/>
                    </a:lnTo>
                    <a:lnTo>
                      <a:pt x="408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9826000" y="3213050"/>
                <a:ext cx="242050" cy="118650"/>
              </a:xfrm>
              <a:custGeom>
                <a:avLst/>
                <a:gdLst/>
                <a:ahLst/>
                <a:cxnLst/>
                <a:rect l="l" t="t" r="r" b="b"/>
                <a:pathLst>
                  <a:path w="9682" h="4746" extrusionOk="0">
                    <a:moveTo>
                      <a:pt x="631" y="1"/>
                    </a:moveTo>
                    <a:lnTo>
                      <a:pt x="28" y="28"/>
                    </a:lnTo>
                    <a:lnTo>
                      <a:pt x="1" y="56"/>
                    </a:lnTo>
                    <a:lnTo>
                      <a:pt x="1" y="8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576" y="83"/>
                    </a:lnTo>
                    <a:lnTo>
                      <a:pt x="1098" y="83"/>
                    </a:lnTo>
                    <a:lnTo>
                      <a:pt x="1646" y="110"/>
                    </a:lnTo>
                    <a:lnTo>
                      <a:pt x="2194" y="165"/>
                    </a:lnTo>
                    <a:lnTo>
                      <a:pt x="2716" y="247"/>
                    </a:lnTo>
                    <a:lnTo>
                      <a:pt x="3237" y="357"/>
                    </a:lnTo>
                    <a:lnTo>
                      <a:pt x="3758" y="494"/>
                    </a:lnTo>
                    <a:lnTo>
                      <a:pt x="4279" y="659"/>
                    </a:lnTo>
                    <a:lnTo>
                      <a:pt x="4800" y="851"/>
                    </a:lnTo>
                    <a:lnTo>
                      <a:pt x="5293" y="1070"/>
                    </a:lnTo>
                    <a:lnTo>
                      <a:pt x="5787" y="1290"/>
                    </a:lnTo>
                    <a:lnTo>
                      <a:pt x="6253" y="1564"/>
                    </a:lnTo>
                    <a:lnTo>
                      <a:pt x="6720" y="1866"/>
                    </a:lnTo>
                    <a:lnTo>
                      <a:pt x="7158" y="2167"/>
                    </a:lnTo>
                    <a:lnTo>
                      <a:pt x="7597" y="2496"/>
                    </a:lnTo>
                    <a:lnTo>
                      <a:pt x="8008" y="2853"/>
                    </a:lnTo>
                    <a:lnTo>
                      <a:pt x="8447" y="3292"/>
                    </a:lnTo>
                    <a:lnTo>
                      <a:pt x="8859" y="3758"/>
                    </a:lnTo>
                    <a:lnTo>
                      <a:pt x="9243" y="4224"/>
                    </a:lnTo>
                    <a:lnTo>
                      <a:pt x="9599" y="4718"/>
                    </a:lnTo>
                    <a:lnTo>
                      <a:pt x="9627" y="4745"/>
                    </a:lnTo>
                    <a:lnTo>
                      <a:pt x="9654" y="4745"/>
                    </a:lnTo>
                    <a:lnTo>
                      <a:pt x="9681" y="4718"/>
                    </a:lnTo>
                    <a:lnTo>
                      <a:pt x="9681" y="4690"/>
                    </a:lnTo>
                    <a:lnTo>
                      <a:pt x="9352" y="4251"/>
                    </a:lnTo>
                    <a:lnTo>
                      <a:pt x="9023" y="3813"/>
                    </a:lnTo>
                    <a:lnTo>
                      <a:pt x="8667" y="3401"/>
                    </a:lnTo>
                    <a:lnTo>
                      <a:pt x="8283" y="3017"/>
                    </a:lnTo>
                    <a:lnTo>
                      <a:pt x="7899" y="2633"/>
                    </a:lnTo>
                    <a:lnTo>
                      <a:pt x="7460" y="2304"/>
                    </a:lnTo>
                    <a:lnTo>
                      <a:pt x="7021" y="1975"/>
                    </a:lnTo>
                    <a:lnTo>
                      <a:pt x="6582" y="1674"/>
                    </a:lnTo>
                    <a:lnTo>
                      <a:pt x="6116" y="1372"/>
                    </a:lnTo>
                    <a:lnTo>
                      <a:pt x="5623" y="1125"/>
                    </a:lnTo>
                    <a:lnTo>
                      <a:pt x="5129" y="878"/>
                    </a:lnTo>
                    <a:lnTo>
                      <a:pt x="4608" y="686"/>
                    </a:lnTo>
                    <a:lnTo>
                      <a:pt x="4087" y="494"/>
                    </a:lnTo>
                    <a:lnTo>
                      <a:pt x="3566" y="357"/>
                    </a:lnTo>
                    <a:lnTo>
                      <a:pt x="3017" y="220"/>
                    </a:lnTo>
                    <a:lnTo>
                      <a:pt x="2496" y="110"/>
                    </a:lnTo>
                    <a:lnTo>
                      <a:pt x="1865" y="28"/>
                    </a:ln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9505125" y="3417375"/>
                <a:ext cx="91225" cy="127550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5102" extrusionOk="0">
                    <a:moveTo>
                      <a:pt x="28" y="0"/>
                    </a:moveTo>
                    <a:lnTo>
                      <a:pt x="1" y="28"/>
                    </a:lnTo>
                    <a:lnTo>
                      <a:pt x="1" y="55"/>
                    </a:lnTo>
                    <a:lnTo>
                      <a:pt x="1" y="82"/>
                    </a:lnTo>
                    <a:lnTo>
                      <a:pt x="495" y="466"/>
                    </a:lnTo>
                    <a:lnTo>
                      <a:pt x="933" y="850"/>
                    </a:lnTo>
                    <a:lnTo>
                      <a:pt x="1372" y="1289"/>
                    </a:lnTo>
                    <a:lnTo>
                      <a:pt x="1756" y="1755"/>
                    </a:lnTo>
                    <a:lnTo>
                      <a:pt x="2140" y="2222"/>
                    </a:lnTo>
                    <a:lnTo>
                      <a:pt x="2469" y="2743"/>
                    </a:lnTo>
                    <a:lnTo>
                      <a:pt x="2798" y="3264"/>
                    </a:lnTo>
                    <a:lnTo>
                      <a:pt x="3072" y="3785"/>
                    </a:lnTo>
                    <a:lnTo>
                      <a:pt x="3347" y="4443"/>
                    </a:lnTo>
                    <a:lnTo>
                      <a:pt x="3566" y="5074"/>
                    </a:lnTo>
                    <a:lnTo>
                      <a:pt x="3594" y="5101"/>
                    </a:lnTo>
                    <a:lnTo>
                      <a:pt x="3648" y="5101"/>
                    </a:lnTo>
                    <a:lnTo>
                      <a:pt x="3648" y="5074"/>
                    </a:lnTo>
                    <a:lnTo>
                      <a:pt x="3456" y="4470"/>
                    </a:lnTo>
                    <a:lnTo>
                      <a:pt x="3210" y="3922"/>
                    </a:lnTo>
                    <a:lnTo>
                      <a:pt x="2935" y="3346"/>
                    </a:lnTo>
                    <a:lnTo>
                      <a:pt x="2634" y="2825"/>
                    </a:lnTo>
                    <a:lnTo>
                      <a:pt x="2305" y="2304"/>
                    </a:lnTo>
                    <a:lnTo>
                      <a:pt x="1921" y="1810"/>
                    </a:lnTo>
                    <a:lnTo>
                      <a:pt x="1537" y="1344"/>
                    </a:lnTo>
                    <a:lnTo>
                      <a:pt x="1098" y="905"/>
                    </a:lnTo>
                    <a:lnTo>
                      <a:pt x="577" y="439"/>
                    </a:lnTo>
                    <a:lnTo>
                      <a:pt x="56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9610725" y="2524025"/>
                <a:ext cx="322250" cy="42097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16839" extrusionOk="0">
                    <a:moveTo>
                      <a:pt x="5046" y="0"/>
                    </a:moveTo>
                    <a:lnTo>
                      <a:pt x="0" y="4086"/>
                    </a:lnTo>
                    <a:lnTo>
                      <a:pt x="7405" y="16839"/>
                    </a:lnTo>
                    <a:lnTo>
                      <a:pt x="12890" y="11326"/>
                    </a:lnTo>
                    <a:lnTo>
                      <a:pt x="50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9950775" y="2442425"/>
                <a:ext cx="191325" cy="65150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2606" extrusionOk="0">
                    <a:moveTo>
                      <a:pt x="7652" y="1"/>
                    </a:moveTo>
                    <a:lnTo>
                      <a:pt x="1" y="631"/>
                    </a:lnTo>
                    <a:lnTo>
                      <a:pt x="220" y="2606"/>
                    </a:lnTo>
                    <a:lnTo>
                      <a:pt x="7652" y="1783"/>
                    </a:lnTo>
                    <a:lnTo>
                      <a:pt x="76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9831475" y="2480825"/>
                <a:ext cx="443625" cy="654775"/>
              </a:xfrm>
              <a:custGeom>
                <a:avLst/>
                <a:gdLst/>
                <a:ahLst/>
                <a:cxnLst/>
                <a:rect l="l" t="t" r="r" b="b"/>
                <a:pathLst>
                  <a:path w="17745" h="26191" extrusionOk="0">
                    <a:moveTo>
                      <a:pt x="12095" y="0"/>
                    </a:moveTo>
                    <a:lnTo>
                      <a:pt x="5102" y="741"/>
                    </a:lnTo>
                    <a:lnTo>
                      <a:pt x="2661" y="7871"/>
                    </a:lnTo>
                    <a:lnTo>
                      <a:pt x="988" y="12862"/>
                    </a:lnTo>
                    <a:lnTo>
                      <a:pt x="440" y="14563"/>
                    </a:lnTo>
                    <a:lnTo>
                      <a:pt x="303" y="15056"/>
                    </a:lnTo>
                    <a:lnTo>
                      <a:pt x="248" y="15276"/>
                    </a:lnTo>
                    <a:lnTo>
                      <a:pt x="1" y="26191"/>
                    </a:lnTo>
                    <a:lnTo>
                      <a:pt x="17745" y="26191"/>
                    </a:lnTo>
                    <a:lnTo>
                      <a:pt x="16840" y="9352"/>
                    </a:lnTo>
                    <a:lnTo>
                      <a:pt x="16812" y="9078"/>
                    </a:lnTo>
                    <a:lnTo>
                      <a:pt x="16702" y="8337"/>
                    </a:lnTo>
                    <a:lnTo>
                      <a:pt x="16620" y="7844"/>
                    </a:lnTo>
                    <a:lnTo>
                      <a:pt x="16483" y="7240"/>
                    </a:lnTo>
                    <a:lnTo>
                      <a:pt x="16318" y="6582"/>
                    </a:lnTo>
                    <a:lnTo>
                      <a:pt x="16099" y="5897"/>
                    </a:lnTo>
                    <a:lnTo>
                      <a:pt x="15825" y="5156"/>
                    </a:lnTo>
                    <a:lnTo>
                      <a:pt x="15496" y="4388"/>
                    </a:lnTo>
                    <a:lnTo>
                      <a:pt x="15112" y="3620"/>
                    </a:lnTo>
                    <a:lnTo>
                      <a:pt x="14673" y="2825"/>
                    </a:lnTo>
                    <a:lnTo>
                      <a:pt x="14399" y="2441"/>
                    </a:lnTo>
                    <a:lnTo>
                      <a:pt x="14152" y="2057"/>
                    </a:lnTo>
                    <a:lnTo>
                      <a:pt x="13850" y="1701"/>
                    </a:lnTo>
                    <a:lnTo>
                      <a:pt x="13549" y="1344"/>
                    </a:lnTo>
                    <a:lnTo>
                      <a:pt x="13220" y="988"/>
                    </a:lnTo>
                    <a:lnTo>
                      <a:pt x="12863" y="631"/>
                    </a:lnTo>
                    <a:lnTo>
                      <a:pt x="12506" y="302"/>
                    </a:lnTo>
                    <a:lnTo>
                      <a:pt x="120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9398175" y="2493850"/>
                <a:ext cx="713750" cy="545075"/>
              </a:xfrm>
              <a:custGeom>
                <a:avLst/>
                <a:gdLst/>
                <a:ahLst/>
                <a:cxnLst/>
                <a:rect l="l" t="t" r="r" b="b"/>
                <a:pathLst>
                  <a:path w="28550" h="21803" extrusionOk="0">
                    <a:moveTo>
                      <a:pt x="24710" y="0"/>
                    </a:moveTo>
                    <a:lnTo>
                      <a:pt x="24436" y="28"/>
                    </a:lnTo>
                    <a:lnTo>
                      <a:pt x="24162" y="55"/>
                    </a:lnTo>
                    <a:lnTo>
                      <a:pt x="23887" y="110"/>
                    </a:lnTo>
                    <a:lnTo>
                      <a:pt x="23641" y="165"/>
                    </a:lnTo>
                    <a:lnTo>
                      <a:pt x="23421" y="247"/>
                    </a:lnTo>
                    <a:lnTo>
                      <a:pt x="22982" y="467"/>
                    </a:lnTo>
                    <a:lnTo>
                      <a:pt x="22598" y="713"/>
                    </a:lnTo>
                    <a:lnTo>
                      <a:pt x="22242" y="960"/>
                    </a:lnTo>
                    <a:lnTo>
                      <a:pt x="21968" y="1235"/>
                    </a:lnTo>
                    <a:lnTo>
                      <a:pt x="21721" y="1481"/>
                    </a:lnTo>
                    <a:lnTo>
                      <a:pt x="21529" y="1728"/>
                    </a:lnTo>
                    <a:lnTo>
                      <a:pt x="21255" y="2112"/>
                    </a:lnTo>
                    <a:lnTo>
                      <a:pt x="21172" y="2277"/>
                    </a:lnTo>
                    <a:lnTo>
                      <a:pt x="15166" y="11464"/>
                    </a:lnTo>
                    <a:lnTo>
                      <a:pt x="9901" y="8667"/>
                    </a:lnTo>
                    <a:lnTo>
                      <a:pt x="6226" y="6692"/>
                    </a:lnTo>
                    <a:lnTo>
                      <a:pt x="4443" y="5705"/>
                    </a:lnTo>
                    <a:lnTo>
                      <a:pt x="1" y="11985"/>
                    </a:lnTo>
                    <a:lnTo>
                      <a:pt x="2469" y="13603"/>
                    </a:lnTo>
                    <a:lnTo>
                      <a:pt x="5019" y="15248"/>
                    </a:lnTo>
                    <a:lnTo>
                      <a:pt x="8009" y="17113"/>
                    </a:lnTo>
                    <a:lnTo>
                      <a:pt x="9572" y="18046"/>
                    </a:lnTo>
                    <a:lnTo>
                      <a:pt x="11108" y="18951"/>
                    </a:lnTo>
                    <a:lnTo>
                      <a:pt x="12589" y="19773"/>
                    </a:lnTo>
                    <a:lnTo>
                      <a:pt x="13960" y="20514"/>
                    </a:lnTo>
                    <a:lnTo>
                      <a:pt x="15194" y="21090"/>
                    </a:lnTo>
                    <a:lnTo>
                      <a:pt x="15742" y="21337"/>
                    </a:lnTo>
                    <a:lnTo>
                      <a:pt x="16236" y="21529"/>
                    </a:lnTo>
                    <a:lnTo>
                      <a:pt x="16675" y="21666"/>
                    </a:lnTo>
                    <a:lnTo>
                      <a:pt x="17031" y="21775"/>
                    </a:lnTo>
                    <a:lnTo>
                      <a:pt x="17333" y="21803"/>
                    </a:lnTo>
                    <a:lnTo>
                      <a:pt x="17470" y="21803"/>
                    </a:lnTo>
                    <a:lnTo>
                      <a:pt x="17580" y="21775"/>
                    </a:lnTo>
                    <a:lnTo>
                      <a:pt x="17772" y="21693"/>
                    </a:lnTo>
                    <a:lnTo>
                      <a:pt x="17991" y="21556"/>
                    </a:lnTo>
                    <a:lnTo>
                      <a:pt x="18238" y="21391"/>
                    </a:lnTo>
                    <a:lnTo>
                      <a:pt x="18485" y="21172"/>
                    </a:lnTo>
                    <a:lnTo>
                      <a:pt x="19061" y="20624"/>
                    </a:lnTo>
                    <a:lnTo>
                      <a:pt x="19664" y="19965"/>
                    </a:lnTo>
                    <a:lnTo>
                      <a:pt x="20295" y="19198"/>
                    </a:lnTo>
                    <a:lnTo>
                      <a:pt x="20953" y="18347"/>
                    </a:lnTo>
                    <a:lnTo>
                      <a:pt x="21611" y="17470"/>
                    </a:lnTo>
                    <a:lnTo>
                      <a:pt x="22242" y="16565"/>
                    </a:lnTo>
                    <a:lnTo>
                      <a:pt x="23449" y="14810"/>
                    </a:lnTo>
                    <a:lnTo>
                      <a:pt x="24463" y="13301"/>
                    </a:lnTo>
                    <a:lnTo>
                      <a:pt x="25396" y="11820"/>
                    </a:lnTo>
                    <a:lnTo>
                      <a:pt x="25615" y="11409"/>
                    </a:lnTo>
                    <a:lnTo>
                      <a:pt x="26218" y="10312"/>
                    </a:lnTo>
                    <a:lnTo>
                      <a:pt x="26602" y="9572"/>
                    </a:lnTo>
                    <a:lnTo>
                      <a:pt x="27014" y="8749"/>
                    </a:lnTo>
                    <a:lnTo>
                      <a:pt x="27398" y="7844"/>
                    </a:lnTo>
                    <a:lnTo>
                      <a:pt x="27754" y="6884"/>
                    </a:lnTo>
                    <a:lnTo>
                      <a:pt x="28083" y="5897"/>
                    </a:lnTo>
                    <a:lnTo>
                      <a:pt x="28220" y="5403"/>
                    </a:lnTo>
                    <a:lnTo>
                      <a:pt x="28330" y="4909"/>
                    </a:lnTo>
                    <a:lnTo>
                      <a:pt x="28440" y="4443"/>
                    </a:lnTo>
                    <a:lnTo>
                      <a:pt x="28495" y="3977"/>
                    </a:lnTo>
                    <a:lnTo>
                      <a:pt x="28522" y="3511"/>
                    </a:lnTo>
                    <a:lnTo>
                      <a:pt x="28550" y="3072"/>
                    </a:lnTo>
                    <a:lnTo>
                      <a:pt x="28522" y="2661"/>
                    </a:lnTo>
                    <a:lnTo>
                      <a:pt x="28440" y="2277"/>
                    </a:lnTo>
                    <a:lnTo>
                      <a:pt x="28330" y="1893"/>
                    </a:lnTo>
                    <a:lnTo>
                      <a:pt x="28193" y="1536"/>
                    </a:lnTo>
                    <a:lnTo>
                      <a:pt x="27974" y="1235"/>
                    </a:lnTo>
                    <a:lnTo>
                      <a:pt x="27727" y="960"/>
                    </a:lnTo>
                    <a:lnTo>
                      <a:pt x="27425" y="713"/>
                    </a:lnTo>
                    <a:lnTo>
                      <a:pt x="27069" y="522"/>
                    </a:lnTo>
                    <a:lnTo>
                      <a:pt x="26712" y="357"/>
                    </a:lnTo>
                    <a:lnTo>
                      <a:pt x="26356" y="247"/>
                    </a:lnTo>
                    <a:lnTo>
                      <a:pt x="25999" y="138"/>
                    </a:lnTo>
                    <a:lnTo>
                      <a:pt x="25643" y="55"/>
                    </a:lnTo>
                    <a:lnTo>
                      <a:pt x="25341" y="28"/>
                    </a:lnTo>
                    <a:lnTo>
                      <a:pt x="250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9803375" y="2696100"/>
                <a:ext cx="309225" cy="344200"/>
              </a:xfrm>
              <a:custGeom>
                <a:avLst/>
                <a:gdLst/>
                <a:ahLst/>
                <a:cxnLst/>
                <a:rect l="l" t="t" r="r" b="b"/>
                <a:pathLst>
                  <a:path w="12369" h="13768" extrusionOk="0">
                    <a:moveTo>
                      <a:pt x="12287" y="1"/>
                    </a:moveTo>
                    <a:lnTo>
                      <a:pt x="11766" y="933"/>
                    </a:lnTo>
                    <a:lnTo>
                      <a:pt x="11245" y="1838"/>
                    </a:lnTo>
                    <a:lnTo>
                      <a:pt x="10669" y="2743"/>
                    </a:lnTo>
                    <a:lnTo>
                      <a:pt x="10120" y="3648"/>
                    </a:lnTo>
                    <a:lnTo>
                      <a:pt x="8941" y="5403"/>
                    </a:lnTo>
                    <a:lnTo>
                      <a:pt x="7707" y="7131"/>
                    </a:lnTo>
                    <a:lnTo>
                      <a:pt x="6445" y="8804"/>
                    </a:lnTo>
                    <a:lnTo>
                      <a:pt x="5184" y="10477"/>
                    </a:lnTo>
                    <a:lnTo>
                      <a:pt x="4745" y="11053"/>
                    </a:lnTo>
                    <a:lnTo>
                      <a:pt x="4251" y="11629"/>
                    </a:lnTo>
                    <a:lnTo>
                      <a:pt x="3758" y="12205"/>
                    </a:lnTo>
                    <a:lnTo>
                      <a:pt x="3483" y="12451"/>
                    </a:lnTo>
                    <a:lnTo>
                      <a:pt x="3209" y="12698"/>
                    </a:lnTo>
                    <a:lnTo>
                      <a:pt x="2880" y="12972"/>
                    </a:lnTo>
                    <a:lnTo>
                      <a:pt x="2524" y="13219"/>
                    </a:lnTo>
                    <a:lnTo>
                      <a:pt x="2140" y="13411"/>
                    </a:lnTo>
                    <a:lnTo>
                      <a:pt x="1728" y="13576"/>
                    </a:lnTo>
                    <a:lnTo>
                      <a:pt x="1536" y="13631"/>
                    </a:lnTo>
                    <a:lnTo>
                      <a:pt x="1317" y="13658"/>
                    </a:lnTo>
                    <a:lnTo>
                      <a:pt x="1098" y="13685"/>
                    </a:lnTo>
                    <a:lnTo>
                      <a:pt x="878" y="13685"/>
                    </a:lnTo>
                    <a:lnTo>
                      <a:pt x="659" y="13658"/>
                    </a:lnTo>
                    <a:lnTo>
                      <a:pt x="467" y="13631"/>
                    </a:lnTo>
                    <a:lnTo>
                      <a:pt x="247" y="13576"/>
                    </a:lnTo>
                    <a:lnTo>
                      <a:pt x="28" y="13521"/>
                    </a:lnTo>
                    <a:lnTo>
                      <a:pt x="1" y="13521"/>
                    </a:lnTo>
                    <a:lnTo>
                      <a:pt x="1" y="13576"/>
                    </a:lnTo>
                    <a:lnTo>
                      <a:pt x="412" y="13713"/>
                    </a:lnTo>
                    <a:lnTo>
                      <a:pt x="768" y="13768"/>
                    </a:lnTo>
                    <a:lnTo>
                      <a:pt x="1152" y="13768"/>
                    </a:lnTo>
                    <a:lnTo>
                      <a:pt x="1509" y="13713"/>
                    </a:lnTo>
                    <a:lnTo>
                      <a:pt x="1865" y="13631"/>
                    </a:lnTo>
                    <a:lnTo>
                      <a:pt x="2194" y="13466"/>
                    </a:lnTo>
                    <a:lnTo>
                      <a:pt x="2524" y="13301"/>
                    </a:lnTo>
                    <a:lnTo>
                      <a:pt x="2853" y="13082"/>
                    </a:lnTo>
                    <a:lnTo>
                      <a:pt x="3154" y="12863"/>
                    </a:lnTo>
                    <a:lnTo>
                      <a:pt x="3456" y="12616"/>
                    </a:lnTo>
                    <a:lnTo>
                      <a:pt x="3730" y="12342"/>
                    </a:lnTo>
                    <a:lnTo>
                      <a:pt x="4005" y="12040"/>
                    </a:lnTo>
                    <a:lnTo>
                      <a:pt x="4526" y="11464"/>
                    </a:lnTo>
                    <a:lnTo>
                      <a:pt x="4964" y="10888"/>
                    </a:lnTo>
                    <a:lnTo>
                      <a:pt x="6226" y="9270"/>
                    </a:lnTo>
                    <a:lnTo>
                      <a:pt x="7460" y="7625"/>
                    </a:lnTo>
                    <a:lnTo>
                      <a:pt x="8667" y="5952"/>
                    </a:lnTo>
                    <a:lnTo>
                      <a:pt x="9818" y="4251"/>
                    </a:lnTo>
                    <a:lnTo>
                      <a:pt x="10477" y="3209"/>
                    </a:lnTo>
                    <a:lnTo>
                      <a:pt x="11135" y="2167"/>
                    </a:lnTo>
                    <a:lnTo>
                      <a:pt x="11766" y="1125"/>
                    </a:lnTo>
                    <a:lnTo>
                      <a:pt x="12369" y="55"/>
                    </a:lnTo>
                    <a:lnTo>
                      <a:pt x="12369" y="28"/>
                    </a:lnTo>
                    <a:lnTo>
                      <a:pt x="123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9792400" y="3066325"/>
                <a:ext cx="485450" cy="120700"/>
              </a:xfrm>
              <a:custGeom>
                <a:avLst/>
                <a:gdLst/>
                <a:ahLst/>
                <a:cxnLst/>
                <a:rect l="l" t="t" r="r" b="b"/>
                <a:pathLst>
                  <a:path w="19418" h="4828" extrusionOk="0">
                    <a:moveTo>
                      <a:pt x="14673" y="1"/>
                    </a:moveTo>
                    <a:lnTo>
                      <a:pt x="1728" y="2606"/>
                    </a:lnTo>
                    <a:lnTo>
                      <a:pt x="1427" y="2606"/>
                    </a:lnTo>
                    <a:lnTo>
                      <a:pt x="1125" y="2634"/>
                    </a:lnTo>
                    <a:lnTo>
                      <a:pt x="823" y="2688"/>
                    </a:lnTo>
                    <a:lnTo>
                      <a:pt x="549" y="2798"/>
                    </a:lnTo>
                    <a:lnTo>
                      <a:pt x="412" y="2880"/>
                    </a:lnTo>
                    <a:lnTo>
                      <a:pt x="275" y="2990"/>
                    </a:lnTo>
                    <a:lnTo>
                      <a:pt x="193" y="3100"/>
                    </a:lnTo>
                    <a:lnTo>
                      <a:pt x="110" y="3237"/>
                    </a:lnTo>
                    <a:lnTo>
                      <a:pt x="28" y="3374"/>
                    </a:lnTo>
                    <a:lnTo>
                      <a:pt x="1" y="3511"/>
                    </a:lnTo>
                    <a:lnTo>
                      <a:pt x="1" y="3648"/>
                    </a:lnTo>
                    <a:lnTo>
                      <a:pt x="28" y="3813"/>
                    </a:lnTo>
                    <a:lnTo>
                      <a:pt x="110" y="3977"/>
                    </a:lnTo>
                    <a:lnTo>
                      <a:pt x="220" y="4142"/>
                    </a:lnTo>
                    <a:lnTo>
                      <a:pt x="385" y="4252"/>
                    </a:lnTo>
                    <a:lnTo>
                      <a:pt x="577" y="4334"/>
                    </a:lnTo>
                    <a:lnTo>
                      <a:pt x="769" y="4389"/>
                    </a:lnTo>
                    <a:lnTo>
                      <a:pt x="988" y="4416"/>
                    </a:lnTo>
                    <a:lnTo>
                      <a:pt x="1427" y="4471"/>
                    </a:lnTo>
                    <a:lnTo>
                      <a:pt x="19417" y="4828"/>
                    </a:lnTo>
                    <a:lnTo>
                      <a:pt x="19308" y="2771"/>
                    </a:lnTo>
                    <a:lnTo>
                      <a:pt x="146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9828050" y="3134200"/>
                <a:ext cx="31267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2507" h="84" extrusionOk="0">
                    <a:moveTo>
                      <a:pt x="1" y="1"/>
                    </a:moveTo>
                    <a:lnTo>
                      <a:pt x="1" y="56"/>
                    </a:lnTo>
                    <a:lnTo>
                      <a:pt x="1" y="83"/>
                    </a:lnTo>
                    <a:lnTo>
                      <a:pt x="12506" y="83"/>
                    </a:lnTo>
                    <a:lnTo>
                      <a:pt x="12506" y="56"/>
                    </a:lnTo>
                    <a:lnTo>
                      <a:pt x="12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9770475" y="2495900"/>
                <a:ext cx="359950" cy="410700"/>
              </a:xfrm>
              <a:custGeom>
                <a:avLst/>
                <a:gdLst/>
                <a:ahLst/>
                <a:cxnLst/>
                <a:rect l="l" t="t" r="r" b="b"/>
                <a:pathLst>
                  <a:path w="14398" h="16428" extrusionOk="0">
                    <a:moveTo>
                      <a:pt x="10202" y="1"/>
                    </a:moveTo>
                    <a:lnTo>
                      <a:pt x="9763" y="28"/>
                    </a:lnTo>
                    <a:lnTo>
                      <a:pt x="9352" y="83"/>
                    </a:lnTo>
                    <a:lnTo>
                      <a:pt x="8941" y="165"/>
                    </a:lnTo>
                    <a:lnTo>
                      <a:pt x="8529" y="302"/>
                    </a:lnTo>
                    <a:lnTo>
                      <a:pt x="8145" y="494"/>
                    </a:lnTo>
                    <a:lnTo>
                      <a:pt x="7761" y="686"/>
                    </a:lnTo>
                    <a:lnTo>
                      <a:pt x="7432" y="933"/>
                    </a:lnTo>
                    <a:lnTo>
                      <a:pt x="7103" y="1207"/>
                    </a:lnTo>
                    <a:lnTo>
                      <a:pt x="6801" y="1509"/>
                    </a:lnTo>
                    <a:lnTo>
                      <a:pt x="6555" y="1838"/>
                    </a:lnTo>
                    <a:lnTo>
                      <a:pt x="6363" y="2140"/>
                    </a:lnTo>
                    <a:lnTo>
                      <a:pt x="4498" y="4827"/>
                    </a:lnTo>
                    <a:lnTo>
                      <a:pt x="1700" y="8859"/>
                    </a:lnTo>
                    <a:lnTo>
                      <a:pt x="850" y="10065"/>
                    </a:lnTo>
                    <a:lnTo>
                      <a:pt x="28" y="11272"/>
                    </a:lnTo>
                    <a:lnTo>
                      <a:pt x="0" y="11300"/>
                    </a:lnTo>
                    <a:lnTo>
                      <a:pt x="0" y="11354"/>
                    </a:lnTo>
                    <a:lnTo>
                      <a:pt x="329" y="11930"/>
                    </a:lnTo>
                    <a:lnTo>
                      <a:pt x="631" y="12534"/>
                    </a:lnTo>
                    <a:lnTo>
                      <a:pt x="850" y="13137"/>
                    </a:lnTo>
                    <a:lnTo>
                      <a:pt x="1042" y="13768"/>
                    </a:lnTo>
                    <a:lnTo>
                      <a:pt x="1179" y="14426"/>
                    </a:lnTo>
                    <a:lnTo>
                      <a:pt x="1262" y="15084"/>
                    </a:lnTo>
                    <a:lnTo>
                      <a:pt x="1289" y="15742"/>
                    </a:lnTo>
                    <a:lnTo>
                      <a:pt x="1289" y="16401"/>
                    </a:lnTo>
                    <a:lnTo>
                      <a:pt x="1289" y="16428"/>
                    </a:lnTo>
                    <a:lnTo>
                      <a:pt x="1344" y="16428"/>
                    </a:lnTo>
                    <a:lnTo>
                      <a:pt x="1371" y="16401"/>
                    </a:lnTo>
                    <a:lnTo>
                      <a:pt x="1371" y="15797"/>
                    </a:lnTo>
                    <a:lnTo>
                      <a:pt x="1344" y="15221"/>
                    </a:lnTo>
                    <a:lnTo>
                      <a:pt x="1289" y="14618"/>
                    </a:lnTo>
                    <a:lnTo>
                      <a:pt x="1179" y="14042"/>
                    </a:lnTo>
                    <a:lnTo>
                      <a:pt x="1042" y="13466"/>
                    </a:lnTo>
                    <a:lnTo>
                      <a:pt x="850" y="12918"/>
                    </a:lnTo>
                    <a:lnTo>
                      <a:pt x="631" y="12369"/>
                    </a:lnTo>
                    <a:lnTo>
                      <a:pt x="384" y="11821"/>
                    </a:lnTo>
                    <a:lnTo>
                      <a:pt x="247" y="11574"/>
                    </a:lnTo>
                    <a:lnTo>
                      <a:pt x="165" y="11464"/>
                    </a:lnTo>
                    <a:lnTo>
                      <a:pt x="137" y="11382"/>
                    </a:lnTo>
                    <a:lnTo>
                      <a:pt x="110" y="11354"/>
                    </a:lnTo>
                    <a:lnTo>
                      <a:pt x="82" y="11354"/>
                    </a:lnTo>
                    <a:lnTo>
                      <a:pt x="82" y="11327"/>
                    </a:lnTo>
                    <a:lnTo>
                      <a:pt x="110" y="11300"/>
                    </a:lnTo>
                    <a:lnTo>
                      <a:pt x="165" y="11245"/>
                    </a:lnTo>
                    <a:lnTo>
                      <a:pt x="439" y="10833"/>
                    </a:lnTo>
                    <a:lnTo>
                      <a:pt x="1536" y="9243"/>
                    </a:lnTo>
                    <a:lnTo>
                      <a:pt x="3044" y="7076"/>
                    </a:lnTo>
                    <a:lnTo>
                      <a:pt x="4580" y="4827"/>
                    </a:lnTo>
                    <a:lnTo>
                      <a:pt x="5842" y="3017"/>
                    </a:lnTo>
                    <a:lnTo>
                      <a:pt x="6472" y="2085"/>
                    </a:lnTo>
                    <a:lnTo>
                      <a:pt x="6829" y="1619"/>
                    </a:lnTo>
                    <a:lnTo>
                      <a:pt x="7021" y="1399"/>
                    </a:lnTo>
                    <a:lnTo>
                      <a:pt x="7240" y="1207"/>
                    </a:lnTo>
                    <a:lnTo>
                      <a:pt x="7624" y="878"/>
                    </a:lnTo>
                    <a:lnTo>
                      <a:pt x="8036" y="631"/>
                    </a:lnTo>
                    <a:lnTo>
                      <a:pt x="8474" y="412"/>
                    </a:lnTo>
                    <a:lnTo>
                      <a:pt x="8941" y="248"/>
                    </a:lnTo>
                    <a:lnTo>
                      <a:pt x="9434" y="138"/>
                    </a:lnTo>
                    <a:lnTo>
                      <a:pt x="9900" y="83"/>
                    </a:lnTo>
                    <a:lnTo>
                      <a:pt x="10394" y="83"/>
                    </a:lnTo>
                    <a:lnTo>
                      <a:pt x="10860" y="138"/>
                    </a:lnTo>
                    <a:lnTo>
                      <a:pt x="11354" y="248"/>
                    </a:lnTo>
                    <a:lnTo>
                      <a:pt x="11793" y="412"/>
                    </a:lnTo>
                    <a:lnTo>
                      <a:pt x="12231" y="631"/>
                    </a:lnTo>
                    <a:lnTo>
                      <a:pt x="12643" y="933"/>
                    </a:lnTo>
                    <a:lnTo>
                      <a:pt x="12999" y="1235"/>
                    </a:lnTo>
                    <a:lnTo>
                      <a:pt x="13328" y="1619"/>
                    </a:lnTo>
                    <a:lnTo>
                      <a:pt x="13603" y="2003"/>
                    </a:lnTo>
                    <a:lnTo>
                      <a:pt x="13849" y="2441"/>
                    </a:lnTo>
                    <a:lnTo>
                      <a:pt x="14041" y="2880"/>
                    </a:lnTo>
                    <a:lnTo>
                      <a:pt x="14179" y="3346"/>
                    </a:lnTo>
                    <a:lnTo>
                      <a:pt x="14288" y="3840"/>
                    </a:lnTo>
                    <a:lnTo>
                      <a:pt x="14316" y="4334"/>
                    </a:lnTo>
                    <a:lnTo>
                      <a:pt x="14288" y="4800"/>
                    </a:lnTo>
                    <a:lnTo>
                      <a:pt x="14206" y="5294"/>
                    </a:lnTo>
                    <a:lnTo>
                      <a:pt x="14206" y="5321"/>
                    </a:lnTo>
                    <a:lnTo>
                      <a:pt x="14233" y="5348"/>
                    </a:lnTo>
                    <a:lnTo>
                      <a:pt x="14261" y="5321"/>
                    </a:lnTo>
                    <a:lnTo>
                      <a:pt x="14288" y="5321"/>
                    </a:lnTo>
                    <a:lnTo>
                      <a:pt x="14371" y="4882"/>
                    </a:lnTo>
                    <a:lnTo>
                      <a:pt x="14398" y="4471"/>
                    </a:lnTo>
                    <a:lnTo>
                      <a:pt x="14371" y="4032"/>
                    </a:lnTo>
                    <a:lnTo>
                      <a:pt x="14316" y="3621"/>
                    </a:lnTo>
                    <a:lnTo>
                      <a:pt x="14233" y="3209"/>
                    </a:lnTo>
                    <a:lnTo>
                      <a:pt x="14096" y="2798"/>
                    </a:lnTo>
                    <a:lnTo>
                      <a:pt x="13932" y="2414"/>
                    </a:lnTo>
                    <a:lnTo>
                      <a:pt x="13712" y="2030"/>
                    </a:lnTo>
                    <a:lnTo>
                      <a:pt x="13466" y="1674"/>
                    </a:lnTo>
                    <a:lnTo>
                      <a:pt x="13219" y="1345"/>
                    </a:lnTo>
                    <a:lnTo>
                      <a:pt x="12917" y="1043"/>
                    </a:lnTo>
                    <a:lnTo>
                      <a:pt x="12588" y="796"/>
                    </a:lnTo>
                    <a:lnTo>
                      <a:pt x="12231" y="549"/>
                    </a:lnTo>
                    <a:lnTo>
                      <a:pt x="11848" y="357"/>
                    </a:lnTo>
                    <a:lnTo>
                      <a:pt x="11464" y="193"/>
                    </a:lnTo>
                    <a:lnTo>
                      <a:pt x="11052" y="83"/>
                    </a:lnTo>
                    <a:lnTo>
                      <a:pt x="10613" y="28"/>
                    </a:lnTo>
                    <a:lnTo>
                      <a:pt x="1020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9935700" y="2440375"/>
                <a:ext cx="21600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74" extrusionOk="0">
                    <a:moveTo>
                      <a:pt x="8063" y="0"/>
                    </a:moveTo>
                    <a:lnTo>
                      <a:pt x="467" y="659"/>
                    </a:lnTo>
                    <a:lnTo>
                      <a:pt x="384" y="686"/>
                    </a:lnTo>
                    <a:lnTo>
                      <a:pt x="275" y="713"/>
                    </a:lnTo>
                    <a:lnTo>
                      <a:pt x="192" y="768"/>
                    </a:lnTo>
                    <a:lnTo>
                      <a:pt x="138" y="850"/>
                    </a:lnTo>
                    <a:lnTo>
                      <a:pt x="83" y="905"/>
                    </a:lnTo>
                    <a:lnTo>
                      <a:pt x="28" y="1015"/>
                    </a:lnTo>
                    <a:lnTo>
                      <a:pt x="0" y="1097"/>
                    </a:lnTo>
                    <a:lnTo>
                      <a:pt x="0" y="1207"/>
                    </a:lnTo>
                    <a:lnTo>
                      <a:pt x="28" y="1317"/>
                    </a:lnTo>
                    <a:lnTo>
                      <a:pt x="55" y="1399"/>
                    </a:lnTo>
                    <a:lnTo>
                      <a:pt x="110" y="1481"/>
                    </a:lnTo>
                    <a:lnTo>
                      <a:pt x="192" y="1564"/>
                    </a:lnTo>
                    <a:lnTo>
                      <a:pt x="275" y="1618"/>
                    </a:lnTo>
                    <a:lnTo>
                      <a:pt x="357" y="1646"/>
                    </a:lnTo>
                    <a:lnTo>
                      <a:pt x="467" y="1673"/>
                    </a:lnTo>
                    <a:lnTo>
                      <a:pt x="549" y="1673"/>
                    </a:lnTo>
                    <a:lnTo>
                      <a:pt x="8173" y="1042"/>
                    </a:lnTo>
                    <a:lnTo>
                      <a:pt x="8255" y="1015"/>
                    </a:lnTo>
                    <a:lnTo>
                      <a:pt x="8365" y="988"/>
                    </a:lnTo>
                    <a:lnTo>
                      <a:pt x="8447" y="933"/>
                    </a:lnTo>
                    <a:lnTo>
                      <a:pt x="8502" y="850"/>
                    </a:lnTo>
                    <a:lnTo>
                      <a:pt x="8557" y="768"/>
                    </a:lnTo>
                    <a:lnTo>
                      <a:pt x="8612" y="686"/>
                    </a:lnTo>
                    <a:lnTo>
                      <a:pt x="8639" y="576"/>
                    </a:lnTo>
                    <a:lnTo>
                      <a:pt x="8639" y="467"/>
                    </a:lnTo>
                    <a:lnTo>
                      <a:pt x="8612" y="384"/>
                    </a:lnTo>
                    <a:lnTo>
                      <a:pt x="8584" y="275"/>
                    </a:lnTo>
                    <a:lnTo>
                      <a:pt x="8529" y="192"/>
                    </a:lnTo>
                    <a:lnTo>
                      <a:pt x="8447" y="137"/>
                    </a:lnTo>
                    <a:lnTo>
                      <a:pt x="8365" y="83"/>
                    </a:lnTo>
                    <a:lnTo>
                      <a:pt x="8283" y="28"/>
                    </a:lnTo>
                    <a:lnTo>
                      <a:pt x="8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9507875" y="2635775"/>
                <a:ext cx="264675" cy="14467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5787" extrusionOk="0">
                    <a:moveTo>
                      <a:pt x="1" y="0"/>
                    </a:moveTo>
                    <a:lnTo>
                      <a:pt x="1" y="55"/>
                    </a:lnTo>
                    <a:lnTo>
                      <a:pt x="28" y="55"/>
                    </a:lnTo>
                    <a:lnTo>
                      <a:pt x="1070" y="631"/>
                    </a:lnTo>
                    <a:lnTo>
                      <a:pt x="3593" y="2002"/>
                    </a:lnTo>
                    <a:lnTo>
                      <a:pt x="6610" y="3648"/>
                    </a:lnTo>
                    <a:lnTo>
                      <a:pt x="9243" y="5074"/>
                    </a:lnTo>
                    <a:lnTo>
                      <a:pt x="10093" y="5540"/>
                    </a:lnTo>
                    <a:lnTo>
                      <a:pt x="10312" y="5650"/>
                    </a:lnTo>
                    <a:lnTo>
                      <a:pt x="10504" y="5759"/>
                    </a:lnTo>
                    <a:lnTo>
                      <a:pt x="10532" y="5787"/>
                    </a:lnTo>
                    <a:lnTo>
                      <a:pt x="10559" y="5787"/>
                    </a:lnTo>
                    <a:lnTo>
                      <a:pt x="10586" y="5759"/>
                    </a:lnTo>
                    <a:lnTo>
                      <a:pt x="10586" y="5732"/>
                    </a:lnTo>
                    <a:lnTo>
                      <a:pt x="10559" y="5705"/>
                    </a:lnTo>
                    <a:lnTo>
                      <a:pt x="9517" y="5129"/>
                    </a:lnTo>
                    <a:lnTo>
                      <a:pt x="7021" y="3757"/>
                    </a:lnTo>
                    <a:lnTo>
                      <a:pt x="3977" y="2112"/>
                    </a:lnTo>
                    <a:lnTo>
                      <a:pt x="1372" y="713"/>
                    </a:lnTo>
                    <a:lnTo>
                      <a:pt x="494" y="220"/>
                    </a:lnTo>
                    <a:lnTo>
                      <a:pt x="302" y="11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9944600" y="2467800"/>
                <a:ext cx="19680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741" extrusionOk="0">
                    <a:moveTo>
                      <a:pt x="7817" y="0"/>
                    </a:moveTo>
                    <a:lnTo>
                      <a:pt x="1756" y="521"/>
                    </a:lnTo>
                    <a:lnTo>
                      <a:pt x="28" y="658"/>
                    </a:lnTo>
                    <a:lnTo>
                      <a:pt x="1" y="686"/>
                    </a:lnTo>
                    <a:lnTo>
                      <a:pt x="1" y="713"/>
                    </a:lnTo>
                    <a:lnTo>
                      <a:pt x="1" y="741"/>
                    </a:lnTo>
                    <a:lnTo>
                      <a:pt x="28" y="741"/>
                    </a:lnTo>
                    <a:lnTo>
                      <a:pt x="6117" y="247"/>
                    </a:lnTo>
                    <a:lnTo>
                      <a:pt x="7817" y="83"/>
                    </a:lnTo>
                    <a:lnTo>
                      <a:pt x="7844" y="83"/>
                    </a:lnTo>
                    <a:lnTo>
                      <a:pt x="7872" y="55"/>
                    </a:lnTo>
                    <a:lnTo>
                      <a:pt x="7844" y="28"/>
                    </a:lnTo>
                    <a:lnTo>
                      <a:pt x="781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2"/>
              <p:cNvSpPr/>
              <p:nvPr/>
            </p:nvSpPr>
            <p:spPr>
              <a:xfrm>
                <a:off x="9703950" y="3535300"/>
                <a:ext cx="57595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3038" h="1865" extrusionOk="0">
                    <a:moveTo>
                      <a:pt x="933" y="0"/>
                    </a:moveTo>
                    <a:lnTo>
                      <a:pt x="741" y="28"/>
                    </a:lnTo>
                    <a:lnTo>
                      <a:pt x="577" y="82"/>
                    </a:lnTo>
                    <a:lnTo>
                      <a:pt x="412" y="165"/>
                    </a:lnTo>
                    <a:lnTo>
                      <a:pt x="275" y="274"/>
                    </a:lnTo>
                    <a:lnTo>
                      <a:pt x="166" y="412"/>
                    </a:lnTo>
                    <a:lnTo>
                      <a:pt x="83" y="576"/>
                    </a:lnTo>
                    <a:lnTo>
                      <a:pt x="28" y="741"/>
                    </a:lnTo>
                    <a:lnTo>
                      <a:pt x="1" y="933"/>
                    </a:lnTo>
                    <a:lnTo>
                      <a:pt x="28" y="1125"/>
                    </a:lnTo>
                    <a:lnTo>
                      <a:pt x="83" y="1317"/>
                    </a:lnTo>
                    <a:lnTo>
                      <a:pt x="166" y="1454"/>
                    </a:lnTo>
                    <a:lnTo>
                      <a:pt x="275" y="1591"/>
                    </a:lnTo>
                    <a:lnTo>
                      <a:pt x="412" y="1728"/>
                    </a:lnTo>
                    <a:lnTo>
                      <a:pt x="577" y="1810"/>
                    </a:lnTo>
                    <a:lnTo>
                      <a:pt x="741" y="1865"/>
                    </a:lnTo>
                    <a:lnTo>
                      <a:pt x="22297" y="1865"/>
                    </a:lnTo>
                    <a:lnTo>
                      <a:pt x="22462" y="1810"/>
                    </a:lnTo>
                    <a:lnTo>
                      <a:pt x="22626" y="1728"/>
                    </a:lnTo>
                    <a:lnTo>
                      <a:pt x="22763" y="1591"/>
                    </a:lnTo>
                    <a:lnTo>
                      <a:pt x="22873" y="1454"/>
                    </a:lnTo>
                    <a:lnTo>
                      <a:pt x="22955" y="1317"/>
                    </a:lnTo>
                    <a:lnTo>
                      <a:pt x="23010" y="1125"/>
                    </a:lnTo>
                    <a:lnTo>
                      <a:pt x="23038" y="933"/>
                    </a:lnTo>
                    <a:lnTo>
                      <a:pt x="23010" y="741"/>
                    </a:lnTo>
                    <a:lnTo>
                      <a:pt x="22955" y="576"/>
                    </a:lnTo>
                    <a:lnTo>
                      <a:pt x="22873" y="412"/>
                    </a:lnTo>
                    <a:lnTo>
                      <a:pt x="22763" y="274"/>
                    </a:lnTo>
                    <a:lnTo>
                      <a:pt x="22626" y="165"/>
                    </a:lnTo>
                    <a:lnTo>
                      <a:pt x="22462" y="82"/>
                    </a:lnTo>
                    <a:lnTo>
                      <a:pt x="22297" y="28"/>
                    </a:lnTo>
                    <a:lnTo>
                      <a:pt x="2210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2"/>
              <p:cNvSpPr/>
              <p:nvPr/>
            </p:nvSpPr>
            <p:spPr>
              <a:xfrm>
                <a:off x="10240100" y="2730375"/>
                <a:ext cx="138525" cy="849500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33980" extrusionOk="0">
                    <a:moveTo>
                      <a:pt x="4498" y="1"/>
                    </a:moveTo>
                    <a:lnTo>
                      <a:pt x="4307" y="28"/>
                    </a:lnTo>
                    <a:lnTo>
                      <a:pt x="4142" y="83"/>
                    </a:lnTo>
                    <a:lnTo>
                      <a:pt x="3977" y="193"/>
                    </a:lnTo>
                    <a:lnTo>
                      <a:pt x="3840" y="330"/>
                    </a:lnTo>
                    <a:lnTo>
                      <a:pt x="3731" y="467"/>
                    </a:lnTo>
                    <a:lnTo>
                      <a:pt x="3648" y="659"/>
                    </a:lnTo>
                    <a:lnTo>
                      <a:pt x="3621" y="851"/>
                    </a:lnTo>
                    <a:lnTo>
                      <a:pt x="1" y="32883"/>
                    </a:lnTo>
                    <a:lnTo>
                      <a:pt x="1" y="33075"/>
                    </a:lnTo>
                    <a:lnTo>
                      <a:pt x="28" y="33267"/>
                    </a:lnTo>
                    <a:lnTo>
                      <a:pt x="111" y="33459"/>
                    </a:lnTo>
                    <a:lnTo>
                      <a:pt x="220" y="33596"/>
                    </a:lnTo>
                    <a:lnTo>
                      <a:pt x="330" y="33733"/>
                    </a:lnTo>
                    <a:lnTo>
                      <a:pt x="495" y="33843"/>
                    </a:lnTo>
                    <a:lnTo>
                      <a:pt x="659" y="33925"/>
                    </a:lnTo>
                    <a:lnTo>
                      <a:pt x="851" y="33952"/>
                    </a:lnTo>
                    <a:lnTo>
                      <a:pt x="1043" y="33980"/>
                    </a:lnTo>
                    <a:lnTo>
                      <a:pt x="1235" y="33925"/>
                    </a:lnTo>
                    <a:lnTo>
                      <a:pt x="1427" y="33870"/>
                    </a:lnTo>
                    <a:lnTo>
                      <a:pt x="1564" y="33760"/>
                    </a:lnTo>
                    <a:lnTo>
                      <a:pt x="1701" y="33623"/>
                    </a:lnTo>
                    <a:lnTo>
                      <a:pt x="1811" y="33486"/>
                    </a:lnTo>
                    <a:lnTo>
                      <a:pt x="1893" y="33294"/>
                    </a:lnTo>
                    <a:lnTo>
                      <a:pt x="1948" y="33102"/>
                    </a:lnTo>
                    <a:lnTo>
                      <a:pt x="5541" y="1070"/>
                    </a:lnTo>
                    <a:lnTo>
                      <a:pt x="5541" y="878"/>
                    </a:lnTo>
                    <a:lnTo>
                      <a:pt x="5513" y="686"/>
                    </a:lnTo>
                    <a:lnTo>
                      <a:pt x="5458" y="495"/>
                    </a:lnTo>
                    <a:lnTo>
                      <a:pt x="5349" y="357"/>
                    </a:lnTo>
                    <a:lnTo>
                      <a:pt x="5212" y="220"/>
                    </a:lnTo>
                    <a:lnTo>
                      <a:pt x="5047" y="111"/>
                    </a:lnTo>
                    <a:lnTo>
                      <a:pt x="4882" y="28"/>
                    </a:lnTo>
                    <a:lnTo>
                      <a:pt x="469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2"/>
              <p:cNvSpPr/>
              <p:nvPr/>
            </p:nvSpPr>
            <p:spPr>
              <a:xfrm>
                <a:off x="10236000" y="3583975"/>
                <a:ext cx="148100" cy="697975"/>
              </a:xfrm>
              <a:custGeom>
                <a:avLst/>
                <a:gdLst/>
                <a:ahLst/>
                <a:cxnLst/>
                <a:rect l="l" t="t" r="r" b="b"/>
                <a:pathLst>
                  <a:path w="5924" h="27919" extrusionOk="0">
                    <a:moveTo>
                      <a:pt x="28" y="0"/>
                    </a:moveTo>
                    <a:lnTo>
                      <a:pt x="28" y="28"/>
                    </a:lnTo>
                    <a:lnTo>
                      <a:pt x="0" y="55"/>
                    </a:lnTo>
                    <a:lnTo>
                      <a:pt x="165" y="796"/>
                    </a:lnTo>
                    <a:lnTo>
                      <a:pt x="604" y="2825"/>
                    </a:lnTo>
                    <a:lnTo>
                      <a:pt x="1207" y="5814"/>
                    </a:lnTo>
                    <a:lnTo>
                      <a:pt x="2002" y="9489"/>
                    </a:lnTo>
                    <a:lnTo>
                      <a:pt x="2825" y="13466"/>
                    </a:lnTo>
                    <a:lnTo>
                      <a:pt x="3675" y="17524"/>
                    </a:lnTo>
                    <a:lnTo>
                      <a:pt x="4471" y="21282"/>
                    </a:lnTo>
                    <a:lnTo>
                      <a:pt x="5129" y="24463"/>
                    </a:lnTo>
                    <a:lnTo>
                      <a:pt x="5622" y="26767"/>
                    </a:lnTo>
                    <a:lnTo>
                      <a:pt x="5842" y="27836"/>
                    </a:lnTo>
                    <a:lnTo>
                      <a:pt x="5869" y="27891"/>
                    </a:lnTo>
                    <a:lnTo>
                      <a:pt x="5869" y="27918"/>
                    </a:lnTo>
                    <a:lnTo>
                      <a:pt x="5897" y="27918"/>
                    </a:lnTo>
                    <a:lnTo>
                      <a:pt x="5924" y="27891"/>
                    </a:lnTo>
                    <a:lnTo>
                      <a:pt x="5924" y="27863"/>
                    </a:lnTo>
                    <a:lnTo>
                      <a:pt x="5787" y="27123"/>
                    </a:lnTo>
                    <a:lnTo>
                      <a:pt x="5348" y="25094"/>
                    </a:lnTo>
                    <a:lnTo>
                      <a:pt x="4717" y="22104"/>
                    </a:lnTo>
                    <a:lnTo>
                      <a:pt x="3949" y="18429"/>
                    </a:lnTo>
                    <a:lnTo>
                      <a:pt x="3127" y="14426"/>
                    </a:lnTo>
                    <a:lnTo>
                      <a:pt x="2277" y="10394"/>
                    </a:lnTo>
                    <a:lnTo>
                      <a:pt x="1481" y="6637"/>
                    </a:lnTo>
                    <a:lnTo>
                      <a:pt x="796" y="3456"/>
                    </a:lnTo>
                    <a:lnTo>
                      <a:pt x="329" y="1152"/>
                    </a:lnTo>
                    <a:lnTo>
                      <a:pt x="110" y="83"/>
                    </a:lnTo>
                    <a:lnTo>
                      <a:pt x="83" y="28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9648425" y="3584650"/>
                <a:ext cx="130300" cy="698675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27947" extrusionOk="0">
                    <a:moveTo>
                      <a:pt x="5156" y="1"/>
                    </a:moveTo>
                    <a:lnTo>
                      <a:pt x="5156" y="28"/>
                    </a:lnTo>
                    <a:lnTo>
                      <a:pt x="5019" y="769"/>
                    </a:lnTo>
                    <a:lnTo>
                      <a:pt x="4635" y="2798"/>
                    </a:lnTo>
                    <a:lnTo>
                      <a:pt x="4087" y="5787"/>
                    </a:lnTo>
                    <a:lnTo>
                      <a:pt x="3401" y="9462"/>
                    </a:lnTo>
                    <a:lnTo>
                      <a:pt x="2661" y="13466"/>
                    </a:lnTo>
                    <a:lnTo>
                      <a:pt x="1920" y="17525"/>
                    </a:lnTo>
                    <a:lnTo>
                      <a:pt x="1235" y="21282"/>
                    </a:lnTo>
                    <a:lnTo>
                      <a:pt x="631" y="24463"/>
                    </a:lnTo>
                    <a:lnTo>
                      <a:pt x="220" y="26767"/>
                    </a:lnTo>
                    <a:lnTo>
                      <a:pt x="28" y="27864"/>
                    </a:lnTo>
                    <a:lnTo>
                      <a:pt x="1" y="27891"/>
                    </a:lnTo>
                    <a:lnTo>
                      <a:pt x="28" y="27919"/>
                    </a:lnTo>
                    <a:lnTo>
                      <a:pt x="28" y="27946"/>
                    </a:lnTo>
                    <a:lnTo>
                      <a:pt x="83" y="27946"/>
                    </a:lnTo>
                    <a:lnTo>
                      <a:pt x="83" y="27919"/>
                    </a:lnTo>
                    <a:lnTo>
                      <a:pt x="220" y="27178"/>
                    </a:lnTo>
                    <a:lnTo>
                      <a:pt x="604" y="25149"/>
                    </a:lnTo>
                    <a:lnTo>
                      <a:pt x="1152" y="22132"/>
                    </a:lnTo>
                    <a:lnTo>
                      <a:pt x="1838" y="18485"/>
                    </a:lnTo>
                    <a:lnTo>
                      <a:pt x="2551" y="14481"/>
                    </a:lnTo>
                    <a:lnTo>
                      <a:pt x="3319" y="10422"/>
                    </a:lnTo>
                    <a:lnTo>
                      <a:pt x="4005" y="6665"/>
                    </a:lnTo>
                    <a:lnTo>
                      <a:pt x="4580" y="3456"/>
                    </a:lnTo>
                    <a:lnTo>
                      <a:pt x="5019" y="1180"/>
                    </a:lnTo>
                    <a:lnTo>
                      <a:pt x="5211" y="83"/>
                    </a:lnTo>
                    <a:lnTo>
                      <a:pt x="5211" y="56"/>
                    </a:lnTo>
                    <a:lnTo>
                      <a:pt x="521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8" name="Google Shape;1238;p32"/>
            <p:cNvGrpSpPr/>
            <p:nvPr/>
          </p:nvGrpSpPr>
          <p:grpSpPr>
            <a:xfrm>
              <a:off x="414805" y="3611095"/>
              <a:ext cx="3365889" cy="1454502"/>
              <a:chOff x="1616900" y="5075050"/>
              <a:chExt cx="2889175" cy="1248500"/>
            </a:xfrm>
          </p:grpSpPr>
          <p:grpSp>
            <p:nvGrpSpPr>
              <p:cNvPr id="1239" name="Google Shape;1239;p32"/>
              <p:cNvGrpSpPr/>
              <p:nvPr/>
            </p:nvGrpSpPr>
            <p:grpSpPr>
              <a:xfrm>
                <a:off x="1815725" y="5075050"/>
                <a:ext cx="2690350" cy="1248500"/>
                <a:chOff x="1815725" y="5075050"/>
                <a:chExt cx="2690350" cy="1248500"/>
              </a:xfrm>
            </p:grpSpPr>
            <p:sp>
              <p:nvSpPr>
                <p:cNvPr id="1240" name="Google Shape;1240;p32"/>
                <p:cNvSpPr/>
                <p:nvPr/>
              </p:nvSpPr>
              <p:spPr>
                <a:xfrm>
                  <a:off x="1815725" y="5075050"/>
                  <a:ext cx="235097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39" h="2496" extrusionOk="0">
                      <a:moveTo>
                        <a:pt x="1262" y="0"/>
                      </a:moveTo>
                      <a:lnTo>
                        <a:pt x="1015" y="28"/>
                      </a:lnTo>
                      <a:lnTo>
                        <a:pt x="768" y="82"/>
                      </a:lnTo>
                      <a:lnTo>
                        <a:pt x="549" y="220"/>
                      </a:lnTo>
                      <a:lnTo>
                        <a:pt x="357" y="357"/>
                      </a:lnTo>
                      <a:lnTo>
                        <a:pt x="219" y="549"/>
                      </a:lnTo>
                      <a:lnTo>
                        <a:pt x="110" y="768"/>
                      </a:lnTo>
                      <a:lnTo>
                        <a:pt x="28" y="987"/>
                      </a:lnTo>
                      <a:lnTo>
                        <a:pt x="0" y="1262"/>
                      </a:lnTo>
                      <a:lnTo>
                        <a:pt x="28" y="1508"/>
                      </a:lnTo>
                      <a:lnTo>
                        <a:pt x="110" y="1728"/>
                      </a:lnTo>
                      <a:lnTo>
                        <a:pt x="219" y="1947"/>
                      </a:lnTo>
                      <a:lnTo>
                        <a:pt x="357" y="2139"/>
                      </a:lnTo>
                      <a:lnTo>
                        <a:pt x="549" y="2304"/>
                      </a:lnTo>
                      <a:lnTo>
                        <a:pt x="768" y="2413"/>
                      </a:lnTo>
                      <a:lnTo>
                        <a:pt x="1015" y="2468"/>
                      </a:lnTo>
                      <a:lnTo>
                        <a:pt x="1262" y="2496"/>
                      </a:lnTo>
                      <a:lnTo>
                        <a:pt x="92777" y="2496"/>
                      </a:lnTo>
                      <a:lnTo>
                        <a:pt x="93024" y="2468"/>
                      </a:lnTo>
                      <a:lnTo>
                        <a:pt x="93271" y="2413"/>
                      </a:lnTo>
                      <a:lnTo>
                        <a:pt x="93490" y="2304"/>
                      </a:lnTo>
                      <a:lnTo>
                        <a:pt x="93682" y="2139"/>
                      </a:lnTo>
                      <a:lnTo>
                        <a:pt x="93819" y="1947"/>
                      </a:lnTo>
                      <a:lnTo>
                        <a:pt x="93929" y="1728"/>
                      </a:lnTo>
                      <a:lnTo>
                        <a:pt x="94011" y="1508"/>
                      </a:lnTo>
                      <a:lnTo>
                        <a:pt x="94038" y="1262"/>
                      </a:lnTo>
                      <a:lnTo>
                        <a:pt x="94011" y="987"/>
                      </a:lnTo>
                      <a:lnTo>
                        <a:pt x="93929" y="768"/>
                      </a:lnTo>
                      <a:lnTo>
                        <a:pt x="93819" y="549"/>
                      </a:lnTo>
                      <a:lnTo>
                        <a:pt x="93682" y="357"/>
                      </a:lnTo>
                      <a:lnTo>
                        <a:pt x="93490" y="220"/>
                      </a:lnTo>
                      <a:lnTo>
                        <a:pt x="93271" y="82"/>
                      </a:lnTo>
                      <a:lnTo>
                        <a:pt x="93024" y="28"/>
                      </a:lnTo>
                      <a:lnTo>
                        <a:pt x="927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32"/>
                <p:cNvSpPr/>
                <p:nvPr/>
              </p:nvSpPr>
              <p:spPr>
                <a:xfrm>
                  <a:off x="4057650" y="5142225"/>
                  <a:ext cx="448425" cy="118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7" h="47253" extrusionOk="0">
                      <a:moveTo>
                        <a:pt x="1" y="1"/>
                      </a:moveTo>
                      <a:lnTo>
                        <a:pt x="1" y="56"/>
                      </a:lnTo>
                      <a:lnTo>
                        <a:pt x="3374" y="8996"/>
                      </a:lnTo>
                      <a:lnTo>
                        <a:pt x="6912" y="18293"/>
                      </a:lnTo>
                      <a:lnTo>
                        <a:pt x="10504" y="27809"/>
                      </a:lnTo>
                      <a:lnTo>
                        <a:pt x="14042" y="37133"/>
                      </a:lnTo>
                      <a:lnTo>
                        <a:pt x="17470" y="46156"/>
                      </a:lnTo>
                      <a:lnTo>
                        <a:pt x="17882" y="47226"/>
                      </a:lnTo>
                      <a:lnTo>
                        <a:pt x="17882" y="47253"/>
                      </a:lnTo>
                      <a:lnTo>
                        <a:pt x="17936" y="47253"/>
                      </a:lnTo>
                      <a:lnTo>
                        <a:pt x="17936" y="47226"/>
                      </a:lnTo>
                      <a:lnTo>
                        <a:pt x="17936" y="47198"/>
                      </a:lnTo>
                      <a:lnTo>
                        <a:pt x="14563" y="38258"/>
                      </a:lnTo>
                      <a:lnTo>
                        <a:pt x="11026" y="28933"/>
                      </a:lnTo>
                      <a:lnTo>
                        <a:pt x="7433" y="19445"/>
                      </a:lnTo>
                      <a:lnTo>
                        <a:pt x="3895" y="10093"/>
                      </a:lnTo>
                      <a:lnTo>
                        <a:pt x="495" y="1098"/>
                      </a:lnTo>
                      <a:lnTo>
                        <a:pt x="83" y="28"/>
                      </a:ln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42" name="Google Shape;1242;p32"/>
              <p:cNvSpPr/>
              <p:nvPr/>
            </p:nvSpPr>
            <p:spPr>
              <a:xfrm>
                <a:off x="1616900" y="5142225"/>
                <a:ext cx="405900" cy="1177225"/>
              </a:xfrm>
              <a:custGeom>
                <a:avLst/>
                <a:gdLst/>
                <a:ahLst/>
                <a:cxnLst/>
                <a:rect l="l" t="t" r="r" b="b"/>
                <a:pathLst>
                  <a:path w="16236" h="47089" extrusionOk="0">
                    <a:moveTo>
                      <a:pt x="16180" y="1"/>
                    </a:moveTo>
                    <a:lnTo>
                      <a:pt x="16153" y="28"/>
                    </a:lnTo>
                    <a:lnTo>
                      <a:pt x="13027" y="8749"/>
                    </a:lnTo>
                    <a:lnTo>
                      <a:pt x="9763" y="18101"/>
                    </a:lnTo>
                    <a:lnTo>
                      <a:pt x="8090" y="22873"/>
                    </a:lnTo>
                    <a:lnTo>
                      <a:pt x="6417" y="27672"/>
                    </a:lnTo>
                    <a:lnTo>
                      <a:pt x="4827" y="32389"/>
                    </a:lnTo>
                    <a:lnTo>
                      <a:pt x="3236" y="37106"/>
                    </a:lnTo>
                    <a:lnTo>
                      <a:pt x="1783" y="41549"/>
                    </a:lnTo>
                    <a:lnTo>
                      <a:pt x="329" y="45991"/>
                    </a:lnTo>
                    <a:lnTo>
                      <a:pt x="0" y="47061"/>
                    </a:lnTo>
                    <a:lnTo>
                      <a:pt x="0" y="47088"/>
                    </a:lnTo>
                    <a:lnTo>
                      <a:pt x="55" y="47088"/>
                    </a:lnTo>
                    <a:lnTo>
                      <a:pt x="82" y="47061"/>
                    </a:lnTo>
                    <a:lnTo>
                      <a:pt x="1481" y="42646"/>
                    </a:lnTo>
                    <a:lnTo>
                      <a:pt x="2934" y="38258"/>
                    </a:lnTo>
                    <a:lnTo>
                      <a:pt x="4525" y="33568"/>
                    </a:lnTo>
                    <a:lnTo>
                      <a:pt x="6116" y="28879"/>
                    </a:lnTo>
                    <a:lnTo>
                      <a:pt x="7761" y="24079"/>
                    </a:lnTo>
                    <a:lnTo>
                      <a:pt x="9407" y="19280"/>
                    </a:lnTo>
                    <a:lnTo>
                      <a:pt x="12725" y="9901"/>
                    </a:lnTo>
                    <a:lnTo>
                      <a:pt x="15879" y="1070"/>
                    </a:lnTo>
                    <a:lnTo>
                      <a:pt x="16235" y="56"/>
                    </a:lnTo>
                    <a:lnTo>
                      <a:pt x="1623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4723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945D99-4DBA-FFCC-19A5-0F6D2140B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695" y="1016015"/>
            <a:ext cx="6002204" cy="914400"/>
          </a:xfrm>
        </p:spPr>
        <p:txBody>
          <a:bodyPr/>
          <a:lstStyle/>
          <a:p>
            <a:r>
              <a:rPr lang="en-US"/>
              <a:t>Video Demo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B996C33-1CB1-AB4E-6B03-FCB3BFCD2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312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32"/>
          <p:cNvSpPr txBox="1">
            <a:spLocks noGrp="1"/>
          </p:cNvSpPr>
          <p:nvPr>
            <p:ph type="title"/>
          </p:nvPr>
        </p:nvSpPr>
        <p:spPr>
          <a:xfrm flipH="1">
            <a:off x="3077250" y="2150750"/>
            <a:ext cx="5320800" cy="1069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 - CONS</a:t>
            </a:r>
            <a:endParaRPr dirty="0"/>
          </a:p>
        </p:txBody>
      </p:sp>
      <p:sp>
        <p:nvSpPr>
          <p:cNvPr id="1127" name="Google Shape;1127;p32"/>
          <p:cNvSpPr txBox="1">
            <a:spLocks noGrp="1"/>
          </p:cNvSpPr>
          <p:nvPr>
            <p:ph type="title" idx="2"/>
          </p:nvPr>
        </p:nvSpPr>
        <p:spPr>
          <a:xfrm flipH="1">
            <a:off x="5188950" y="79000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grpSp>
        <p:nvGrpSpPr>
          <p:cNvPr id="1129" name="Google Shape;1129;p32"/>
          <p:cNvGrpSpPr/>
          <p:nvPr/>
        </p:nvGrpSpPr>
        <p:grpSpPr>
          <a:xfrm>
            <a:off x="254675" y="2389476"/>
            <a:ext cx="2982475" cy="2599921"/>
            <a:chOff x="330875" y="2058278"/>
            <a:chExt cx="3449819" cy="3007320"/>
          </a:xfrm>
        </p:grpSpPr>
        <p:grpSp>
          <p:nvGrpSpPr>
            <p:cNvPr id="1130" name="Google Shape;1130;p32"/>
            <p:cNvGrpSpPr/>
            <p:nvPr/>
          </p:nvGrpSpPr>
          <p:grpSpPr>
            <a:xfrm>
              <a:off x="1533110" y="2058278"/>
              <a:ext cx="1553691" cy="2779039"/>
              <a:chOff x="8467150" y="907650"/>
              <a:chExt cx="1693396" cy="3028925"/>
            </a:xfrm>
          </p:grpSpPr>
          <p:sp>
            <p:nvSpPr>
              <p:cNvPr id="1131" name="Google Shape;1131;p32"/>
              <p:cNvSpPr/>
              <p:nvPr/>
            </p:nvSpPr>
            <p:spPr>
              <a:xfrm>
                <a:off x="8785046" y="3734675"/>
                <a:ext cx="1375500" cy="2019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32" name="Google Shape;1132;p32"/>
              <p:cNvSpPr/>
              <p:nvPr/>
            </p:nvSpPr>
            <p:spPr>
              <a:xfrm>
                <a:off x="9046666" y="2081749"/>
                <a:ext cx="877217" cy="1609802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29384" extrusionOk="0">
                    <a:moveTo>
                      <a:pt x="10245" y="1"/>
                    </a:moveTo>
                    <a:lnTo>
                      <a:pt x="1" y="84"/>
                    </a:lnTo>
                    <a:lnTo>
                      <a:pt x="658" y="29384"/>
                    </a:lnTo>
                    <a:lnTo>
                      <a:pt x="7236" y="29384"/>
                    </a:lnTo>
                    <a:lnTo>
                      <a:pt x="5804" y="7009"/>
                    </a:lnTo>
                    <a:lnTo>
                      <a:pt x="9911" y="29145"/>
                    </a:lnTo>
                    <a:lnTo>
                      <a:pt x="16012" y="28250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2"/>
              <p:cNvSpPr/>
              <p:nvPr/>
            </p:nvSpPr>
            <p:spPr>
              <a:xfrm>
                <a:off x="9281530" y="2334254"/>
                <a:ext cx="90286" cy="14918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2723" extrusionOk="0">
                    <a:moveTo>
                      <a:pt x="0" y="0"/>
                    </a:moveTo>
                    <a:lnTo>
                      <a:pt x="0" y="12"/>
                    </a:lnTo>
                    <a:lnTo>
                      <a:pt x="72" y="323"/>
                    </a:lnTo>
                    <a:lnTo>
                      <a:pt x="167" y="621"/>
                    </a:lnTo>
                    <a:lnTo>
                      <a:pt x="275" y="908"/>
                    </a:lnTo>
                    <a:lnTo>
                      <a:pt x="406" y="1194"/>
                    </a:lnTo>
                    <a:lnTo>
                      <a:pt x="561" y="1469"/>
                    </a:lnTo>
                    <a:lnTo>
                      <a:pt x="729" y="1732"/>
                    </a:lnTo>
                    <a:lnTo>
                      <a:pt x="908" y="1994"/>
                    </a:lnTo>
                    <a:lnTo>
                      <a:pt x="1111" y="2233"/>
                    </a:lnTo>
                    <a:lnTo>
                      <a:pt x="1349" y="2484"/>
                    </a:lnTo>
                    <a:lnTo>
                      <a:pt x="1612" y="2723"/>
                    </a:lnTo>
                    <a:lnTo>
                      <a:pt x="1636" y="2723"/>
                    </a:lnTo>
                    <a:lnTo>
                      <a:pt x="1648" y="2711"/>
                    </a:lnTo>
                    <a:lnTo>
                      <a:pt x="1636" y="2699"/>
                    </a:lnTo>
                    <a:lnTo>
                      <a:pt x="1409" y="2484"/>
                    </a:lnTo>
                    <a:lnTo>
                      <a:pt x="1194" y="2269"/>
                    </a:lnTo>
                    <a:lnTo>
                      <a:pt x="991" y="2030"/>
                    </a:lnTo>
                    <a:lnTo>
                      <a:pt x="800" y="1779"/>
                    </a:lnTo>
                    <a:lnTo>
                      <a:pt x="633" y="1517"/>
                    </a:lnTo>
                    <a:lnTo>
                      <a:pt x="478" y="1242"/>
                    </a:lnTo>
                    <a:lnTo>
                      <a:pt x="346" y="967"/>
                    </a:lnTo>
                    <a:lnTo>
                      <a:pt x="227" y="669"/>
                    </a:lnTo>
                    <a:lnTo>
                      <a:pt x="120" y="347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2"/>
              <p:cNvSpPr/>
              <p:nvPr/>
            </p:nvSpPr>
            <p:spPr>
              <a:xfrm>
                <a:off x="9182752" y="1260192"/>
                <a:ext cx="170107" cy="205444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3750" extrusionOk="0">
                    <a:moveTo>
                      <a:pt x="2890" y="1"/>
                    </a:moveTo>
                    <a:lnTo>
                      <a:pt x="0" y="1302"/>
                    </a:lnTo>
                    <a:lnTo>
                      <a:pt x="156" y="3750"/>
                    </a:lnTo>
                    <a:lnTo>
                      <a:pt x="3105" y="3571"/>
                    </a:lnTo>
                    <a:lnTo>
                      <a:pt x="2890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extrusionOk="0">
                    <a:moveTo>
                      <a:pt x="2687" y="1"/>
                    </a:moveTo>
                    <a:lnTo>
                      <a:pt x="2544" y="13"/>
                    </a:lnTo>
                    <a:lnTo>
                      <a:pt x="2269" y="25"/>
                    </a:lnTo>
                    <a:lnTo>
                      <a:pt x="2018" y="61"/>
                    </a:lnTo>
                    <a:lnTo>
                      <a:pt x="1768" y="108"/>
                    </a:lnTo>
                    <a:lnTo>
                      <a:pt x="1541" y="168"/>
                    </a:lnTo>
                    <a:lnTo>
                      <a:pt x="1326" y="240"/>
                    </a:lnTo>
                    <a:lnTo>
                      <a:pt x="1111" y="323"/>
                    </a:lnTo>
                    <a:lnTo>
                      <a:pt x="932" y="431"/>
                    </a:lnTo>
                    <a:lnTo>
                      <a:pt x="753" y="550"/>
                    </a:lnTo>
                    <a:lnTo>
                      <a:pt x="598" y="681"/>
                    </a:lnTo>
                    <a:lnTo>
                      <a:pt x="466" y="837"/>
                    </a:lnTo>
                    <a:lnTo>
                      <a:pt x="335" y="992"/>
                    </a:lnTo>
                    <a:lnTo>
                      <a:pt x="239" y="1183"/>
                    </a:lnTo>
                    <a:lnTo>
                      <a:pt x="156" y="1374"/>
                    </a:lnTo>
                    <a:lnTo>
                      <a:pt x="96" y="1589"/>
                    </a:lnTo>
                    <a:lnTo>
                      <a:pt x="48" y="1816"/>
                    </a:lnTo>
                    <a:lnTo>
                      <a:pt x="25" y="2066"/>
                    </a:lnTo>
                    <a:lnTo>
                      <a:pt x="1" y="2926"/>
                    </a:lnTo>
                    <a:lnTo>
                      <a:pt x="1" y="3631"/>
                    </a:lnTo>
                    <a:lnTo>
                      <a:pt x="13" y="4227"/>
                    </a:lnTo>
                    <a:lnTo>
                      <a:pt x="48" y="4753"/>
                    </a:lnTo>
                    <a:lnTo>
                      <a:pt x="60" y="4932"/>
                    </a:lnTo>
                    <a:lnTo>
                      <a:pt x="84" y="5099"/>
                    </a:lnTo>
                    <a:lnTo>
                      <a:pt x="120" y="5266"/>
                    </a:lnTo>
                    <a:lnTo>
                      <a:pt x="168" y="5421"/>
                    </a:lnTo>
                    <a:lnTo>
                      <a:pt x="216" y="5553"/>
                    </a:lnTo>
                    <a:lnTo>
                      <a:pt x="275" y="5696"/>
                    </a:lnTo>
                    <a:lnTo>
                      <a:pt x="335" y="5815"/>
                    </a:lnTo>
                    <a:lnTo>
                      <a:pt x="407" y="5935"/>
                    </a:lnTo>
                    <a:lnTo>
                      <a:pt x="478" y="6042"/>
                    </a:lnTo>
                    <a:lnTo>
                      <a:pt x="550" y="6138"/>
                    </a:lnTo>
                    <a:lnTo>
                      <a:pt x="633" y="6233"/>
                    </a:lnTo>
                    <a:lnTo>
                      <a:pt x="717" y="6317"/>
                    </a:lnTo>
                    <a:lnTo>
                      <a:pt x="884" y="6460"/>
                    </a:lnTo>
                    <a:lnTo>
                      <a:pt x="1063" y="6580"/>
                    </a:lnTo>
                    <a:lnTo>
                      <a:pt x="1230" y="6675"/>
                    </a:lnTo>
                    <a:lnTo>
                      <a:pt x="1398" y="6759"/>
                    </a:lnTo>
                    <a:lnTo>
                      <a:pt x="1553" y="6818"/>
                    </a:lnTo>
                    <a:lnTo>
                      <a:pt x="1696" y="6854"/>
                    </a:lnTo>
                    <a:lnTo>
                      <a:pt x="1899" y="6902"/>
                    </a:lnTo>
                    <a:lnTo>
                      <a:pt x="1983" y="6914"/>
                    </a:lnTo>
                    <a:lnTo>
                      <a:pt x="2293" y="6890"/>
                    </a:lnTo>
                    <a:lnTo>
                      <a:pt x="2592" y="6854"/>
                    </a:lnTo>
                    <a:lnTo>
                      <a:pt x="2854" y="6806"/>
                    </a:lnTo>
                    <a:lnTo>
                      <a:pt x="3105" y="6735"/>
                    </a:lnTo>
                    <a:lnTo>
                      <a:pt x="3344" y="6663"/>
                    </a:lnTo>
                    <a:lnTo>
                      <a:pt x="3559" y="6568"/>
                    </a:lnTo>
                    <a:lnTo>
                      <a:pt x="3750" y="6472"/>
                    </a:lnTo>
                    <a:lnTo>
                      <a:pt x="3929" y="6353"/>
                    </a:lnTo>
                    <a:lnTo>
                      <a:pt x="4096" y="6233"/>
                    </a:lnTo>
                    <a:lnTo>
                      <a:pt x="4239" y="6114"/>
                    </a:lnTo>
                    <a:lnTo>
                      <a:pt x="4371" y="5983"/>
                    </a:lnTo>
                    <a:lnTo>
                      <a:pt x="4490" y="5839"/>
                    </a:lnTo>
                    <a:lnTo>
                      <a:pt x="4597" y="5696"/>
                    </a:lnTo>
                    <a:lnTo>
                      <a:pt x="4693" y="5553"/>
                    </a:lnTo>
                    <a:lnTo>
                      <a:pt x="4777" y="5410"/>
                    </a:lnTo>
                    <a:lnTo>
                      <a:pt x="4848" y="5266"/>
                    </a:lnTo>
                    <a:lnTo>
                      <a:pt x="4908" y="5111"/>
                    </a:lnTo>
                    <a:lnTo>
                      <a:pt x="4956" y="4968"/>
                    </a:lnTo>
                    <a:lnTo>
                      <a:pt x="5039" y="4693"/>
                    </a:lnTo>
                    <a:lnTo>
                      <a:pt x="5087" y="4430"/>
                    </a:lnTo>
                    <a:lnTo>
                      <a:pt x="5111" y="4192"/>
                    </a:lnTo>
                    <a:lnTo>
                      <a:pt x="5123" y="3989"/>
                    </a:lnTo>
                    <a:lnTo>
                      <a:pt x="5123" y="3845"/>
                    </a:lnTo>
                    <a:lnTo>
                      <a:pt x="5123" y="3714"/>
                    </a:lnTo>
                    <a:lnTo>
                      <a:pt x="5206" y="2293"/>
                    </a:lnTo>
                    <a:lnTo>
                      <a:pt x="5206" y="2019"/>
                    </a:lnTo>
                    <a:lnTo>
                      <a:pt x="5182" y="1768"/>
                    </a:lnTo>
                    <a:lnTo>
                      <a:pt x="5135" y="1529"/>
                    </a:lnTo>
                    <a:lnTo>
                      <a:pt x="5063" y="1314"/>
                    </a:lnTo>
                    <a:lnTo>
                      <a:pt x="4968" y="1111"/>
                    </a:lnTo>
                    <a:lnTo>
                      <a:pt x="4860" y="920"/>
                    </a:lnTo>
                    <a:lnTo>
                      <a:pt x="4717" y="753"/>
                    </a:lnTo>
                    <a:lnTo>
                      <a:pt x="4562" y="610"/>
                    </a:lnTo>
                    <a:lnTo>
                      <a:pt x="4383" y="467"/>
                    </a:lnTo>
                    <a:lnTo>
                      <a:pt x="4191" y="347"/>
                    </a:lnTo>
                    <a:lnTo>
                      <a:pt x="3977" y="252"/>
                    </a:lnTo>
                    <a:lnTo>
                      <a:pt x="3750" y="168"/>
                    </a:lnTo>
                    <a:lnTo>
                      <a:pt x="3511" y="96"/>
                    </a:lnTo>
                    <a:lnTo>
                      <a:pt x="3248" y="49"/>
                    </a:lnTo>
                    <a:lnTo>
                      <a:pt x="2974" y="25"/>
                    </a:lnTo>
                    <a:lnTo>
                      <a:pt x="268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fill="none" extrusionOk="0">
                    <a:moveTo>
                      <a:pt x="1983" y="6914"/>
                    </a:moveTo>
                    <a:lnTo>
                      <a:pt x="1983" y="6914"/>
                    </a:lnTo>
                    <a:lnTo>
                      <a:pt x="1899" y="6902"/>
                    </a:lnTo>
                    <a:lnTo>
                      <a:pt x="1696" y="6854"/>
                    </a:lnTo>
                    <a:lnTo>
                      <a:pt x="1553" y="6818"/>
                    </a:lnTo>
                    <a:lnTo>
                      <a:pt x="1398" y="6759"/>
                    </a:lnTo>
                    <a:lnTo>
                      <a:pt x="1230" y="6675"/>
                    </a:lnTo>
                    <a:lnTo>
                      <a:pt x="1063" y="6580"/>
                    </a:lnTo>
                    <a:lnTo>
                      <a:pt x="884" y="6460"/>
                    </a:lnTo>
                    <a:lnTo>
                      <a:pt x="717" y="6317"/>
                    </a:lnTo>
                    <a:lnTo>
                      <a:pt x="633" y="6233"/>
                    </a:lnTo>
                    <a:lnTo>
                      <a:pt x="550" y="6138"/>
                    </a:lnTo>
                    <a:lnTo>
                      <a:pt x="478" y="6042"/>
                    </a:lnTo>
                    <a:lnTo>
                      <a:pt x="407" y="5935"/>
                    </a:lnTo>
                    <a:lnTo>
                      <a:pt x="335" y="5815"/>
                    </a:lnTo>
                    <a:lnTo>
                      <a:pt x="275" y="5696"/>
                    </a:lnTo>
                    <a:lnTo>
                      <a:pt x="216" y="5553"/>
                    </a:lnTo>
                    <a:lnTo>
                      <a:pt x="168" y="5421"/>
                    </a:lnTo>
                    <a:lnTo>
                      <a:pt x="120" y="5266"/>
                    </a:lnTo>
                    <a:lnTo>
                      <a:pt x="84" y="5099"/>
                    </a:lnTo>
                    <a:lnTo>
                      <a:pt x="60" y="4932"/>
                    </a:lnTo>
                    <a:lnTo>
                      <a:pt x="48" y="4753"/>
                    </a:lnTo>
                    <a:lnTo>
                      <a:pt x="48" y="4753"/>
                    </a:lnTo>
                    <a:lnTo>
                      <a:pt x="13" y="4227"/>
                    </a:lnTo>
                    <a:lnTo>
                      <a:pt x="1" y="3631"/>
                    </a:lnTo>
                    <a:lnTo>
                      <a:pt x="1" y="2926"/>
                    </a:lnTo>
                    <a:lnTo>
                      <a:pt x="25" y="2066"/>
                    </a:lnTo>
                    <a:lnTo>
                      <a:pt x="25" y="2066"/>
                    </a:lnTo>
                    <a:lnTo>
                      <a:pt x="48" y="1816"/>
                    </a:lnTo>
                    <a:lnTo>
                      <a:pt x="96" y="1589"/>
                    </a:lnTo>
                    <a:lnTo>
                      <a:pt x="156" y="1374"/>
                    </a:lnTo>
                    <a:lnTo>
                      <a:pt x="239" y="1183"/>
                    </a:lnTo>
                    <a:lnTo>
                      <a:pt x="335" y="992"/>
                    </a:lnTo>
                    <a:lnTo>
                      <a:pt x="466" y="837"/>
                    </a:lnTo>
                    <a:lnTo>
                      <a:pt x="598" y="681"/>
                    </a:lnTo>
                    <a:lnTo>
                      <a:pt x="753" y="550"/>
                    </a:lnTo>
                    <a:lnTo>
                      <a:pt x="932" y="431"/>
                    </a:lnTo>
                    <a:lnTo>
                      <a:pt x="1111" y="323"/>
                    </a:lnTo>
                    <a:lnTo>
                      <a:pt x="1326" y="240"/>
                    </a:lnTo>
                    <a:lnTo>
                      <a:pt x="1541" y="168"/>
                    </a:lnTo>
                    <a:lnTo>
                      <a:pt x="1768" y="108"/>
                    </a:lnTo>
                    <a:lnTo>
                      <a:pt x="2018" y="61"/>
                    </a:lnTo>
                    <a:lnTo>
                      <a:pt x="2269" y="25"/>
                    </a:lnTo>
                    <a:lnTo>
                      <a:pt x="2544" y="13"/>
                    </a:lnTo>
                    <a:lnTo>
                      <a:pt x="2687" y="1"/>
                    </a:lnTo>
                    <a:lnTo>
                      <a:pt x="2687" y="1"/>
                    </a:lnTo>
                    <a:lnTo>
                      <a:pt x="2974" y="25"/>
                    </a:lnTo>
                    <a:lnTo>
                      <a:pt x="3248" y="49"/>
                    </a:lnTo>
                    <a:lnTo>
                      <a:pt x="3511" y="96"/>
                    </a:lnTo>
                    <a:lnTo>
                      <a:pt x="3750" y="168"/>
                    </a:lnTo>
                    <a:lnTo>
                      <a:pt x="3977" y="252"/>
                    </a:lnTo>
                    <a:lnTo>
                      <a:pt x="4191" y="347"/>
                    </a:lnTo>
                    <a:lnTo>
                      <a:pt x="4383" y="467"/>
                    </a:lnTo>
                    <a:lnTo>
                      <a:pt x="4562" y="610"/>
                    </a:lnTo>
                    <a:lnTo>
                      <a:pt x="4717" y="753"/>
                    </a:lnTo>
                    <a:lnTo>
                      <a:pt x="4860" y="920"/>
                    </a:lnTo>
                    <a:lnTo>
                      <a:pt x="4968" y="1111"/>
                    </a:lnTo>
                    <a:lnTo>
                      <a:pt x="5063" y="1314"/>
                    </a:lnTo>
                    <a:lnTo>
                      <a:pt x="5135" y="1529"/>
                    </a:lnTo>
                    <a:lnTo>
                      <a:pt x="5182" y="1768"/>
                    </a:lnTo>
                    <a:lnTo>
                      <a:pt x="5206" y="2019"/>
                    </a:lnTo>
                    <a:lnTo>
                      <a:pt x="5206" y="2293"/>
                    </a:lnTo>
                    <a:lnTo>
                      <a:pt x="5123" y="3714"/>
                    </a:lnTo>
                    <a:lnTo>
                      <a:pt x="5123" y="3714"/>
                    </a:lnTo>
                    <a:lnTo>
                      <a:pt x="5123" y="3845"/>
                    </a:lnTo>
                    <a:lnTo>
                      <a:pt x="5123" y="3989"/>
                    </a:lnTo>
                    <a:lnTo>
                      <a:pt x="5111" y="4192"/>
                    </a:lnTo>
                    <a:lnTo>
                      <a:pt x="5087" y="4430"/>
                    </a:lnTo>
                    <a:lnTo>
                      <a:pt x="5039" y="4693"/>
                    </a:lnTo>
                    <a:lnTo>
                      <a:pt x="4956" y="4968"/>
                    </a:lnTo>
                    <a:lnTo>
                      <a:pt x="4908" y="5111"/>
                    </a:lnTo>
                    <a:lnTo>
                      <a:pt x="4848" y="5266"/>
                    </a:lnTo>
                    <a:lnTo>
                      <a:pt x="4777" y="5410"/>
                    </a:lnTo>
                    <a:lnTo>
                      <a:pt x="4693" y="5553"/>
                    </a:lnTo>
                    <a:lnTo>
                      <a:pt x="4597" y="5696"/>
                    </a:lnTo>
                    <a:lnTo>
                      <a:pt x="4490" y="5839"/>
                    </a:lnTo>
                    <a:lnTo>
                      <a:pt x="4371" y="5983"/>
                    </a:lnTo>
                    <a:lnTo>
                      <a:pt x="4239" y="6114"/>
                    </a:lnTo>
                    <a:lnTo>
                      <a:pt x="4096" y="6233"/>
                    </a:lnTo>
                    <a:lnTo>
                      <a:pt x="3929" y="6353"/>
                    </a:lnTo>
                    <a:lnTo>
                      <a:pt x="3750" y="6472"/>
                    </a:lnTo>
                    <a:lnTo>
                      <a:pt x="3559" y="6568"/>
                    </a:lnTo>
                    <a:lnTo>
                      <a:pt x="3344" y="6663"/>
                    </a:lnTo>
                    <a:lnTo>
                      <a:pt x="3105" y="6735"/>
                    </a:lnTo>
                    <a:lnTo>
                      <a:pt x="2854" y="6806"/>
                    </a:lnTo>
                    <a:lnTo>
                      <a:pt x="2592" y="6854"/>
                    </a:lnTo>
                    <a:lnTo>
                      <a:pt x="2293" y="6890"/>
                    </a:lnTo>
                    <a:lnTo>
                      <a:pt x="1983" y="69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2"/>
              <p:cNvSpPr/>
              <p:nvPr/>
            </p:nvSpPr>
            <p:spPr>
              <a:xfrm>
                <a:off x="9099041" y="1181027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179" y="1"/>
                    </a:moveTo>
                    <a:lnTo>
                      <a:pt x="131" y="13"/>
                    </a:lnTo>
                    <a:lnTo>
                      <a:pt x="96" y="37"/>
                    </a:lnTo>
                    <a:lnTo>
                      <a:pt x="72" y="61"/>
                    </a:lnTo>
                    <a:lnTo>
                      <a:pt x="36" y="85"/>
                    </a:lnTo>
                    <a:lnTo>
                      <a:pt x="24" y="120"/>
                    </a:lnTo>
                    <a:lnTo>
                      <a:pt x="12" y="156"/>
                    </a:lnTo>
                    <a:lnTo>
                      <a:pt x="0" y="204"/>
                    </a:lnTo>
                    <a:lnTo>
                      <a:pt x="12" y="240"/>
                    </a:lnTo>
                    <a:lnTo>
                      <a:pt x="24" y="276"/>
                    </a:lnTo>
                    <a:lnTo>
                      <a:pt x="48" y="311"/>
                    </a:lnTo>
                    <a:lnTo>
                      <a:pt x="72" y="347"/>
                    </a:lnTo>
                    <a:lnTo>
                      <a:pt x="96" y="371"/>
                    </a:lnTo>
                    <a:lnTo>
                      <a:pt x="131" y="383"/>
                    </a:lnTo>
                    <a:lnTo>
                      <a:pt x="179" y="395"/>
                    </a:lnTo>
                    <a:lnTo>
                      <a:pt x="227" y="407"/>
                    </a:lnTo>
                    <a:lnTo>
                      <a:pt x="263" y="407"/>
                    </a:lnTo>
                    <a:lnTo>
                      <a:pt x="311" y="395"/>
                    </a:lnTo>
                    <a:lnTo>
                      <a:pt x="346" y="371"/>
                    </a:lnTo>
                    <a:lnTo>
                      <a:pt x="370" y="347"/>
                    </a:lnTo>
                    <a:lnTo>
                      <a:pt x="394" y="323"/>
                    </a:lnTo>
                    <a:lnTo>
                      <a:pt x="418" y="288"/>
                    </a:lnTo>
                    <a:lnTo>
                      <a:pt x="430" y="252"/>
                    </a:lnTo>
                    <a:lnTo>
                      <a:pt x="430" y="204"/>
                    </a:lnTo>
                    <a:lnTo>
                      <a:pt x="430" y="168"/>
                    </a:lnTo>
                    <a:lnTo>
                      <a:pt x="418" y="132"/>
                    </a:lnTo>
                    <a:lnTo>
                      <a:pt x="394" y="96"/>
                    </a:lnTo>
                    <a:lnTo>
                      <a:pt x="370" y="61"/>
                    </a:lnTo>
                    <a:lnTo>
                      <a:pt x="334" y="37"/>
                    </a:lnTo>
                    <a:lnTo>
                      <a:pt x="299" y="1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2"/>
              <p:cNvSpPr/>
              <p:nvPr/>
            </p:nvSpPr>
            <p:spPr>
              <a:xfrm>
                <a:off x="9208282" y="1181685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215" y="1"/>
                    </a:moveTo>
                    <a:lnTo>
                      <a:pt x="167" y="13"/>
                    </a:lnTo>
                    <a:lnTo>
                      <a:pt x="131" y="25"/>
                    </a:lnTo>
                    <a:lnTo>
                      <a:pt x="96" y="37"/>
                    </a:lnTo>
                    <a:lnTo>
                      <a:pt x="60" y="61"/>
                    </a:lnTo>
                    <a:lnTo>
                      <a:pt x="36" y="96"/>
                    </a:lnTo>
                    <a:lnTo>
                      <a:pt x="12" y="132"/>
                    </a:lnTo>
                    <a:lnTo>
                      <a:pt x="0" y="168"/>
                    </a:lnTo>
                    <a:lnTo>
                      <a:pt x="0" y="204"/>
                    </a:lnTo>
                    <a:lnTo>
                      <a:pt x="0" y="252"/>
                    </a:lnTo>
                    <a:lnTo>
                      <a:pt x="12" y="287"/>
                    </a:lnTo>
                    <a:lnTo>
                      <a:pt x="36" y="323"/>
                    </a:lnTo>
                    <a:lnTo>
                      <a:pt x="60" y="347"/>
                    </a:lnTo>
                    <a:lnTo>
                      <a:pt x="96" y="371"/>
                    </a:lnTo>
                    <a:lnTo>
                      <a:pt x="131" y="395"/>
                    </a:lnTo>
                    <a:lnTo>
                      <a:pt x="167" y="407"/>
                    </a:lnTo>
                    <a:lnTo>
                      <a:pt x="251" y="407"/>
                    </a:lnTo>
                    <a:lnTo>
                      <a:pt x="299" y="395"/>
                    </a:lnTo>
                    <a:lnTo>
                      <a:pt x="334" y="383"/>
                    </a:lnTo>
                    <a:lnTo>
                      <a:pt x="370" y="359"/>
                    </a:lnTo>
                    <a:lnTo>
                      <a:pt x="394" y="323"/>
                    </a:lnTo>
                    <a:lnTo>
                      <a:pt x="406" y="287"/>
                    </a:lnTo>
                    <a:lnTo>
                      <a:pt x="418" y="252"/>
                    </a:lnTo>
                    <a:lnTo>
                      <a:pt x="430" y="216"/>
                    </a:lnTo>
                    <a:lnTo>
                      <a:pt x="418" y="168"/>
                    </a:lnTo>
                    <a:lnTo>
                      <a:pt x="406" y="132"/>
                    </a:lnTo>
                    <a:lnTo>
                      <a:pt x="394" y="96"/>
                    </a:lnTo>
                    <a:lnTo>
                      <a:pt x="358" y="73"/>
                    </a:lnTo>
                    <a:lnTo>
                      <a:pt x="334" y="37"/>
                    </a:lnTo>
                    <a:lnTo>
                      <a:pt x="299" y="25"/>
                    </a:lnTo>
                    <a:lnTo>
                      <a:pt x="251" y="1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2"/>
              <p:cNvSpPr/>
              <p:nvPr/>
            </p:nvSpPr>
            <p:spPr>
              <a:xfrm>
                <a:off x="9216116" y="1149636"/>
                <a:ext cx="39938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33" extrusionOk="0">
                    <a:moveTo>
                      <a:pt x="370" y="1"/>
                    </a:moveTo>
                    <a:lnTo>
                      <a:pt x="275" y="13"/>
                    </a:lnTo>
                    <a:lnTo>
                      <a:pt x="179" y="25"/>
                    </a:lnTo>
                    <a:lnTo>
                      <a:pt x="96" y="61"/>
                    </a:lnTo>
                    <a:lnTo>
                      <a:pt x="12" y="108"/>
                    </a:lnTo>
                    <a:lnTo>
                      <a:pt x="0" y="120"/>
                    </a:lnTo>
                    <a:lnTo>
                      <a:pt x="0" y="132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1" y="61"/>
                    </a:lnTo>
                    <a:lnTo>
                      <a:pt x="275" y="49"/>
                    </a:lnTo>
                    <a:lnTo>
                      <a:pt x="370" y="37"/>
                    </a:lnTo>
                    <a:lnTo>
                      <a:pt x="454" y="49"/>
                    </a:lnTo>
                    <a:lnTo>
                      <a:pt x="538" y="61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29" y="96"/>
                    </a:lnTo>
                    <a:lnTo>
                      <a:pt x="633" y="49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2"/>
              <p:cNvSpPr/>
              <p:nvPr/>
            </p:nvSpPr>
            <p:spPr>
              <a:xfrm>
                <a:off x="9094439" y="1152265"/>
                <a:ext cx="39938" cy="788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44" extrusionOk="0">
                    <a:moveTo>
                      <a:pt x="359" y="1"/>
                    </a:moveTo>
                    <a:lnTo>
                      <a:pt x="275" y="13"/>
                    </a:lnTo>
                    <a:lnTo>
                      <a:pt x="180" y="36"/>
                    </a:lnTo>
                    <a:lnTo>
                      <a:pt x="96" y="60"/>
                    </a:lnTo>
                    <a:lnTo>
                      <a:pt x="12" y="108"/>
                    </a:lnTo>
                    <a:lnTo>
                      <a:pt x="1" y="120"/>
                    </a:lnTo>
                    <a:lnTo>
                      <a:pt x="1" y="132"/>
                    </a:lnTo>
                    <a:lnTo>
                      <a:pt x="12" y="144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2" y="60"/>
                    </a:lnTo>
                    <a:lnTo>
                      <a:pt x="275" y="48"/>
                    </a:lnTo>
                    <a:lnTo>
                      <a:pt x="359" y="36"/>
                    </a:lnTo>
                    <a:lnTo>
                      <a:pt x="454" y="48"/>
                    </a:lnTo>
                    <a:lnTo>
                      <a:pt x="538" y="60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17" y="96"/>
                    </a:lnTo>
                    <a:lnTo>
                      <a:pt x="633" y="48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2"/>
              <p:cNvSpPr/>
              <p:nvPr/>
            </p:nvSpPr>
            <p:spPr>
              <a:xfrm>
                <a:off x="9094439" y="1115669"/>
                <a:ext cx="39938" cy="11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215" extrusionOk="0">
                    <a:moveTo>
                      <a:pt x="347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36" y="48"/>
                    </a:lnTo>
                    <a:lnTo>
                      <a:pt x="12" y="84"/>
                    </a:lnTo>
                    <a:lnTo>
                      <a:pt x="1" y="107"/>
                    </a:lnTo>
                    <a:lnTo>
                      <a:pt x="1" y="143"/>
                    </a:lnTo>
                    <a:lnTo>
                      <a:pt x="12" y="179"/>
                    </a:lnTo>
                    <a:lnTo>
                      <a:pt x="48" y="203"/>
                    </a:lnTo>
                    <a:lnTo>
                      <a:pt x="72" y="215"/>
                    </a:lnTo>
                    <a:lnTo>
                      <a:pt x="108" y="203"/>
                    </a:lnTo>
                    <a:lnTo>
                      <a:pt x="239" y="191"/>
                    </a:lnTo>
                    <a:lnTo>
                      <a:pt x="371" y="179"/>
                    </a:lnTo>
                    <a:lnTo>
                      <a:pt x="514" y="179"/>
                    </a:lnTo>
                    <a:lnTo>
                      <a:pt x="645" y="191"/>
                    </a:lnTo>
                    <a:lnTo>
                      <a:pt x="681" y="191"/>
                    </a:lnTo>
                    <a:lnTo>
                      <a:pt x="705" y="167"/>
                    </a:lnTo>
                    <a:lnTo>
                      <a:pt x="729" y="131"/>
                    </a:lnTo>
                    <a:lnTo>
                      <a:pt x="729" y="96"/>
                    </a:lnTo>
                    <a:lnTo>
                      <a:pt x="729" y="72"/>
                    </a:lnTo>
                    <a:lnTo>
                      <a:pt x="705" y="36"/>
                    </a:lnTo>
                    <a:lnTo>
                      <a:pt x="681" y="24"/>
                    </a:lnTo>
                    <a:lnTo>
                      <a:pt x="645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2"/>
              <p:cNvSpPr/>
              <p:nvPr/>
            </p:nvSpPr>
            <p:spPr>
              <a:xfrm>
                <a:off x="9216774" y="1114354"/>
                <a:ext cx="40596" cy="11834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16" extrusionOk="0">
                    <a:moveTo>
                      <a:pt x="358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24" y="60"/>
                    </a:lnTo>
                    <a:lnTo>
                      <a:pt x="12" y="84"/>
                    </a:lnTo>
                    <a:lnTo>
                      <a:pt x="0" y="120"/>
                    </a:lnTo>
                    <a:lnTo>
                      <a:pt x="0" y="155"/>
                    </a:lnTo>
                    <a:lnTo>
                      <a:pt x="12" y="179"/>
                    </a:lnTo>
                    <a:lnTo>
                      <a:pt x="36" y="203"/>
                    </a:lnTo>
                    <a:lnTo>
                      <a:pt x="72" y="215"/>
                    </a:lnTo>
                    <a:lnTo>
                      <a:pt x="108" y="215"/>
                    </a:lnTo>
                    <a:lnTo>
                      <a:pt x="239" y="191"/>
                    </a:lnTo>
                    <a:lnTo>
                      <a:pt x="370" y="179"/>
                    </a:lnTo>
                    <a:lnTo>
                      <a:pt x="514" y="179"/>
                    </a:lnTo>
                    <a:lnTo>
                      <a:pt x="657" y="191"/>
                    </a:lnTo>
                    <a:lnTo>
                      <a:pt x="681" y="179"/>
                    </a:lnTo>
                    <a:lnTo>
                      <a:pt x="717" y="155"/>
                    </a:lnTo>
                    <a:lnTo>
                      <a:pt x="740" y="131"/>
                    </a:lnTo>
                    <a:lnTo>
                      <a:pt x="740" y="96"/>
                    </a:lnTo>
                    <a:lnTo>
                      <a:pt x="729" y="60"/>
                    </a:lnTo>
                    <a:lnTo>
                      <a:pt x="717" y="36"/>
                    </a:lnTo>
                    <a:lnTo>
                      <a:pt x="681" y="12"/>
                    </a:lnTo>
                    <a:lnTo>
                      <a:pt x="657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extrusionOk="0">
                    <a:moveTo>
                      <a:pt x="490" y="1"/>
                    </a:moveTo>
                    <a:lnTo>
                      <a:pt x="395" y="13"/>
                    </a:lnTo>
                    <a:lnTo>
                      <a:pt x="299" y="36"/>
                    </a:lnTo>
                    <a:lnTo>
                      <a:pt x="204" y="72"/>
                    </a:lnTo>
                    <a:lnTo>
                      <a:pt x="108" y="108"/>
                    </a:lnTo>
                    <a:lnTo>
                      <a:pt x="25" y="156"/>
                    </a:lnTo>
                    <a:lnTo>
                      <a:pt x="1" y="1421"/>
                    </a:lnTo>
                    <a:lnTo>
                      <a:pt x="96" y="1457"/>
                    </a:lnTo>
                    <a:lnTo>
                      <a:pt x="204" y="1481"/>
                    </a:lnTo>
                    <a:lnTo>
                      <a:pt x="299" y="1505"/>
                    </a:lnTo>
                    <a:lnTo>
                      <a:pt x="395" y="1505"/>
                    </a:lnTo>
                    <a:lnTo>
                      <a:pt x="502" y="1493"/>
                    </a:lnTo>
                    <a:lnTo>
                      <a:pt x="598" y="1481"/>
                    </a:lnTo>
                    <a:lnTo>
                      <a:pt x="693" y="1445"/>
                    </a:lnTo>
                    <a:lnTo>
                      <a:pt x="789" y="1398"/>
                    </a:lnTo>
                    <a:lnTo>
                      <a:pt x="873" y="1350"/>
                    </a:lnTo>
                    <a:lnTo>
                      <a:pt x="956" y="1278"/>
                    </a:lnTo>
                    <a:lnTo>
                      <a:pt x="1028" y="1195"/>
                    </a:lnTo>
                    <a:lnTo>
                      <a:pt x="1087" y="1111"/>
                    </a:lnTo>
                    <a:lnTo>
                      <a:pt x="1135" y="1016"/>
                    </a:lnTo>
                    <a:lnTo>
                      <a:pt x="1171" y="920"/>
                    </a:lnTo>
                    <a:lnTo>
                      <a:pt x="1195" y="824"/>
                    </a:lnTo>
                    <a:lnTo>
                      <a:pt x="1195" y="717"/>
                    </a:lnTo>
                    <a:lnTo>
                      <a:pt x="1195" y="610"/>
                    </a:lnTo>
                    <a:lnTo>
                      <a:pt x="1171" y="502"/>
                    </a:lnTo>
                    <a:lnTo>
                      <a:pt x="1135" y="407"/>
                    </a:lnTo>
                    <a:lnTo>
                      <a:pt x="1087" y="311"/>
                    </a:lnTo>
                    <a:lnTo>
                      <a:pt x="1028" y="228"/>
                    </a:lnTo>
                    <a:lnTo>
                      <a:pt x="956" y="144"/>
                    </a:lnTo>
                    <a:lnTo>
                      <a:pt x="873" y="84"/>
                    </a:lnTo>
                    <a:lnTo>
                      <a:pt x="777" y="36"/>
                    </a:lnTo>
                    <a:lnTo>
                      <a:pt x="682" y="13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fill="none" extrusionOk="0">
                    <a:moveTo>
                      <a:pt x="25" y="156"/>
                    </a:moveTo>
                    <a:lnTo>
                      <a:pt x="25" y="156"/>
                    </a:lnTo>
                    <a:lnTo>
                      <a:pt x="108" y="108"/>
                    </a:lnTo>
                    <a:lnTo>
                      <a:pt x="204" y="72"/>
                    </a:lnTo>
                    <a:lnTo>
                      <a:pt x="299" y="36"/>
                    </a:lnTo>
                    <a:lnTo>
                      <a:pt x="395" y="13"/>
                    </a:lnTo>
                    <a:lnTo>
                      <a:pt x="490" y="1"/>
                    </a:lnTo>
                    <a:lnTo>
                      <a:pt x="586" y="1"/>
                    </a:lnTo>
                    <a:lnTo>
                      <a:pt x="682" y="13"/>
                    </a:lnTo>
                    <a:lnTo>
                      <a:pt x="777" y="36"/>
                    </a:lnTo>
                    <a:lnTo>
                      <a:pt x="777" y="36"/>
                    </a:lnTo>
                    <a:lnTo>
                      <a:pt x="873" y="84"/>
                    </a:lnTo>
                    <a:lnTo>
                      <a:pt x="956" y="144"/>
                    </a:lnTo>
                    <a:lnTo>
                      <a:pt x="1028" y="228"/>
                    </a:lnTo>
                    <a:lnTo>
                      <a:pt x="1087" y="311"/>
                    </a:lnTo>
                    <a:lnTo>
                      <a:pt x="1135" y="407"/>
                    </a:lnTo>
                    <a:lnTo>
                      <a:pt x="1171" y="502"/>
                    </a:lnTo>
                    <a:lnTo>
                      <a:pt x="1195" y="610"/>
                    </a:lnTo>
                    <a:lnTo>
                      <a:pt x="1195" y="717"/>
                    </a:lnTo>
                    <a:lnTo>
                      <a:pt x="1195" y="717"/>
                    </a:lnTo>
                    <a:lnTo>
                      <a:pt x="1195" y="824"/>
                    </a:lnTo>
                    <a:lnTo>
                      <a:pt x="1171" y="920"/>
                    </a:lnTo>
                    <a:lnTo>
                      <a:pt x="1135" y="1016"/>
                    </a:lnTo>
                    <a:lnTo>
                      <a:pt x="1087" y="1111"/>
                    </a:lnTo>
                    <a:lnTo>
                      <a:pt x="1028" y="1195"/>
                    </a:lnTo>
                    <a:lnTo>
                      <a:pt x="956" y="1278"/>
                    </a:lnTo>
                    <a:lnTo>
                      <a:pt x="873" y="1350"/>
                    </a:lnTo>
                    <a:lnTo>
                      <a:pt x="789" y="1398"/>
                    </a:lnTo>
                    <a:lnTo>
                      <a:pt x="789" y="1398"/>
                    </a:lnTo>
                    <a:lnTo>
                      <a:pt x="693" y="1445"/>
                    </a:lnTo>
                    <a:lnTo>
                      <a:pt x="598" y="1481"/>
                    </a:lnTo>
                    <a:lnTo>
                      <a:pt x="502" y="1493"/>
                    </a:lnTo>
                    <a:lnTo>
                      <a:pt x="395" y="1505"/>
                    </a:lnTo>
                    <a:lnTo>
                      <a:pt x="299" y="1505"/>
                    </a:lnTo>
                    <a:lnTo>
                      <a:pt x="204" y="1481"/>
                    </a:lnTo>
                    <a:lnTo>
                      <a:pt x="96" y="1457"/>
                    </a:lnTo>
                    <a:lnTo>
                      <a:pt x="1" y="142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2"/>
              <p:cNvSpPr/>
              <p:nvPr/>
            </p:nvSpPr>
            <p:spPr>
              <a:xfrm>
                <a:off x="9342341" y="1209844"/>
                <a:ext cx="31447" cy="1835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35" fill="none" extrusionOk="0">
                    <a:moveTo>
                      <a:pt x="1" y="335"/>
                    </a:moveTo>
                    <a:lnTo>
                      <a:pt x="1" y="335"/>
                    </a:lnTo>
                    <a:lnTo>
                      <a:pt x="25" y="263"/>
                    </a:lnTo>
                    <a:lnTo>
                      <a:pt x="72" y="191"/>
                    </a:lnTo>
                    <a:lnTo>
                      <a:pt x="132" y="132"/>
                    </a:lnTo>
                    <a:lnTo>
                      <a:pt x="204" y="72"/>
                    </a:lnTo>
                    <a:lnTo>
                      <a:pt x="287" y="24"/>
                    </a:lnTo>
                    <a:lnTo>
                      <a:pt x="371" y="0"/>
                    </a:lnTo>
                    <a:lnTo>
                      <a:pt x="466" y="0"/>
                    </a:lnTo>
                    <a:lnTo>
                      <a:pt x="526" y="12"/>
                    </a:lnTo>
                    <a:lnTo>
                      <a:pt x="574" y="36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2"/>
              <p:cNvSpPr/>
              <p:nvPr/>
            </p:nvSpPr>
            <p:spPr>
              <a:xfrm>
                <a:off x="9180780" y="1347191"/>
                <a:ext cx="79877" cy="30789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562" fill="none" extrusionOk="0">
                    <a:moveTo>
                      <a:pt x="1" y="562"/>
                    </a:moveTo>
                    <a:lnTo>
                      <a:pt x="1" y="562"/>
                    </a:lnTo>
                    <a:lnTo>
                      <a:pt x="204" y="562"/>
                    </a:lnTo>
                    <a:lnTo>
                      <a:pt x="406" y="538"/>
                    </a:lnTo>
                    <a:lnTo>
                      <a:pt x="598" y="502"/>
                    </a:lnTo>
                    <a:lnTo>
                      <a:pt x="789" y="442"/>
                    </a:lnTo>
                    <a:lnTo>
                      <a:pt x="968" y="359"/>
                    </a:lnTo>
                    <a:lnTo>
                      <a:pt x="1147" y="251"/>
                    </a:lnTo>
                    <a:lnTo>
                      <a:pt x="1314" y="132"/>
                    </a:lnTo>
                    <a:lnTo>
                      <a:pt x="1457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2"/>
              <p:cNvSpPr/>
              <p:nvPr/>
            </p:nvSpPr>
            <p:spPr>
              <a:xfrm>
                <a:off x="9145444" y="1183000"/>
                <a:ext cx="22955" cy="6744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231" extrusionOk="0">
                    <a:moveTo>
                      <a:pt x="395" y="1"/>
                    </a:moveTo>
                    <a:lnTo>
                      <a:pt x="383" y="13"/>
                    </a:lnTo>
                    <a:lnTo>
                      <a:pt x="383" y="25"/>
                    </a:lnTo>
                    <a:lnTo>
                      <a:pt x="323" y="466"/>
                    </a:lnTo>
                    <a:lnTo>
                      <a:pt x="311" y="586"/>
                    </a:lnTo>
                    <a:lnTo>
                      <a:pt x="299" y="657"/>
                    </a:lnTo>
                    <a:lnTo>
                      <a:pt x="299" y="693"/>
                    </a:lnTo>
                    <a:lnTo>
                      <a:pt x="287" y="729"/>
                    </a:lnTo>
                    <a:lnTo>
                      <a:pt x="275" y="741"/>
                    </a:lnTo>
                    <a:lnTo>
                      <a:pt x="252" y="753"/>
                    </a:lnTo>
                    <a:lnTo>
                      <a:pt x="204" y="765"/>
                    </a:lnTo>
                    <a:lnTo>
                      <a:pt x="108" y="765"/>
                    </a:lnTo>
                    <a:lnTo>
                      <a:pt x="61" y="777"/>
                    </a:lnTo>
                    <a:lnTo>
                      <a:pt x="25" y="813"/>
                    </a:lnTo>
                    <a:lnTo>
                      <a:pt x="1" y="860"/>
                    </a:lnTo>
                    <a:lnTo>
                      <a:pt x="1" y="884"/>
                    </a:lnTo>
                    <a:lnTo>
                      <a:pt x="13" y="908"/>
                    </a:lnTo>
                    <a:lnTo>
                      <a:pt x="37" y="956"/>
                    </a:lnTo>
                    <a:lnTo>
                      <a:pt x="72" y="992"/>
                    </a:lnTo>
                    <a:lnTo>
                      <a:pt x="132" y="1063"/>
                    </a:lnTo>
                    <a:lnTo>
                      <a:pt x="275" y="1231"/>
                    </a:lnTo>
                    <a:lnTo>
                      <a:pt x="299" y="1231"/>
                    </a:lnTo>
                    <a:lnTo>
                      <a:pt x="311" y="1219"/>
                    </a:lnTo>
                    <a:lnTo>
                      <a:pt x="311" y="1207"/>
                    </a:lnTo>
                    <a:lnTo>
                      <a:pt x="168" y="1051"/>
                    </a:lnTo>
                    <a:lnTo>
                      <a:pt x="96" y="968"/>
                    </a:lnTo>
                    <a:lnTo>
                      <a:pt x="61" y="920"/>
                    </a:lnTo>
                    <a:lnTo>
                      <a:pt x="49" y="872"/>
                    </a:lnTo>
                    <a:lnTo>
                      <a:pt x="49" y="848"/>
                    </a:lnTo>
                    <a:lnTo>
                      <a:pt x="49" y="825"/>
                    </a:lnTo>
                    <a:lnTo>
                      <a:pt x="72" y="813"/>
                    </a:lnTo>
                    <a:lnTo>
                      <a:pt x="84" y="801"/>
                    </a:lnTo>
                    <a:lnTo>
                      <a:pt x="204" y="801"/>
                    </a:lnTo>
                    <a:lnTo>
                      <a:pt x="252" y="789"/>
                    </a:lnTo>
                    <a:lnTo>
                      <a:pt x="299" y="765"/>
                    </a:lnTo>
                    <a:lnTo>
                      <a:pt x="323" y="741"/>
                    </a:lnTo>
                    <a:lnTo>
                      <a:pt x="323" y="717"/>
                    </a:lnTo>
                    <a:lnTo>
                      <a:pt x="335" y="657"/>
                    </a:lnTo>
                    <a:lnTo>
                      <a:pt x="359" y="443"/>
                    </a:lnTo>
                    <a:lnTo>
                      <a:pt x="419" y="25"/>
                    </a:lnTo>
                    <a:lnTo>
                      <a:pt x="407" y="13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2"/>
              <p:cNvSpPr/>
              <p:nvPr/>
            </p:nvSpPr>
            <p:spPr>
              <a:xfrm>
                <a:off x="9173603" y="1253672"/>
                <a:ext cx="48430" cy="40596"/>
              </a:xfrm>
              <a:custGeom>
                <a:avLst/>
                <a:gdLst/>
                <a:ahLst/>
                <a:cxnLst/>
                <a:rect l="l" t="t" r="r" b="b"/>
                <a:pathLst>
                  <a:path w="884" h="741" extrusionOk="0">
                    <a:moveTo>
                      <a:pt x="657" y="0"/>
                    </a:moveTo>
                    <a:lnTo>
                      <a:pt x="621" y="12"/>
                    </a:lnTo>
                    <a:lnTo>
                      <a:pt x="537" y="48"/>
                    </a:lnTo>
                    <a:lnTo>
                      <a:pt x="0" y="394"/>
                    </a:lnTo>
                    <a:lnTo>
                      <a:pt x="12" y="418"/>
                    </a:lnTo>
                    <a:lnTo>
                      <a:pt x="36" y="466"/>
                    </a:lnTo>
                    <a:lnTo>
                      <a:pt x="132" y="585"/>
                    </a:lnTo>
                    <a:lnTo>
                      <a:pt x="191" y="645"/>
                    </a:lnTo>
                    <a:lnTo>
                      <a:pt x="251" y="693"/>
                    </a:lnTo>
                    <a:lnTo>
                      <a:pt x="311" y="729"/>
                    </a:lnTo>
                    <a:lnTo>
                      <a:pt x="382" y="741"/>
                    </a:lnTo>
                    <a:lnTo>
                      <a:pt x="502" y="741"/>
                    </a:lnTo>
                    <a:lnTo>
                      <a:pt x="561" y="717"/>
                    </a:lnTo>
                    <a:lnTo>
                      <a:pt x="621" y="693"/>
                    </a:lnTo>
                    <a:lnTo>
                      <a:pt x="669" y="669"/>
                    </a:lnTo>
                    <a:lnTo>
                      <a:pt x="717" y="633"/>
                    </a:lnTo>
                    <a:lnTo>
                      <a:pt x="764" y="597"/>
                    </a:lnTo>
                    <a:lnTo>
                      <a:pt x="800" y="549"/>
                    </a:lnTo>
                    <a:lnTo>
                      <a:pt x="836" y="490"/>
                    </a:lnTo>
                    <a:lnTo>
                      <a:pt x="860" y="430"/>
                    </a:lnTo>
                    <a:lnTo>
                      <a:pt x="872" y="370"/>
                    </a:lnTo>
                    <a:lnTo>
                      <a:pt x="884" y="311"/>
                    </a:lnTo>
                    <a:lnTo>
                      <a:pt x="872" y="251"/>
                    </a:lnTo>
                    <a:lnTo>
                      <a:pt x="860" y="191"/>
                    </a:lnTo>
                    <a:lnTo>
                      <a:pt x="848" y="132"/>
                    </a:lnTo>
                    <a:lnTo>
                      <a:pt x="812" y="84"/>
                    </a:lnTo>
                    <a:lnTo>
                      <a:pt x="764" y="24"/>
                    </a:lnTo>
                    <a:lnTo>
                      <a:pt x="740" y="12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EC79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2"/>
              <p:cNvSpPr/>
              <p:nvPr/>
            </p:nvSpPr>
            <p:spPr>
              <a:xfrm>
                <a:off x="8987170" y="907650"/>
                <a:ext cx="428473" cy="319890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5839" extrusionOk="0">
                    <a:moveTo>
                      <a:pt x="3630" y="0"/>
                    </a:moveTo>
                    <a:lnTo>
                      <a:pt x="3439" y="12"/>
                    </a:lnTo>
                    <a:lnTo>
                      <a:pt x="3248" y="48"/>
                    </a:lnTo>
                    <a:lnTo>
                      <a:pt x="3069" y="96"/>
                    </a:lnTo>
                    <a:lnTo>
                      <a:pt x="2902" y="167"/>
                    </a:lnTo>
                    <a:lnTo>
                      <a:pt x="2735" y="263"/>
                    </a:lnTo>
                    <a:lnTo>
                      <a:pt x="2591" y="370"/>
                    </a:lnTo>
                    <a:lnTo>
                      <a:pt x="2460" y="502"/>
                    </a:lnTo>
                    <a:lnTo>
                      <a:pt x="2329" y="657"/>
                    </a:lnTo>
                    <a:lnTo>
                      <a:pt x="2269" y="729"/>
                    </a:lnTo>
                    <a:lnTo>
                      <a:pt x="2197" y="788"/>
                    </a:lnTo>
                    <a:lnTo>
                      <a:pt x="2114" y="824"/>
                    </a:lnTo>
                    <a:lnTo>
                      <a:pt x="2030" y="860"/>
                    </a:lnTo>
                    <a:lnTo>
                      <a:pt x="1947" y="872"/>
                    </a:lnTo>
                    <a:lnTo>
                      <a:pt x="1863" y="884"/>
                    </a:lnTo>
                    <a:lnTo>
                      <a:pt x="1684" y="896"/>
                    </a:lnTo>
                    <a:lnTo>
                      <a:pt x="1505" y="896"/>
                    </a:lnTo>
                    <a:lnTo>
                      <a:pt x="1326" y="908"/>
                    </a:lnTo>
                    <a:lnTo>
                      <a:pt x="1135" y="932"/>
                    </a:lnTo>
                    <a:lnTo>
                      <a:pt x="944" y="979"/>
                    </a:lnTo>
                    <a:lnTo>
                      <a:pt x="777" y="1051"/>
                    </a:lnTo>
                    <a:lnTo>
                      <a:pt x="609" y="1134"/>
                    </a:lnTo>
                    <a:lnTo>
                      <a:pt x="454" y="1242"/>
                    </a:lnTo>
                    <a:lnTo>
                      <a:pt x="311" y="1361"/>
                    </a:lnTo>
                    <a:lnTo>
                      <a:pt x="251" y="1433"/>
                    </a:lnTo>
                    <a:lnTo>
                      <a:pt x="191" y="1505"/>
                    </a:lnTo>
                    <a:lnTo>
                      <a:pt x="144" y="1576"/>
                    </a:lnTo>
                    <a:lnTo>
                      <a:pt x="96" y="1660"/>
                    </a:lnTo>
                    <a:lnTo>
                      <a:pt x="60" y="1755"/>
                    </a:lnTo>
                    <a:lnTo>
                      <a:pt x="36" y="1839"/>
                    </a:lnTo>
                    <a:lnTo>
                      <a:pt x="12" y="1934"/>
                    </a:lnTo>
                    <a:lnTo>
                      <a:pt x="0" y="2030"/>
                    </a:lnTo>
                    <a:lnTo>
                      <a:pt x="0" y="2125"/>
                    </a:lnTo>
                    <a:lnTo>
                      <a:pt x="0" y="2221"/>
                    </a:lnTo>
                    <a:lnTo>
                      <a:pt x="12" y="2317"/>
                    </a:lnTo>
                    <a:lnTo>
                      <a:pt x="36" y="2400"/>
                    </a:lnTo>
                    <a:lnTo>
                      <a:pt x="60" y="2484"/>
                    </a:lnTo>
                    <a:lnTo>
                      <a:pt x="96" y="2567"/>
                    </a:lnTo>
                    <a:lnTo>
                      <a:pt x="144" y="2651"/>
                    </a:lnTo>
                    <a:lnTo>
                      <a:pt x="191" y="2722"/>
                    </a:lnTo>
                    <a:lnTo>
                      <a:pt x="251" y="2794"/>
                    </a:lnTo>
                    <a:lnTo>
                      <a:pt x="323" y="2854"/>
                    </a:lnTo>
                    <a:lnTo>
                      <a:pt x="466" y="2937"/>
                    </a:lnTo>
                    <a:lnTo>
                      <a:pt x="597" y="3033"/>
                    </a:lnTo>
                    <a:lnTo>
                      <a:pt x="657" y="3081"/>
                    </a:lnTo>
                    <a:lnTo>
                      <a:pt x="705" y="3128"/>
                    </a:lnTo>
                    <a:lnTo>
                      <a:pt x="753" y="3200"/>
                    </a:lnTo>
                    <a:lnTo>
                      <a:pt x="777" y="3272"/>
                    </a:lnTo>
                    <a:lnTo>
                      <a:pt x="777" y="3319"/>
                    </a:lnTo>
                    <a:lnTo>
                      <a:pt x="777" y="3367"/>
                    </a:lnTo>
                    <a:lnTo>
                      <a:pt x="753" y="3463"/>
                    </a:lnTo>
                    <a:lnTo>
                      <a:pt x="693" y="3666"/>
                    </a:lnTo>
                    <a:lnTo>
                      <a:pt x="669" y="3749"/>
                    </a:lnTo>
                    <a:lnTo>
                      <a:pt x="669" y="3845"/>
                    </a:lnTo>
                    <a:lnTo>
                      <a:pt x="669" y="3940"/>
                    </a:lnTo>
                    <a:lnTo>
                      <a:pt x="681" y="4036"/>
                    </a:lnTo>
                    <a:lnTo>
                      <a:pt x="717" y="4119"/>
                    </a:lnTo>
                    <a:lnTo>
                      <a:pt x="753" y="4203"/>
                    </a:lnTo>
                    <a:lnTo>
                      <a:pt x="800" y="4287"/>
                    </a:lnTo>
                    <a:lnTo>
                      <a:pt x="848" y="4358"/>
                    </a:lnTo>
                    <a:lnTo>
                      <a:pt x="920" y="4430"/>
                    </a:lnTo>
                    <a:lnTo>
                      <a:pt x="991" y="4478"/>
                    </a:lnTo>
                    <a:lnTo>
                      <a:pt x="1075" y="4525"/>
                    </a:lnTo>
                    <a:lnTo>
                      <a:pt x="1159" y="4549"/>
                    </a:lnTo>
                    <a:lnTo>
                      <a:pt x="1242" y="4573"/>
                    </a:lnTo>
                    <a:lnTo>
                      <a:pt x="1338" y="4585"/>
                    </a:lnTo>
                    <a:lnTo>
                      <a:pt x="1433" y="4597"/>
                    </a:lnTo>
                    <a:lnTo>
                      <a:pt x="1529" y="4585"/>
                    </a:lnTo>
                    <a:lnTo>
                      <a:pt x="1517" y="4251"/>
                    </a:lnTo>
                    <a:lnTo>
                      <a:pt x="1529" y="4060"/>
                    </a:lnTo>
                    <a:lnTo>
                      <a:pt x="1553" y="3869"/>
                    </a:lnTo>
                    <a:lnTo>
                      <a:pt x="1588" y="3642"/>
                    </a:lnTo>
                    <a:lnTo>
                      <a:pt x="1636" y="3439"/>
                    </a:lnTo>
                    <a:lnTo>
                      <a:pt x="1660" y="3343"/>
                    </a:lnTo>
                    <a:lnTo>
                      <a:pt x="1696" y="3260"/>
                    </a:lnTo>
                    <a:lnTo>
                      <a:pt x="1732" y="3200"/>
                    </a:lnTo>
                    <a:lnTo>
                      <a:pt x="1767" y="3152"/>
                    </a:lnTo>
                    <a:lnTo>
                      <a:pt x="1815" y="3140"/>
                    </a:lnTo>
                    <a:lnTo>
                      <a:pt x="1839" y="3140"/>
                    </a:lnTo>
                    <a:lnTo>
                      <a:pt x="1863" y="3152"/>
                    </a:lnTo>
                    <a:lnTo>
                      <a:pt x="2006" y="3212"/>
                    </a:lnTo>
                    <a:lnTo>
                      <a:pt x="2150" y="3272"/>
                    </a:lnTo>
                    <a:lnTo>
                      <a:pt x="2293" y="3296"/>
                    </a:lnTo>
                    <a:lnTo>
                      <a:pt x="2424" y="3319"/>
                    </a:lnTo>
                    <a:lnTo>
                      <a:pt x="2556" y="3319"/>
                    </a:lnTo>
                    <a:lnTo>
                      <a:pt x="2675" y="3307"/>
                    </a:lnTo>
                    <a:lnTo>
                      <a:pt x="2794" y="3284"/>
                    </a:lnTo>
                    <a:lnTo>
                      <a:pt x="2914" y="3260"/>
                    </a:lnTo>
                    <a:lnTo>
                      <a:pt x="3021" y="3224"/>
                    </a:lnTo>
                    <a:lnTo>
                      <a:pt x="3129" y="3176"/>
                    </a:lnTo>
                    <a:lnTo>
                      <a:pt x="3320" y="3069"/>
                    </a:lnTo>
                    <a:lnTo>
                      <a:pt x="3499" y="2949"/>
                    </a:lnTo>
                    <a:lnTo>
                      <a:pt x="3654" y="2842"/>
                    </a:lnTo>
                    <a:lnTo>
                      <a:pt x="3726" y="2782"/>
                    </a:lnTo>
                    <a:lnTo>
                      <a:pt x="3809" y="2746"/>
                    </a:lnTo>
                    <a:lnTo>
                      <a:pt x="3893" y="2711"/>
                    </a:lnTo>
                    <a:lnTo>
                      <a:pt x="3988" y="2675"/>
                    </a:lnTo>
                    <a:lnTo>
                      <a:pt x="4179" y="2639"/>
                    </a:lnTo>
                    <a:lnTo>
                      <a:pt x="4370" y="2627"/>
                    </a:lnTo>
                    <a:lnTo>
                      <a:pt x="4597" y="2627"/>
                    </a:lnTo>
                    <a:lnTo>
                      <a:pt x="4705" y="2651"/>
                    </a:lnTo>
                    <a:lnTo>
                      <a:pt x="4800" y="2675"/>
                    </a:lnTo>
                    <a:lnTo>
                      <a:pt x="4896" y="2711"/>
                    </a:lnTo>
                    <a:lnTo>
                      <a:pt x="4991" y="2758"/>
                    </a:lnTo>
                    <a:lnTo>
                      <a:pt x="5075" y="2806"/>
                    </a:lnTo>
                    <a:lnTo>
                      <a:pt x="5158" y="2866"/>
                    </a:lnTo>
                    <a:lnTo>
                      <a:pt x="5242" y="2937"/>
                    </a:lnTo>
                    <a:lnTo>
                      <a:pt x="5302" y="3009"/>
                    </a:lnTo>
                    <a:lnTo>
                      <a:pt x="5361" y="3093"/>
                    </a:lnTo>
                    <a:lnTo>
                      <a:pt x="5421" y="3188"/>
                    </a:lnTo>
                    <a:lnTo>
                      <a:pt x="5469" y="3284"/>
                    </a:lnTo>
                    <a:lnTo>
                      <a:pt x="5505" y="3391"/>
                    </a:lnTo>
                    <a:lnTo>
                      <a:pt x="5540" y="3499"/>
                    </a:lnTo>
                    <a:lnTo>
                      <a:pt x="5564" y="3606"/>
                    </a:lnTo>
                    <a:lnTo>
                      <a:pt x="5588" y="3857"/>
                    </a:lnTo>
                    <a:lnTo>
                      <a:pt x="5600" y="4119"/>
                    </a:lnTo>
                    <a:lnTo>
                      <a:pt x="5612" y="4657"/>
                    </a:lnTo>
                    <a:lnTo>
                      <a:pt x="5612" y="5134"/>
                    </a:lnTo>
                    <a:lnTo>
                      <a:pt x="5624" y="5337"/>
                    </a:lnTo>
                    <a:lnTo>
                      <a:pt x="5660" y="5492"/>
                    </a:lnTo>
                    <a:lnTo>
                      <a:pt x="5672" y="5588"/>
                    </a:lnTo>
                    <a:lnTo>
                      <a:pt x="5696" y="5648"/>
                    </a:lnTo>
                    <a:lnTo>
                      <a:pt x="5719" y="5695"/>
                    </a:lnTo>
                    <a:lnTo>
                      <a:pt x="5767" y="5755"/>
                    </a:lnTo>
                    <a:lnTo>
                      <a:pt x="5827" y="5803"/>
                    </a:lnTo>
                    <a:lnTo>
                      <a:pt x="5911" y="5827"/>
                    </a:lnTo>
                    <a:lnTo>
                      <a:pt x="6018" y="5827"/>
                    </a:lnTo>
                    <a:lnTo>
                      <a:pt x="6030" y="5839"/>
                    </a:lnTo>
                    <a:lnTo>
                      <a:pt x="6054" y="5839"/>
                    </a:lnTo>
                    <a:lnTo>
                      <a:pt x="6090" y="5827"/>
                    </a:lnTo>
                    <a:lnTo>
                      <a:pt x="6113" y="5803"/>
                    </a:lnTo>
                    <a:lnTo>
                      <a:pt x="6149" y="5767"/>
                    </a:lnTo>
                    <a:lnTo>
                      <a:pt x="6185" y="5695"/>
                    </a:lnTo>
                    <a:lnTo>
                      <a:pt x="6221" y="5600"/>
                    </a:lnTo>
                    <a:lnTo>
                      <a:pt x="6257" y="5492"/>
                    </a:lnTo>
                    <a:lnTo>
                      <a:pt x="6305" y="5385"/>
                    </a:lnTo>
                    <a:lnTo>
                      <a:pt x="6364" y="5289"/>
                    </a:lnTo>
                    <a:lnTo>
                      <a:pt x="6400" y="5242"/>
                    </a:lnTo>
                    <a:lnTo>
                      <a:pt x="6448" y="5206"/>
                    </a:lnTo>
                    <a:lnTo>
                      <a:pt x="6496" y="5170"/>
                    </a:lnTo>
                    <a:lnTo>
                      <a:pt x="6555" y="5146"/>
                    </a:lnTo>
                    <a:lnTo>
                      <a:pt x="6615" y="5122"/>
                    </a:lnTo>
                    <a:lnTo>
                      <a:pt x="6687" y="5110"/>
                    </a:lnTo>
                    <a:lnTo>
                      <a:pt x="6770" y="5098"/>
                    </a:lnTo>
                    <a:lnTo>
                      <a:pt x="6866" y="5098"/>
                    </a:lnTo>
                    <a:lnTo>
                      <a:pt x="6973" y="5110"/>
                    </a:lnTo>
                    <a:lnTo>
                      <a:pt x="7081" y="5134"/>
                    </a:lnTo>
                    <a:lnTo>
                      <a:pt x="7319" y="4597"/>
                    </a:lnTo>
                    <a:lnTo>
                      <a:pt x="7355" y="4525"/>
                    </a:lnTo>
                    <a:lnTo>
                      <a:pt x="7391" y="4442"/>
                    </a:lnTo>
                    <a:lnTo>
                      <a:pt x="7487" y="4263"/>
                    </a:lnTo>
                    <a:lnTo>
                      <a:pt x="7570" y="4095"/>
                    </a:lnTo>
                    <a:lnTo>
                      <a:pt x="7642" y="3928"/>
                    </a:lnTo>
                    <a:lnTo>
                      <a:pt x="7701" y="3761"/>
                    </a:lnTo>
                    <a:lnTo>
                      <a:pt x="7749" y="3582"/>
                    </a:lnTo>
                    <a:lnTo>
                      <a:pt x="7785" y="3403"/>
                    </a:lnTo>
                    <a:lnTo>
                      <a:pt x="7809" y="3224"/>
                    </a:lnTo>
                    <a:lnTo>
                      <a:pt x="7821" y="3033"/>
                    </a:lnTo>
                    <a:lnTo>
                      <a:pt x="7821" y="2842"/>
                    </a:lnTo>
                    <a:lnTo>
                      <a:pt x="7809" y="2675"/>
                    </a:lnTo>
                    <a:lnTo>
                      <a:pt x="7773" y="2508"/>
                    </a:lnTo>
                    <a:lnTo>
                      <a:pt x="7713" y="2352"/>
                    </a:lnTo>
                    <a:lnTo>
                      <a:pt x="7642" y="2209"/>
                    </a:lnTo>
                    <a:lnTo>
                      <a:pt x="7546" y="2066"/>
                    </a:lnTo>
                    <a:lnTo>
                      <a:pt x="7439" y="1934"/>
                    </a:lnTo>
                    <a:lnTo>
                      <a:pt x="7319" y="1815"/>
                    </a:lnTo>
                    <a:lnTo>
                      <a:pt x="7188" y="1720"/>
                    </a:lnTo>
                    <a:lnTo>
                      <a:pt x="7128" y="1684"/>
                    </a:lnTo>
                    <a:lnTo>
                      <a:pt x="7069" y="1660"/>
                    </a:lnTo>
                    <a:lnTo>
                      <a:pt x="6902" y="1624"/>
                    </a:lnTo>
                    <a:lnTo>
                      <a:pt x="6734" y="1612"/>
                    </a:lnTo>
                    <a:lnTo>
                      <a:pt x="6543" y="1600"/>
                    </a:lnTo>
                    <a:lnTo>
                      <a:pt x="6245" y="1612"/>
                    </a:lnTo>
                    <a:lnTo>
                      <a:pt x="6113" y="1612"/>
                    </a:lnTo>
                    <a:lnTo>
                      <a:pt x="6018" y="1481"/>
                    </a:lnTo>
                    <a:lnTo>
                      <a:pt x="5791" y="1182"/>
                    </a:lnTo>
                    <a:lnTo>
                      <a:pt x="5648" y="1003"/>
                    </a:lnTo>
                    <a:lnTo>
                      <a:pt x="5493" y="824"/>
                    </a:lnTo>
                    <a:lnTo>
                      <a:pt x="5337" y="669"/>
                    </a:lnTo>
                    <a:lnTo>
                      <a:pt x="5194" y="549"/>
                    </a:lnTo>
                    <a:lnTo>
                      <a:pt x="5039" y="454"/>
                    </a:lnTo>
                    <a:lnTo>
                      <a:pt x="4872" y="358"/>
                    </a:lnTo>
                    <a:lnTo>
                      <a:pt x="4705" y="263"/>
                    </a:lnTo>
                    <a:lnTo>
                      <a:pt x="4537" y="191"/>
                    </a:lnTo>
                    <a:lnTo>
                      <a:pt x="4358" y="120"/>
                    </a:lnTo>
                    <a:lnTo>
                      <a:pt x="4179" y="72"/>
                    </a:lnTo>
                    <a:lnTo>
                      <a:pt x="4000" y="36"/>
                    </a:lnTo>
                    <a:lnTo>
                      <a:pt x="3809" y="12"/>
                    </a:lnTo>
                    <a:lnTo>
                      <a:pt x="36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2"/>
              <p:cNvSpPr/>
              <p:nvPr/>
            </p:nvSpPr>
            <p:spPr>
              <a:xfrm>
                <a:off x="9613801" y="1704335"/>
                <a:ext cx="272829" cy="24078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395" extrusionOk="0">
                    <a:moveTo>
                      <a:pt x="3033" y="1"/>
                    </a:moveTo>
                    <a:lnTo>
                      <a:pt x="1" y="1768"/>
                    </a:lnTo>
                    <a:lnTo>
                      <a:pt x="1218" y="3523"/>
                    </a:lnTo>
                    <a:lnTo>
                      <a:pt x="3356" y="4394"/>
                    </a:lnTo>
                    <a:lnTo>
                      <a:pt x="3523" y="4382"/>
                    </a:lnTo>
                    <a:lnTo>
                      <a:pt x="3690" y="4359"/>
                    </a:lnTo>
                    <a:lnTo>
                      <a:pt x="3833" y="4335"/>
                    </a:lnTo>
                    <a:lnTo>
                      <a:pt x="3976" y="4299"/>
                    </a:lnTo>
                    <a:lnTo>
                      <a:pt x="4096" y="4263"/>
                    </a:lnTo>
                    <a:lnTo>
                      <a:pt x="4215" y="4215"/>
                    </a:lnTo>
                    <a:lnTo>
                      <a:pt x="4323" y="4167"/>
                    </a:lnTo>
                    <a:lnTo>
                      <a:pt x="4418" y="4108"/>
                    </a:lnTo>
                    <a:lnTo>
                      <a:pt x="4502" y="4048"/>
                    </a:lnTo>
                    <a:lnTo>
                      <a:pt x="4585" y="3988"/>
                    </a:lnTo>
                    <a:lnTo>
                      <a:pt x="4645" y="3929"/>
                    </a:lnTo>
                    <a:lnTo>
                      <a:pt x="4717" y="3857"/>
                    </a:lnTo>
                    <a:lnTo>
                      <a:pt x="4764" y="3785"/>
                    </a:lnTo>
                    <a:lnTo>
                      <a:pt x="4812" y="3702"/>
                    </a:lnTo>
                    <a:lnTo>
                      <a:pt x="4884" y="3547"/>
                    </a:lnTo>
                    <a:lnTo>
                      <a:pt x="4932" y="3391"/>
                    </a:lnTo>
                    <a:lnTo>
                      <a:pt x="4967" y="3224"/>
                    </a:lnTo>
                    <a:lnTo>
                      <a:pt x="4979" y="3069"/>
                    </a:lnTo>
                    <a:lnTo>
                      <a:pt x="4967" y="2902"/>
                    </a:lnTo>
                    <a:lnTo>
                      <a:pt x="4955" y="2759"/>
                    </a:lnTo>
                    <a:lnTo>
                      <a:pt x="4920" y="2615"/>
                    </a:lnTo>
                    <a:lnTo>
                      <a:pt x="4896" y="2484"/>
                    </a:lnTo>
                    <a:lnTo>
                      <a:pt x="4860" y="2377"/>
                    </a:lnTo>
                    <a:lnTo>
                      <a:pt x="4800" y="2269"/>
                    </a:lnTo>
                    <a:lnTo>
                      <a:pt x="4717" y="2126"/>
                    </a:lnTo>
                    <a:lnTo>
                      <a:pt x="4609" y="1959"/>
                    </a:lnTo>
                    <a:lnTo>
                      <a:pt x="4490" y="1780"/>
                    </a:lnTo>
                    <a:lnTo>
                      <a:pt x="4191" y="1386"/>
                    </a:lnTo>
                    <a:lnTo>
                      <a:pt x="3869" y="992"/>
                    </a:lnTo>
                    <a:lnTo>
                      <a:pt x="3284" y="299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extrusionOk="0">
                    <a:moveTo>
                      <a:pt x="299" y="0"/>
                    </a:moveTo>
                    <a:lnTo>
                      <a:pt x="216" y="12"/>
                    </a:lnTo>
                    <a:lnTo>
                      <a:pt x="144" y="36"/>
                    </a:lnTo>
                    <a:lnTo>
                      <a:pt x="84" y="84"/>
                    </a:lnTo>
                    <a:lnTo>
                      <a:pt x="37" y="131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311"/>
                    </a:lnTo>
                    <a:lnTo>
                      <a:pt x="13" y="358"/>
                    </a:lnTo>
                    <a:lnTo>
                      <a:pt x="37" y="418"/>
                    </a:lnTo>
                    <a:lnTo>
                      <a:pt x="96" y="514"/>
                    </a:lnTo>
                    <a:lnTo>
                      <a:pt x="168" y="609"/>
                    </a:lnTo>
                    <a:lnTo>
                      <a:pt x="263" y="740"/>
                    </a:lnTo>
                    <a:lnTo>
                      <a:pt x="347" y="884"/>
                    </a:lnTo>
                    <a:lnTo>
                      <a:pt x="419" y="1027"/>
                    </a:lnTo>
                    <a:lnTo>
                      <a:pt x="490" y="1170"/>
                    </a:lnTo>
                    <a:lnTo>
                      <a:pt x="550" y="1325"/>
                    </a:lnTo>
                    <a:lnTo>
                      <a:pt x="598" y="1481"/>
                    </a:lnTo>
                    <a:lnTo>
                      <a:pt x="634" y="1636"/>
                    </a:lnTo>
                    <a:lnTo>
                      <a:pt x="657" y="1803"/>
                    </a:lnTo>
                    <a:lnTo>
                      <a:pt x="693" y="1982"/>
                    </a:lnTo>
                    <a:lnTo>
                      <a:pt x="753" y="2149"/>
                    </a:lnTo>
                    <a:lnTo>
                      <a:pt x="837" y="2316"/>
                    </a:lnTo>
                    <a:lnTo>
                      <a:pt x="932" y="2472"/>
                    </a:lnTo>
                    <a:lnTo>
                      <a:pt x="1040" y="2603"/>
                    </a:lnTo>
                    <a:lnTo>
                      <a:pt x="1159" y="2746"/>
                    </a:lnTo>
                    <a:lnTo>
                      <a:pt x="1278" y="2866"/>
                    </a:lnTo>
                    <a:lnTo>
                      <a:pt x="1410" y="2985"/>
                    </a:lnTo>
                    <a:lnTo>
                      <a:pt x="1541" y="3081"/>
                    </a:lnTo>
                    <a:lnTo>
                      <a:pt x="1660" y="3176"/>
                    </a:lnTo>
                    <a:lnTo>
                      <a:pt x="1792" y="3236"/>
                    </a:lnTo>
                    <a:lnTo>
                      <a:pt x="1911" y="3295"/>
                    </a:lnTo>
                    <a:lnTo>
                      <a:pt x="2460" y="2030"/>
                    </a:lnTo>
                    <a:lnTo>
                      <a:pt x="2424" y="1946"/>
                    </a:lnTo>
                    <a:lnTo>
                      <a:pt x="2389" y="1875"/>
                    </a:lnTo>
                    <a:lnTo>
                      <a:pt x="2329" y="1791"/>
                    </a:lnTo>
                    <a:lnTo>
                      <a:pt x="2269" y="1719"/>
                    </a:lnTo>
                    <a:lnTo>
                      <a:pt x="2126" y="1576"/>
                    </a:lnTo>
                    <a:lnTo>
                      <a:pt x="1971" y="1433"/>
                    </a:lnTo>
                    <a:lnTo>
                      <a:pt x="1648" y="1182"/>
                    </a:lnTo>
                    <a:lnTo>
                      <a:pt x="1517" y="1087"/>
                    </a:lnTo>
                    <a:lnTo>
                      <a:pt x="1434" y="991"/>
                    </a:lnTo>
                    <a:lnTo>
                      <a:pt x="1362" y="896"/>
                    </a:lnTo>
                    <a:lnTo>
                      <a:pt x="1302" y="788"/>
                    </a:lnTo>
                    <a:lnTo>
                      <a:pt x="1183" y="561"/>
                    </a:lnTo>
                    <a:lnTo>
                      <a:pt x="1123" y="478"/>
                    </a:lnTo>
                    <a:lnTo>
                      <a:pt x="1063" y="394"/>
                    </a:lnTo>
                    <a:lnTo>
                      <a:pt x="992" y="311"/>
                    </a:lnTo>
                    <a:lnTo>
                      <a:pt x="908" y="239"/>
                    </a:lnTo>
                    <a:lnTo>
                      <a:pt x="825" y="179"/>
                    </a:lnTo>
                    <a:lnTo>
                      <a:pt x="729" y="120"/>
                    </a:lnTo>
                    <a:lnTo>
                      <a:pt x="634" y="72"/>
                    </a:lnTo>
                    <a:lnTo>
                      <a:pt x="538" y="36"/>
                    </a:lnTo>
                    <a:lnTo>
                      <a:pt x="466" y="1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fill="none" extrusionOk="0">
                    <a:moveTo>
                      <a:pt x="1911" y="3295"/>
                    </a:moveTo>
                    <a:lnTo>
                      <a:pt x="1911" y="3295"/>
                    </a:lnTo>
                    <a:lnTo>
                      <a:pt x="1792" y="3236"/>
                    </a:lnTo>
                    <a:lnTo>
                      <a:pt x="1660" y="3176"/>
                    </a:lnTo>
                    <a:lnTo>
                      <a:pt x="1541" y="3081"/>
                    </a:lnTo>
                    <a:lnTo>
                      <a:pt x="1410" y="2985"/>
                    </a:lnTo>
                    <a:lnTo>
                      <a:pt x="1278" y="2866"/>
                    </a:lnTo>
                    <a:lnTo>
                      <a:pt x="1159" y="2746"/>
                    </a:lnTo>
                    <a:lnTo>
                      <a:pt x="1040" y="2603"/>
                    </a:lnTo>
                    <a:lnTo>
                      <a:pt x="932" y="2472"/>
                    </a:lnTo>
                    <a:lnTo>
                      <a:pt x="932" y="2472"/>
                    </a:lnTo>
                    <a:lnTo>
                      <a:pt x="837" y="2316"/>
                    </a:lnTo>
                    <a:lnTo>
                      <a:pt x="753" y="2149"/>
                    </a:lnTo>
                    <a:lnTo>
                      <a:pt x="693" y="1982"/>
                    </a:lnTo>
                    <a:lnTo>
                      <a:pt x="657" y="1803"/>
                    </a:lnTo>
                    <a:lnTo>
                      <a:pt x="657" y="1803"/>
                    </a:lnTo>
                    <a:lnTo>
                      <a:pt x="634" y="1636"/>
                    </a:lnTo>
                    <a:lnTo>
                      <a:pt x="598" y="1481"/>
                    </a:lnTo>
                    <a:lnTo>
                      <a:pt x="550" y="1325"/>
                    </a:lnTo>
                    <a:lnTo>
                      <a:pt x="490" y="1170"/>
                    </a:lnTo>
                    <a:lnTo>
                      <a:pt x="419" y="1027"/>
                    </a:lnTo>
                    <a:lnTo>
                      <a:pt x="347" y="884"/>
                    </a:lnTo>
                    <a:lnTo>
                      <a:pt x="263" y="740"/>
                    </a:lnTo>
                    <a:lnTo>
                      <a:pt x="168" y="609"/>
                    </a:lnTo>
                    <a:lnTo>
                      <a:pt x="168" y="609"/>
                    </a:lnTo>
                    <a:lnTo>
                      <a:pt x="96" y="514"/>
                    </a:lnTo>
                    <a:lnTo>
                      <a:pt x="37" y="418"/>
                    </a:lnTo>
                    <a:lnTo>
                      <a:pt x="13" y="358"/>
                    </a:lnTo>
                    <a:lnTo>
                      <a:pt x="1" y="311"/>
                    </a:lnTo>
                    <a:lnTo>
                      <a:pt x="1" y="251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37" y="131"/>
                    </a:lnTo>
                    <a:lnTo>
                      <a:pt x="84" y="84"/>
                    </a:lnTo>
                    <a:lnTo>
                      <a:pt x="144" y="36"/>
                    </a:lnTo>
                    <a:lnTo>
                      <a:pt x="216" y="12"/>
                    </a:lnTo>
                    <a:lnTo>
                      <a:pt x="299" y="0"/>
                    </a:lnTo>
                    <a:lnTo>
                      <a:pt x="383" y="0"/>
                    </a:lnTo>
                    <a:lnTo>
                      <a:pt x="466" y="12"/>
                    </a:lnTo>
                    <a:lnTo>
                      <a:pt x="538" y="36"/>
                    </a:lnTo>
                    <a:lnTo>
                      <a:pt x="538" y="36"/>
                    </a:lnTo>
                    <a:lnTo>
                      <a:pt x="634" y="72"/>
                    </a:lnTo>
                    <a:lnTo>
                      <a:pt x="729" y="120"/>
                    </a:lnTo>
                    <a:lnTo>
                      <a:pt x="825" y="179"/>
                    </a:lnTo>
                    <a:lnTo>
                      <a:pt x="908" y="239"/>
                    </a:lnTo>
                    <a:lnTo>
                      <a:pt x="992" y="311"/>
                    </a:lnTo>
                    <a:lnTo>
                      <a:pt x="1063" y="394"/>
                    </a:lnTo>
                    <a:lnTo>
                      <a:pt x="1123" y="478"/>
                    </a:lnTo>
                    <a:lnTo>
                      <a:pt x="1183" y="561"/>
                    </a:lnTo>
                    <a:lnTo>
                      <a:pt x="1183" y="561"/>
                    </a:lnTo>
                    <a:lnTo>
                      <a:pt x="1302" y="788"/>
                    </a:lnTo>
                    <a:lnTo>
                      <a:pt x="1362" y="896"/>
                    </a:lnTo>
                    <a:lnTo>
                      <a:pt x="1434" y="991"/>
                    </a:lnTo>
                    <a:lnTo>
                      <a:pt x="1434" y="991"/>
                    </a:lnTo>
                    <a:lnTo>
                      <a:pt x="1517" y="1087"/>
                    </a:lnTo>
                    <a:lnTo>
                      <a:pt x="1648" y="1182"/>
                    </a:lnTo>
                    <a:lnTo>
                      <a:pt x="1971" y="1433"/>
                    </a:lnTo>
                    <a:lnTo>
                      <a:pt x="2126" y="1576"/>
                    </a:lnTo>
                    <a:lnTo>
                      <a:pt x="2269" y="1719"/>
                    </a:lnTo>
                    <a:lnTo>
                      <a:pt x="2329" y="1791"/>
                    </a:lnTo>
                    <a:lnTo>
                      <a:pt x="2389" y="1875"/>
                    </a:lnTo>
                    <a:lnTo>
                      <a:pt x="2424" y="1946"/>
                    </a:lnTo>
                    <a:lnTo>
                      <a:pt x="2460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2"/>
              <p:cNvSpPr/>
              <p:nvPr/>
            </p:nvSpPr>
            <p:spPr>
              <a:xfrm>
                <a:off x="9851239" y="1250385"/>
                <a:ext cx="202157" cy="289155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5278" extrusionOk="0">
                    <a:moveTo>
                      <a:pt x="1266" y="1"/>
                    </a:moveTo>
                    <a:lnTo>
                      <a:pt x="1218" y="12"/>
                    </a:lnTo>
                    <a:lnTo>
                      <a:pt x="1159" y="36"/>
                    </a:lnTo>
                    <a:lnTo>
                      <a:pt x="1099" y="60"/>
                    </a:lnTo>
                    <a:lnTo>
                      <a:pt x="1063" y="108"/>
                    </a:lnTo>
                    <a:lnTo>
                      <a:pt x="1015" y="156"/>
                    </a:lnTo>
                    <a:lnTo>
                      <a:pt x="956" y="251"/>
                    </a:lnTo>
                    <a:lnTo>
                      <a:pt x="920" y="371"/>
                    </a:lnTo>
                    <a:lnTo>
                      <a:pt x="896" y="490"/>
                    </a:lnTo>
                    <a:lnTo>
                      <a:pt x="884" y="609"/>
                    </a:lnTo>
                    <a:lnTo>
                      <a:pt x="824" y="992"/>
                    </a:lnTo>
                    <a:lnTo>
                      <a:pt x="717" y="1505"/>
                    </a:lnTo>
                    <a:lnTo>
                      <a:pt x="442" y="2723"/>
                    </a:lnTo>
                    <a:lnTo>
                      <a:pt x="168" y="3953"/>
                    </a:lnTo>
                    <a:lnTo>
                      <a:pt x="72" y="4454"/>
                    </a:lnTo>
                    <a:lnTo>
                      <a:pt x="1" y="4848"/>
                    </a:lnTo>
                    <a:lnTo>
                      <a:pt x="2365" y="5278"/>
                    </a:lnTo>
                    <a:lnTo>
                      <a:pt x="2448" y="5194"/>
                    </a:lnTo>
                    <a:lnTo>
                      <a:pt x="2532" y="5111"/>
                    </a:lnTo>
                    <a:lnTo>
                      <a:pt x="2663" y="4932"/>
                    </a:lnTo>
                    <a:lnTo>
                      <a:pt x="2794" y="4729"/>
                    </a:lnTo>
                    <a:lnTo>
                      <a:pt x="2902" y="4502"/>
                    </a:lnTo>
                    <a:lnTo>
                      <a:pt x="3009" y="4275"/>
                    </a:lnTo>
                    <a:lnTo>
                      <a:pt x="3093" y="4036"/>
                    </a:lnTo>
                    <a:lnTo>
                      <a:pt x="3177" y="3785"/>
                    </a:lnTo>
                    <a:lnTo>
                      <a:pt x="3248" y="3535"/>
                    </a:lnTo>
                    <a:lnTo>
                      <a:pt x="3368" y="3033"/>
                    </a:lnTo>
                    <a:lnTo>
                      <a:pt x="3463" y="2556"/>
                    </a:lnTo>
                    <a:lnTo>
                      <a:pt x="3547" y="2150"/>
                    </a:lnTo>
                    <a:lnTo>
                      <a:pt x="3594" y="1971"/>
                    </a:lnTo>
                    <a:lnTo>
                      <a:pt x="3642" y="1815"/>
                    </a:lnTo>
                    <a:lnTo>
                      <a:pt x="3678" y="1648"/>
                    </a:lnTo>
                    <a:lnTo>
                      <a:pt x="3690" y="1565"/>
                    </a:lnTo>
                    <a:lnTo>
                      <a:pt x="3690" y="1493"/>
                    </a:lnTo>
                    <a:lnTo>
                      <a:pt x="3666" y="1409"/>
                    </a:lnTo>
                    <a:lnTo>
                      <a:pt x="3630" y="1338"/>
                    </a:lnTo>
                    <a:lnTo>
                      <a:pt x="3571" y="1278"/>
                    </a:lnTo>
                    <a:lnTo>
                      <a:pt x="3535" y="1266"/>
                    </a:lnTo>
                    <a:lnTo>
                      <a:pt x="3487" y="1254"/>
                    </a:lnTo>
                    <a:lnTo>
                      <a:pt x="3439" y="1254"/>
                    </a:lnTo>
                    <a:lnTo>
                      <a:pt x="3391" y="1266"/>
                    </a:lnTo>
                    <a:lnTo>
                      <a:pt x="3344" y="1290"/>
                    </a:lnTo>
                    <a:lnTo>
                      <a:pt x="3296" y="1314"/>
                    </a:lnTo>
                    <a:lnTo>
                      <a:pt x="3224" y="1397"/>
                    </a:lnTo>
                    <a:lnTo>
                      <a:pt x="3153" y="1493"/>
                    </a:lnTo>
                    <a:lnTo>
                      <a:pt x="3045" y="1684"/>
                    </a:lnTo>
                    <a:lnTo>
                      <a:pt x="2950" y="1875"/>
                    </a:lnTo>
                    <a:lnTo>
                      <a:pt x="2866" y="2078"/>
                    </a:lnTo>
                    <a:lnTo>
                      <a:pt x="2783" y="2281"/>
                    </a:lnTo>
                    <a:lnTo>
                      <a:pt x="2950" y="1183"/>
                    </a:lnTo>
                    <a:lnTo>
                      <a:pt x="2974" y="1015"/>
                    </a:lnTo>
                    <a:lnTo>
                      <a:pt x="2974" y="920"/>
                    </a:lnTo>
                    <a:lnTo>
                      <a:pt x="2974" y="836"/>
                    </a:lnTo>
                    <a:lnTo>
                      <a:pt x="2950" y="753"/>
                    </a:lnTo>
                    <a:lnTo>
                      <a:pt x="2914" y="669"/>
                    </a:lnTo>
                    <a:lnTo>
                      <a:pt x="2866" y="609"/>
                    </a:lnTo>
                    <a:lnTo>
                      <a:pt x="2806" y="550"/>
                    </a:lnTo>
                    <a:lnTo>
                      <a:pt x="2759" y="526"/>
                    </a:lnTo>
                    <a:lnTo>
                      <a:pt x="2723" y="514"/>
                    </a:lnTo>
                    <a:lnTo>
                      <a:pt x="2592" y="514"/>
                    </a:lnTo>
                    <a:lnTo>
                      <a:pt x="2556" y="538"/>
                    </a:lnTo>
                    <a:lnTo>
                      <a:pt x="2520" y="550"/>
                    </a:lnTo>
                    <a:lnTo>
                      <a:pt x="2484" y="586"/>
                    </a:lnTo>
                    <a:lnTo>
                      <a:pt x="2496" y="538"/>
                    </a:lnTo>
                    <a:lnTo>
                      <a:pt x="2496" y="490"/>
                    </a:lnTo>
                    <a:lnTo>
                      <a:pt x="2484" y="442"/>
                    </a:lnTo>
                    <a:lnTo>
                      <a:pt x="2448" y="395"/>
                    </a:lnTo>
                    <a:lnTo>
                      <a:pt x="2424" y="359"/>
                    </a:lnTo>
                    <a:lnTo>
                      <a:pt x="2377" y="323"/>
                    </a:lnTo>
                    <a:lnTo>
                      <a:pt x="2329" y="299"/>
                    </a:lnTo>
                    <a:lnTo>
                      <a:pt x="2281" y="287"/>
                    </a:lnTo>
                    <a:lnTo>
                      <a:pt x="2186" y="287"/>
                    </a:lnTo>
                    <a:lnTo>
                      <a:pt x="2126" y="299"/>
                    </a:lnTo>
                    <a:lnTo>
                      <a:pt x="2078" y="323"/>
                    </a:lnTo>
                    <a:lnTo>
                      <a:pt x="1995" y="383"/>
                    </a:lnTo>
                    <a:lnTo>
                      <a:pt x="1923" y="466"/>
                    </a:lnTo>
                    <a:lnTo>
                      <a:pt x="1875" y="550"/>
                    </a:lnTo>
                    <a:lnTo>
                      <a:pt x="1827" y="645"/>
                    </a:lnTo>
                    <a:lnTo>
                      <a:pt x="1768" y="848"/>
                    </a:lnTo>
                    <a:lnTo>
                      <a:pt x="1469" y="1899"/>
                    </a:lnTo>
                    <a:lnTo>
                      <a:pt x="1529" y="1529"/>
                    </a:lnTo>
                    <a:lnTo>
                      <a:pt x="1577" y="1171"/>
                    </a:lnTo>
                    <a:lnTo>
                      <a:pt x="1589" y="801"/>
                    </a:lnTo>
                    <a:lnTo>
                      <a:pt x="1589" y="430"/>
                    </a:lnTo>
                    <a:lnTo>
                      <a:pt x="1577" y="323"/>
                    </a:lnTo>
                    <a:lnTo>
                      <a:pt x="1553" y="204"/>
                    </a:lnTo>
                    <a:lnTo>
                      <a:pt x="1541" y="156"/>
                    </a:lnTo>
                    <a:lnTo>
                      <a:pt x="1517" y="108"/>
                    </a:lnTo>
                    <a:lnTo>
                      <a:pt x="1481" y="60"/>
                    </a:lnTo>
                    <a:lnTo>
                      <a:pt x="1433" y="36"/>
                    </a:lnTo>
                    <a:lnTo>
                      <a:pt x="1386" y="12"/>
                    </a:lnTo>
                    <a:lnTo>
                      <a:pt x="132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2"/>
              <p:cNvSpPr/>
              <p:nvPr/>
            </p:nvSpPr>
            <p:spPr>
              <a:xfrm>
                <a:off x="9851897" y="1370748"/>
                <a:ext cx="81794" cy="125622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2293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96" y="144"/>
                    </a:lnTo>
                    <a:lnTo>
                      <a:pt x="168" y="263"/>
                    </a:lnTo>
                    <a:lnTo>
                      <a:pt x="323" y="514"/>
                    </a:lnTo>
                    <a:lnTo>
                      <a:pt x="383" y="609"/>
                    </a:lnTo>
                    <a:lnTo>
                      <a:pt x="454" y="705"/>
                    </a:lnTo>
                    <a:lnTo>
                      <a:pt x="538" y="788"/>
                    </a:lnTo>
                    <a:lnTo>
                      <a:pt x="621" y="848"/>
                    </a:lnTo>
                    <a:lnTo>
                      <a:pt x="872" y="1003"/>
                    </a:lnTo>
                    <a:lnTo>
                      <a:pt x="1003" y="1087"/>
                    </a:lnTo>
                    <a:lnTo>
                      <a:pt x="1111" y="1182"/>
                    </a:lnTo>
                    <a:lnTo>
                      <a:pt x="1206" y="1290"/>
                    </a:lnTo>
                    <a:lnTo>
                      <a:pt x="1290" y="1409"/>
                    </a:lnTo>
                    <a:lnTo>
                      <a:pt x="1362" y="1529"/>
                    </a:lnTo>
                    <a:lnTo>
                      <a:pt x="1409" y="1660"/>
                    </a:lnTo>
                    <a:lnTo>
                      <a:pt x="1445" y="1815"/>
                    </a:lnTo>
                    <a:lnTo>
                      <a:pt x="1457" y="1970"/>
                    </a:lnTo>
                    <a:lnTo>
                      <a:pt x="1445" y="2126"/>
                    </a:lnTo>
                    <a:lnTo>
                      <a:pt x="1421" y="2269"/>
                    </a:lnTo>
                    <a:lnTo>
                      <a:pt x="1421" y="2293"/>
                    </a:lnTo>
                    <a:lnTo>
                      <a:pt x="1445" y="2293"/>
                    </a:lnTo>
                    <a:lnTo>
                      <a:pt x="1457" y="2281"/>
                    </a:lnTo>
                    <a:lnTo>
                      <a:pt x="1481" y="2150"/>
                    </a:lnTo>
                    <a:lnTo>
                      <a:pt x="1493" y="2018"/>
                    </a:lnTo>
                    <a:lnTo>
                      <a:pt x="1493" y="1887"/>
                    </a:lnTo>
                    <a:lnTo>
                      <a:pt x="1469" y="1756"/>
                    </a:lnTo>
                    <a:lnTo>
                      <a:pt x="1433" y="1636"/>
                    </a:lnTo>
                    <a:lnTo>
                      <a:pt x="1386" y="1505"/>
                    </a:lnTo>
                    <a:lnTo>
                      <a:pt x="1326" y="1397"/>
                    </a:lnTo>
                    <a:lnTo>
                      <a:pt x="1254" y="1278"/>
                    </a:lnTo>
                    <a:lnTo>
                      <a:pt x="1147" y="1171"/>
                    </a:lnTo>
                    <a:lnTo>
                      <a:pt x="1039" y="1075"/>
                    </a:lnTo>
                    <a:lnTo>
                      <a:pt x="920" y="991"/>
                    </a:lnTo>
                    <a:lnTo>
                      <a:pt x="789" y="908"/>
                    </a:lnTo>
                    <a:lnTo>
                      <a:pt x="657" y="836"/>
                    </a:lnTo>
                    <a:lnTo>
                      <a:pt x="538" y="741"/>
                    </a:lnTo>
                    <a:lnTo>
                      <a:pt x="454" y="657"/>
                    </a:lnTo>
                    <a:lnTo>
                      <a:pt x="383" y="562"/>
                    </a:lnTo>
                    <a:lnTo>
                      <a:pt x="215" y="275"/>
                    </a:lnTo>
                    <a:lnTo>
                      <a:pt x="132" y="13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2"/>
              <p:cNvSpPr/>
              <p:nvPr/>
            </p:nvSpPr>
            <p:spPr>
              <a:xfrm>
                <a:off x="9952647" y="1283092"/>
                <a:ext cx="34076" cy="9099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661" extrusionOk="0">
                    <a:moveTo>
                      <a:pt x="597" y="1"/>
                    </a:moveTo>
                    <a:lnTo>
                      <a:pt x="585" y="12"/>
                    </a:lnTo>
                    <a:lnTo>
                      <a:pt x="0" y="1636"/>
                    </a:lnTo>
                    <a:lnTo>
                      <a:pt x="0" y="1660"/>
                    </a:lnTo>
                    <a:lnTo>
                      <a:pt x="24" y="1660"/>
                    </a:lnTo>
                    <a:lnTo>
                      <a:pt x="36" y="1648"/>
                    </a:lnTo>
                    <a:lnTo>
                      <a:pt x="621" y="12"/>
                    </a:lnTo>
                    <a:lnTo>
                      <a:pt x="621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2"/>
              <p:cNvSpPr/>
              <p:nvPr/>
            </p:nvSpPr>
            <p:spPr>
              <a:xfrm>
                <a:off x="9680529" y="1510724"/>
                <a:ext cx="301591" cy="495202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9039" extrusionOk="0">
                    <a:moveTo>
                      <a:pt x="3129" y="0"/>
                    </a:moveTo>
                    <a:lnTo>
                      <a:pt x="1505" y="5552"/>
                    </a:lnTo>
                    <a:lnTo>
                      <a:pt x="0" y="7057"/>
                    </a:lnTo>
                    <a:lnTo>
                      <a:pt x="1111" y="8418"/>
                    </a:lnTo>
                    <a:lnTo>
                      <a:pt x="1278" y="8561"/>
                    </a:lnTo>
                    <a:lnTo>
                      <a:pt x="1457" y="8681"/>
                    </a:lnTo>
                    <a:lnTo>
                      <a:pt x="1648" y="8788"/>
                    </a:lnTo>
                    <a:lnTo>
                      <a:pt x="1839" y="8884"/>
                    </a:lnTo>
                    <a:lnTo>
                      <a:pt x="2042" y="8943"/>
                    </a:lnTo>
                    <a:lnTo>
                      <a:pt x="2245" y="8991"/>
                    </a:lnTo>
                    <a:lnTo>
                      <a:pt x="2460" y="9027"/>
                    </a:lnTo>
                    <a:lnTo>
                      <a:pt x="2663" y="9039"/>
                    </a:lnTo>
                    <a:lnTo>
                      <a:pt x="2878" y="9027"/>
                    </a:lnTo>
                    <a:lnTo>
                      <a:pt x="3081" y="8991"/>
                    </a:lnTo>
                    <a:lnTo>
                      <a:pt x="3296" y="8943"/>
                    </a:lnTo>
                    <a:lnTo>
                      <a:pt x="3487" y="8872"/>
                    </a:lnTo>
                    <a:lnTo>
                      <a:pt x="3690" y="8788"/>
                    </a:lnTo>
                    <a:lnTo>
                      <a:pt x="3869" y="8681"/>
                    </a:lnTo>
                    <a:lnTo>
                      <a:pt x="4048" y="8549"/>
                    </a:lnTo>
                    <a:lnTo>
                      <a:pt x="4215" y="8394"/>
                    </a:lnTo>
                    <a:lnTo>
                      <a:pt x="4346" y="8263"/>
                    </a:lnTo>
                    <a:lnTo>
                      <a:pt x="4454" y="8119"/>
                    </a:lnTo>
                    <a:lnTo>
                      <a:pt x="4561" y="7964"/>
                    </a:lnTo>
                    <a:lnTo>
                      <a:pt x="4645" y="7809"/>
                    </a:lnTo>
                    <a:lnTo>
                      <a:pt x="4728" y="7642"/>
                    </a:lnTo>
                    <a:lnTo>
                      <a:pt x="4788" y="7463"/>
                    </a:lnTo>
                    <a:lnTo>
                      <a:pt x="4836" y="7284"/>
                    </a:lnTo>
                    <a:lnTo>
                      <a:pt x="4860" y="7105"/>
                    </a:lnTo>
                    <a:lnTo>
                      <a:pt x="5505" y="454"/>
                    </a:lnTo>
                    <a:lnTo>
                      <a:pt x="3129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2"/>
              <p:cNvSpPr/>
              <p:nvPr/>
            </p:nvSpPr>
            <p:spPr>
              <a:xfrm>
                <a:off x="9758379" y="1529680"/>
                <a:ext cx="90286" cy="317972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5804" extrusionOk="0">
                    <a:moveTo>
                      <a:pt x="1624" y="1"/>
                    </a:moveTo>
                    <a:lnTo>
                      <a:pt x="1612" y="13"/>
                    </a:lnTo>
                    <a:lnTo>
                      <a:pt x="1254" y="1302"/>
                    </a:lnTo>
                    <a:lnTo>
                      <a:pt x="812" y="2807"/>
                    </a:lnTo>
                    <a:lnTo>
                      <a:pt x="394" y="4251"/>
                    </a:lnTo>
                    <a:lnTo>
                      <a:pt x="239" y="4788"/>
                    </a:lnTo>
                    <a:lnTo>
                      <a:pt x="96" y="5338"/>
                    </a:lnTo>
                    <a:lnTo>
                      <a:pt x="24" y="5660"/>
                    </a:lnTo>
                    <a:lnTo>
                      <a:pt x="0" y="5732"/>
                    </a:lnTo>
                    <a:lnTo>
                      <a:pt x="0" y="5768"/>
                    </a:lnTo>
                    <a:lnTo>
                      <a:pt x="12" y="5791"/>
                    </a:lnTo>
                    <a:lnTo>
                      <a:pt x="12" y="5803"/>
                    </a:lnTo>
                    <a:lnTo>
                      <a:pt x="36" y="5803"/>
                    </a:lnTo>
                    <a:lnTo>
                      <a:pt x="48" y="5791"/>
                    </a:lnTo>
                    <a:lnTo>
                      <a:pt x="48" y="5779"/>
                    </a:lnTo>
                    <a:lnTo>
                      <a:pt x="36" y="5768"/>
                    </a:lnTo>
                    <a:lnTo>
                      <a:pt x="36" y="5744"/>
                    </a:lnTo>
                    <a:lnTo>
                      <a:pt x="60" y="5660"/>
                    </a:lnTo>
                    <a:lnTo>
                      <a:pt x="132" y="5350"/>
                    </a:lnTo>
                    <a:lnTo>
                      <a:pt x="275" y="4824"/>
                    </a:lnTo>
                    <a:lnTo>
                      <a:pt x="418" y="4299"/>
                    </a:lnTo>
                    <a:lnTo>
                      <a:pt x="812" y="2914"/>
                    </a:lnTo>
                    <a:lnTo>
                      <a:pt x="1242" y="1445"/>
                    </a:lnTo>
                    <a:lnTo>
                      <a:pt x="1612" y="156"/>
                    </a:lnTo>
                    <a:lnTo>
                      <a:pt x="1648" y="25"/>
                    </a:lnTo>
                    <a:lnTo>
                      <a:pt x="1648" y="13"/>
                    </a:lnTo>
                    <a:lnTo>
                      <a:pt x="163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2"/>
              <p:cNvSpPr/>
              <p:nvPr/>
            </p:nvSpPr>
            <p:spPr>
              <a:xfrm>
                <a:off x="9469881" y="3577054"/>
                <a:ext cx="494599" cy="310741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5672" extrusionOk="0">
                    <a:moveTo>
                      <a:pt x="8072" y="0"/>
                    </a:moveTo>
                    <a:lnTo>
                      <a:pt x="2066" y="884"/>
                    </a:lnTo>
                    <a:lnTo>
                      <a:pt x="2448" y="2794"/>
                    </a:lnTo>
                    <a:lnTo>
                      <a:pt x="2222" y="2854"/>
                    </a:lnTo>
                    <a:lnTo>
                      <a:pt x="1995" y="2938"/>
                    </a:lnTo>
                    <a:lnTo>
                      <a:pt x="1792" y="3021"/>
                    </a:lnTo>
                    <a:lnTo>
                      <a:pt x="1601" y="3117"/>
                    </a:lnTo>
                    <a:lnTo>
                      <a:pt x="1422" y="3212"/>
                    </a:lnTo>
                    <a:lnTo>
                      <a:pt x="1255" y="3320"/>
                    </a:lnTo>
                    <a:lnTo>
                      <a:pt x="1111" y="3427"/>
                    </a:lnTo>
                    <a:lnTo>
                      <a:pt x="968" y="3535"/>
                    </a:lnTo>
                    <a:lnTo>
                      <a:pt x="837" y="3654"/>
                    </a:lnTo>
                    <a:lnTo>
                      <a:pt x="729" y="3773"/>
                    </a:lnTo>
                    <a:lnTo>
                      <a:pt x="622" y="3893"/>
                    </a:lnTo>
                    <a:lnTo>
                      <a:pt x="526" y="4012"/>
                    </a:lnTo>
                    <a:lnTo>
                      <a:pt x="443" y="4132"/>
                    </a:lnTo>
                    <a:lnTo>
                      <a:pt x="371" y="4251"/>
                    </a:lnTo>
                    <a:lnTo>
                      <a:pt x="252" y="4490"/>
                    </a:lnTo>
                    <a:lnTo>
                      <a:pt x="156" y="4729"/>
                    </a:lnTo>
                    <a:lnTo>
                      <a:pt x="84" y="4943"/>
                    </a:lnTo>
                    <a:lnTo>
                      <a:pt x="49" y="5146"/>
                    </a:lnTo>
                    <a:lnTo>
                      <a:pt x="25" y="5326"/>
                    </a:lnTo>
                    <a:lnTo>
                      <a:pt x="1" y="5469"/>
                    </a:lnTo>
                    <a:lnTo>
                      <a:pt x="1" y="5576"/>
                    </a:lnTo>
                    <a:lnTo>
                      <a:pt x="1" y="5672"/>
                    </a:lnTo>
                    <a:lnTo>
                      <a:pt x="9027" y="4597"/>
                    </a:lnTo>
                    <a:lnTo>
                      <a:pt x="80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2"/>
              <p:cNvSpPr/>
              <p:nvPr/>
            </p:nvSpPr>
            <p:spPr>
              <a:xfrm>
                <a:off x="9528775" y="3744532"/>
                <a:ext cx="76589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538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359" y="131"/>
                    </a:lnTo>
                    <a:lnTo>
                      <a:pt x="705" y="263"/>
                    </a:lnTo>
                    <a:lnTo>
                      <a:pt x="1039" y="394"/>
                    </a:lnTo>
                    <a:lnTo>
                      <a:pt x="1362" y="537"/>
                    </a:lnTo>
                    <a:lnTo>
                      <a:pt x="1385" y="537"/>
                    </a:lnTo>
                    <a:lnTo>
                      <a:pt x="1397" y="525"/>
                    </a:lnTo>
                    <a:lnTo>
                      <a:pt x="1397" y="513"/>
                    </a:lnTo>
                    <a:lnTo>
                      <a:pt x="1385" y="501"/>
                    </a:lnTo>
                    <a:lnTo>
                      <a:pt x="1051" y="358"/>
                    </a:lnTo>
                    <a:lnTo>
                      <a:pt x="717" y="227"/>
                    </a:lnTo>
                    <a:lnTo>
                      <a:pt x="371" y="10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2"/>
              <p:cNvSpPr/>
              <p:nvPr/>
            </p:nvSpPr>
            <p:spPr>
              <a:xfrm>
                <a:off x="9559509" y="3729466"/>
                <a:ext cx="69413" cy="32104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86" extrusionOk="0">
                    <a:moveTo>
                      <a:pt x="24" y="0"/>
                    </a:moveTo>
                    <a:lnTo>
                      <a:pt x="13" y="12"/>
                    </a:lnTo>
                    <a:lnTo>
                      <a:pt x="1" y="24"/>
                    </a:lnTo>
                    <a:lnTo>
                      <a:pt x="13" y="36"/>
                    </a:lnTo>
                    <a:lnTo>
                      <a:pt x="1242" y="585"/>
                    </a:lnTo>
                    <a:lnTo>
                      <a:pt x="1254" y="585"/>
                    </a:lnTo>
                    <a:lnTo>
                      <a:pt x="1266" y="573"/>
                    </a:lnTo>
                    <a:lnTo>
                      <a:pt x="1266" y="562"/>
                    </a:lnTo>
                    <a:lnTo>
                      <a:pt x="1254" y="55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2"/>
              <p:cNvSpPr/>
              <p:nvPr/>
            </p:nvSpPr>
            <p:spPr>
              <a:xfrm>
                <a:off x="8790272" y="1798510"/>
                <a:ext cx="259736" cy="240123"/>
              </a:xfrm>
              <a:custGeom>
                <a:avLst/>
                <a:gdLst/>
                <a:ahLst/>
                <a:cxnLst/>
                <a:rect l="l" t="t" r="r" b="b"/>
                <a:pathLst>
                  <a:path w="4741" h="4383" extrusionOk="0">
                    <a:moveTo>
                      <a:pt x="1051" y="1"/>
                    </a:moveTo>
                    <a:lnTo>
                      <a:pt x="884" y="359"/>
                    </a:lnTo>
                    <a:lnTo>
                      <a:pt x="538" y="1195"/>
                    </a:lnTo>
                    <a:lnTo>
                      <a:pt x="347" y="1672"/>
                    </a:lnTo>
                    <a:lnTo>
                      <a:pt x="168" y="2126"/>
                    </a:lnTo>
                    <a:lnTo>
                      <a:pt x="108" y="2341"/>
                    </a:lnTo>
                    <a:lnTo>
                      <a:pt x="48" y="2520"/>
                    </a:lnTo>
                    <a:lnTo>
                      <a:pt x="13" y="2687"/>
                    </a:lnTo>
                    <a:lnTo>
                      <a:pt x="1" y="2807"/>
                    </a:lnTo>
                    <a:lnTo>
                      <a:pt x="1" y="2926"/>
                    </a:lnTo>
                    <a:lnTo>
                      <a:pt x="1" y="3057"/>
                    </a:lnTo>
                    <a:lnTo>
                      <a:pt x="13" y="3201"/>
                    </a:lnTo>
                    <a:lnTo>
                      <a:pt x="48" y="3344"/>
                    </a:lnTo>
                    <a:lnTo>
                      <a:pt x="84" y="3499"/>
                    </a:lnTo>
                    <a:lnTo>
                      <a:pt x="144" y="3654"/>
                    </a:lnTo>
                    <a:lnTo>
                      <a:pt x="216" y="3798"/>
                    </a:lnTo>
                    <a:lnTo>
                      <a:pt x="311" y="3941"/>
                    </a:lnTo>
                    <a:lnTo>
                      <a:pt x="430" y="4060"/>
                    </a:lnTo>
                    <a:lnTo>
                      <a:pt x="490" y="4120"/>
                    </a:lnTo>
                    <a:lnTo>
                      <a:pt x="574" y="4180"/>
                    </a:lnTo>
                    <a:lnTo>
                      <a:pt x="645" y="4227"/>
                    </a:lnTo>
                    <a:lnTo>
                      <a:pt x="741" y="4263"/>
                    </a:lnTo>
                    <a:lnTo>
                      <a:pt x="824" y="4299"/>
                    </a:lnTo>
                    <a:lnTo>
                      <a:pt x="932" y="4335"/>
                    </a:lnTo>
                    <a:lnTo>
                      <a:pt x="1039" y="4359"/>
                    </a:lnTo>
                    <a:lnTo>
                      <a:pt x="1147" y="4371"/>
                    </a:lnTo>
                    <a:lnTo>
                      <a:pt x="1278" y="4383"/>
                    </a:lnTo>
                    <a:lnTo>
                      <a:pt x="1553" y="4383"/>
                    </a:lnTo>
                    <a:lnTo>
                      <a:pt x="1696" y="4359"/>
                    </a:lnTo>
                    <a:lnTo>
                      <a:pt x="1851" y="4335"/>
                    </a:lnTo>
                    <a:lnTo>
                      <a:pt x="2018" y="4299"/>
                    </a:lnTo>
                    <a:lnTo>
                      <a:pt x="3809" y="2831"/>
                    </a:lnTo>
                    <a:lnTo>
                      <a:pt x="4741" y="920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2"/>
              <p:cNvSpPr/>
              <p:nvPr/>
            </p:nvSpPr>
            <p:spPr>
              <a:xfrm>
                <a:off x="8467150" y="1380555"/>
                <a:ext cx="272172" cy="355226"/>
              </a:xfrm>
              <a:custGeom>
                <a:avLst/>
                <a:gdLst/>
                <a:ahLst/>
                <a:cxnLst/>
                <a:rect l="l" t="t" r="r" b="b"/>
                <a:pathLst>
                  <a:path w="4968" h="6484" extrusionOk="0">
                    <a:moveTo>
                      <a:pt x="1123" y="1"/>
                    </a:moveTo>
                    <a:lnTo>
                      <a:pt x="1039" y="24"/>
                    </a:lnTo>
                    <a:lnTo>
                      <a:pt x="968" y="60"/>
                    </a:lnTo>
                    <a:lnTo>
                      <a:pt x="908" y="120"/>
                    </a:lnTo>
                    <a:lnTo>
                      <a:pt x="872" y="180"/>
                    </a:lnTo>
                    <a:lnTo>
                      <a:pt x="848" y="251"/>
                    </a:lnTo>
                    <a:lnTo>
                      <a:pt x="836" y="311"/>
                    </a:lnTo>
                    <a:lnTo>
                      <a:pt x="848" y="383"/>
                    </a:lnTo>
                    <a:lnTo>
                      <a:pt x="860" y="454"/>
                    </a:lnTo>
                    <a:lnTo>
                      <a:pt x="884" y="538"/>
                    </a:lnTo>
                    <a:lnTo>
                      <a:pt x="944" y="669"/>
                    </a:lnTo>
                    <a:lnTo>
                      <a:pt x="1326" y="1469"/>
                    </a:lnTo>
                    <a:lnTo>
                      <a:pt x="1732" y="2257"/>
                    </a:lnTo>
                    <a:lnTo>
                      <a:pt x="1696" y="2209"/>
                    </a:lnTo>
                    <a:lnTo>
                      <a:pt x="1636" y="2174"/>
                    </a:lnTo>
                    <a:lnTo>
                      <a:pt x="1588" y="2138"/>
                    </a:lnTo>
                    <a:lnTo>
                      <a:pt x="1517" y="2102"/>
                    </a:lnTo>
                    <a:lnTo>
                      <a:pt x="1457" y="2090"/>
                    </a:lnTo>
                    <a:lnTo>
                      <a:pt x="1397" y="2078"/>
                    </a:lnTo>
                    <a:lnTo>
                      <a:pt x="1338" y="2078"/>
                    </a:lnTo>
                    <a:lnTo>
                      <a:pt x="1278" y="2090"/>
                    </a:lnTo>
                    <a:lnTo>
                      <a:pt x="1230" y="2126"/>
                    </a:lnTo>
                    <a:lnTo>
                      <a:pt x="1194" y="2174"/>
                    </a:lnTo>
                    <a:lnTo>
                      <a:pt x="1171" y="2233"/>
                    </a:lnTo>
                    <a:lnTo>
                      <a:pt x="1147" y="2293"/>
                    </a:lnTo>
                    <a:lnTo>
                      <a:pt x="1135" y="2365"/>
                    </a:lnTo>
                    <a:lnTo>
                      <a:pt x="1135" y="2424"/>
                    </a:lnTo>
                    <a:lnTo>
                      <a:pt x="1135" y="2496"/>
                    </a:lnTo>
                    <a:lnTo>
                      <a:pt x="1147" y="2556"/>
                    </a:lnTo>
                    <a:lnTo>
                      <a:pt x="1147" y="2556"/>
                    </a:lnTo>
                    <a:lnTo>
                      <a:pt x="1015" y="2484"/>
                    </a:lnTo>
                    <a:lnTo>
                      <a:pt x="944" y="2460"/>
                    </a:lnTo>
                    <a:lnTo>
                      <a:pt x="884" y="2436"/>
                    </a:lnTo>
                    <a:lnTo>
                      <a:pt x="741" y="2436"/>
                    </a:lnTo>
                    <a:lnTo>
                      <a:pt x="681" y="2460"/>
                    </a:lnTo>
                    <a:lnTo>
                      <a:pt x="621" y="2484"/>
                    </a:lnTo>
                    <a:lnTo>
                      <a:pt x="562" y="2532"/>
                    </a:lnTo>
                    <a:lnTo>
                      <a:pt x="526" y="2579"/>
                    </a:lnTo>
                    <a:lnTo>
                      <a:pt x="490" y="2627"/>
                    </a:lnTo>
                    <a:lnTo>
                      <a:pt x="466" y="2687"/>
                    </a:lnTo>
                    <a:lnTo>
                      <a:pt x="454" y="2747"/>
                    </a:lnTo>
                    <a:lnTo>
                      <a:pt x="454" y="2806"/>
                    </a:lnTo>
                    <a:lnTo>
                      <a:pt x="466" y="2950"/>
                    </a:lnTo>
                    <a:lnTo>
                      <a:pt x="418" y="2914"/>
                    </a:lnTo>
                    <a:lnTo>
                      <a:pt x="359" y="2914"/>
                    </a:lnTo>
                    <a:lnTo>
                      <a:pt x="299" y="2926"/>
                    </a:lnTo>
                    <a:lnTo>
                      <a:pt x="239" y="2950"/>
                    </a:lnTo>
                    <a:lnTo>
                      <a:pt x="180" y="2985"/>
                    </a:lnTo>
                    <a:lnTo>
                      <a:pt x="132" y="3033"/>
                    </a:lnTo>
                    <a:lnTo>
                      <a:pt x="84" y="3081"/>
                    </a:lnTo>
                    <a:lnTo>
                      <a:pt x="48" y="3129"/>
                    </a:lnTo>
                    <a:lnTo>
                      <a:pt x="12" y="3236"/>
                    </a:lnTo>
                    <a:lnTo>
                      <a:pt x="0" y="3344"/>
                    </a:lnTo>
                    <a:lnTo>
                      <a:pt x="12" y="3451"/>
                    </a:lnTo>
                    <a:lnTo>
                      <a:pt x="36" y="3559"/>
                    </a:lnTo>
                    <a:lnTo>
                      <a:pt x="96" y="3726"/>
                    </a:lnTo>
                    <a:lnTo>
                      <a:pt x="156" y="3881"/>
                    </a:lnTo>
                    <a:lnTo>
                      <a:pt x="239" y="4036"/>
                    </a:lnTo>
                    <a:lnTo>
                      <a:pt x="299" y="4108"/>
                    </a:lnTo>
                    <a:lnTo>
                      <a:pt x="359" y="4167"/>
                    </a:lnTo>
                    <a:lnTo>
                      <a:pt x="418" y="4227"/>
                    </a:lnTo>
                    <a:lnTo>
                      <a:pt x="502" y="4275"/>
                    </a:lnTo>
                    <a:lnTo>
                      <a:pt x="586" y="4299"/>
                    </a:lnTo>
                    <a:lnTo>
                      <a:pt x="669" y="4323"/>
                    </a:lnTo>
                    <a:lnTo>
                      <a:pt x="753" y="4335"/>
                    </a:lnTo>
                    <a:lnTo>
                      <a:pt x="836" y="4323"/>
                    </a:lnTo>
                    <a:lnTo>
                      <a:pt x="920" y="4287"/>
                    </a:lnTo>
                    <a:lnTo>
                      <a:pt x="991" y="4251"/>
                    </a:lnTo>
                    <a:lnTo>
                      <a:pt x="1063" y="4442"/>
                    </a:lnTo>
                    <a:lnTo>
                      <a:pt x="1147" y="4657"/>
                    </a:lnTo>
                    <a:lnTo>
                      <a:pt x="1242" y="4860"/>
                    </a:lnTo>
                    <a:lnTo>
                      <a:pt x="1350" y="5051"/>
                    </a:lnTo>
                    <a:lnTo>
                      <a:pt x="1469" y="5230"/>
                    </a:lnTo>
                    <a:lnTo>
                      <a:pt x="1612" y="5397"/>
                    </a:lnTo>
                    <a:lnTo>
                      <a:pt x="1684" y="5481"/>
                    </a:lnTo>
                    <a:lnTo>
                      <a:pt x="1768" y="5552"/>
                    </a:lnTo>
                    <a:lnTo>
                      <a:pt x="1851" y="5612"/>
                    </a:lnTo>
                    <a:lnTo>
                      <a:pt x="1935" y="5672"/>
                    </a:lnTo>
                    <a:lnTo>
                      <a:pt x="2006" y="5696"/>
                    </a:lnTo>
                    <a:lnTo>
                      <a:pt x="2090" y="5720"/>
                    </a:lnTo>
                    <a:lnTo>
                      <a:pt x="2257" y="5731"/>
                    </a:lnTo>
                    <a:lnTo>
                      <a:pt x="2341" y="5743"/>
                    </a:lnTo>
                    <a:lnTo>
                      <a:pt x="2424" y="5755"/>
                    </a:lnTo>
                    <a:lnTo>
                      <a:pt x="2496" y="5779"/>
                    </a:lnTo>
                    <a:lnTo>
                      <a:pt x="2567" y="5827"/>
                    </a:lnTo>
                    <a:lnTo>
                      <a:pt x="2627" y="5887"/>
                    </a:lnTo>
                    <a:lnTo>
                      <a:pt x="2711" y="5982"/>
                    </a:lnTo>
                    <a:lnTo>
                      <a:pt x="2878" y="6197"/>
                    </a:lnTo>
                    <a:lnTo>
                      <a:pt x="3069" y="6484"/>
                    </a:lnTo>
                    <a:lnTo>
                      <a:pt x="4967" y="5182"/>
                    </a:lnTo>
                    <a:lnTo>
                      <a:pt x="4681" y="4705"/>
                    </a:lnTo>
                    <a:lnTo>
                      <a:pt x="4370" y="4203"/>
                    </a:lnTo>
                    <a:lnTo>
                      <a:pt x="4024" y="3702"/>
                    </a:lnTo>
                    <a:lnTo>
                      <a:pt x="3666" y="3188"/>
                    </a:lnTo>
                    <a:lnTo>
                      <a:pt x="2950" y="2185"/>
                    </a:lnTo>
                    <a:lnTo>
                      <a:pt x="2293" y="1242"/>
                    </a:lnTo>
                    <a:lnTo>
                      <a:pt x="1911" y="669"/>
                    </a:lnTo>
                    <a:lnTo>
                      <a:pt x="1708" y="395"/>
                    </a:lnTo>
                    <a:lnTo>
                      <a:pt x="1505" y="132"/>
                    </a:lnTo>
                    <a:lnTo>
                      <a:pt x="1445" y="72"/>
                    </a:lnTo>
                    <a:lnTo>
                      <a:pt x="1374" y="36"/>
                    </a:lnTo>
                    <a:lnTo>
                      <a:pt x="1290" y="12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2"/>
              <p:cNvSpPr/>
              <p:nvPr/>
            </p:nvSpPr>
            <p:spPr>
              <a:xfrm>
                <a:off x="8491365" y="1519873"/>
                <a:ext cx="62838" cy="86396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7" extrusionOk="0">
                    <a:moveTo>
                      <a:pt x="621" y="1"/>
                    </a:moveTo>
                    <a:lnTo>
                      <a:pt x="621" y="25"/>
                    </a:lnTo>
                    <a:lnTo>
                      <a:pt x="740" y="323"/>
                    </a:lnTo>
                    <a:lnTo>
                      <a:pt x="884" y="610"/>
                    </a:lnTo>
                    <a:lnTo>
                      <a:pt x="1039" y="908"/>
                    </a:lnTo>
                    <a:lnTo>
                      <a:pt x="1075" y="980"/>
                    </a:lnTo>
                    <a:lnTo>
                      <a:pt x="1099" y="1063"/>
                    </a:lnTo>
                    <a:lnTo>
                      <a:pt x="1111" y="1147"/>
                    </a:lnTo>
                    <a:lnTo>
                      <a:pt x="1111" y="1218"/>
                    </a:lnTo>
                    <a:lnTo>
                      <a:pt x="1087" y="1302"/>
                    </a:lnTo>
                    <a:lnTo>
                      <a:pt x="1063" y="1362"/>
                    </a:lnTo>
                    <a:lnTo>
                      <a:pt x="1015" y="1421"/>
                    </a:lnTo>
                    <a:lnTo>
                      <a:pt x="955" y="1469"/>
                    </a:lnTo>
                    <a:lnTo>
                      <a:pt x="896" y="1505"/>
                    </a:lnTo>
                    <a:lnTo>
                      <a:pt x="824" y="1529"/>
                    </a:lnTo>
                    <a:lnTo>
                      <a:pt x="752" y="1541"/>
                    </a:lnTo>
                    <a:lnTo>
                      <a:pt x="669" y="1529"/>
                    </a:lnTo>
                    <a:lnTo>
                      <a:pt x="597" y="1505"/>
                    </a:lnTo>
                    <a:lnTo>
                      <a:pt x="538" y="1469"/>
                    </a:lnTo>
                    <a:lnTo>
                      <a:pt x="478" y="1421"/>
                    </a:lnTo>
                    <a:lnTo>
                      <a:pt x="430" y="1362"/>
                    </a:lnTo>
                    <a:lnTo>
                      <a:pt x="382" y="1302"/>
                    </a:lnTo>
                    <a:lnTo>
                      <a:pt x="346" y="1230"/>
                    </a:lnTo>
                    <a:lnTo>
                      <a:pt x="275" y="1087"/>
                    </a:lnTo>
                    <a:lnTo>
                      <a:pt x="203" y="920"/>
                    </a:lnTo>
                    <a:lnTo>
                      <a:pt x="144" y="741"/>
                    </a:lnTo>
                    <a:lnTo>
                      <a:pt x="84" y="562"/>
                    </a:lnTo>
                    <a:lnTo>
                      <a:pt x="36" y="383"/>
                    </a:lnTo>
                    <a:lnTo>
                      <a:pt x="36" y="371"/>
                    </a:lnTo>
                    <a:lnTo>
                      <a:pt x="24" y="371"/>
                    </a:lnTo>
                    <a:lnTo>
                      <a:pt x="12" y="383"/>
                    </a:lnTo>
                    <a:lnTo>
                      <a:pt x="0" y="395"/>
                    </a:lnTo>
                    <a:lnTo>
                      <a:pt x="48" y="574"/>
                    </a:lnTo>
                    <a:lnTo>
                      <a:pt x="108" y="741"/>
                    </a:lnTo>
                    <a:lnTo>
                      <a:pt x="167" y="920"/>
                    </a:lnTo>
                    <a:lnTo>
                      <a:pt x="239" y="1087"/>
                    </a:lnTo>
                    <a:lnTo>
                      <a:pt x="299" y="1230"/>
                    </a:lnTo>
                    <a:lnTo>
                      <a:pt x="382" y="1362"/>
                    </a:lnTo>
                    <a:lnTo>
                      <a:pt x="430" y="1421"/>
                    </a:lnTo>
                    <a:lnTo>
                      <a:pt x="490" y="1481"/>
                    </a:lnTo>
                    <a:lnTo>
                      <a:pt x="549" y="1529"/>
                    </a:lnTo>
                    <a:lnTo>
                      <a:pt x="621" y="1553"/>
                    </a:lnTo>
                    <a:lnTo>
                      <a:pt x="693" y="1577"/>
                    </a:lnTo>
                    <a:lnTo>
                      <a:pt x="752" y="1577"/>
                    </a:lnTo>
                    <a:lnTo>
                      <a:pt x="824" y="1565"/>
                    </a:lnTo>
                    <a:lnTo>
                      <a:pt x="884" y="1553"/>
                    </a:lnTo>
                    <a:lnTo>
                      <a:pt x="943" y="1529"/>
                    </a:lnTo>
                    <a:lnTo>
                      <a:pt x="1003" y="1481"/>
                    </a:lnTo>
                    <a:lnTo>
                      <a:pt x="1051" y="1433"/>
                    </a:lnTo>
                    <a:lnTo>
                      <a:pt x="1087" y="1386"/>
                    </a:lnTo>
                    <a:lnTo>
                      <a:pt x="1123" y="1314"/>
                    </a:lnTo>
                    <a:lnTo>
                      <a:pt x="1146" y="1242"/>
                    </a:lnTo>
                    <a:lnTo>
                      <a:pt x="1146" y="1171"/>
                    </a:lnTo>
                    <a:lnTo>
                      <a:pt x="1134" y="1099"/>
                    </a:lnTo>
                    <a:lnTo>
                      <a:pt x="1123" y="1027"/>
                    </a:lnTo>
                    <a:lnTo>
                      <a:pt x="1099" y="968"/>
                    </a:lnTo>
                    <a:lnTo>
                      <a:pt x="1027" y="824"/>
                    </a:lnTo>
                    <a:lnTo>
                      <a:pt x="836" y="419"/>
                    </a:lnTo>
                    <a:lnTo>
                      <a:pt x="645" y="13"/>
                    </a:lnTo>
                    <a:lnTo>
                      <a:pt x="645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2"/>
              <p:cNvSpPr/>
              <p:nvPr/>
            </p:nvSpPr>
            <p:spPr>
              <a:xfrm>
                <a:off x="8552834" y="1500260"/>
                <a:ext cx="32761" cy="78562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434" extrusionOk="0">
                    <a:moveTo>
                      <a:pt x="120" y="0"/>
                    </a:moveTo>
                    <a:lnTo>
                      <a:pt x="108" y="12"/>
                    </a:lnTo>
                    <a:lnTo>
                      <a:pt x="120" y="24"/>
                    </a:lnTo>
                    <a:lnTo>
                      <a:pt x="239" y="215"/>
                    </a:lnTo>
                    <a:lnTo>
                      <a:pt x="347" y="418"/>
                    </a:lnTo>
                    <a:lnTo>
                      <a:pt x="442" y="621"/>
                    </a:lnTo>
                    <a:lnTo>
                      <a:pt x="526" y="836"/>
                    </a:lnTo>
                    <a:lnTo>
                      <a:pt x="562" y="944"/>
                    </a:lnTo>
                    <a:lnTo>
                      <a:pt x="562" y="1003"/>
                    </a:lnTo>
                    <a:lnTo>
                      <a:pt x="562" y="1051"/>
                    </a:lnTo>
                    <a:lnTo>
                      <a:pt x="538" y="1099"/>
                    </a:lnTo>
                    <a:lnTo>
                      <a:pt x="526" y="1147"/>
                    </a:lnTo>
                    <a:lnTo>
                      <a:pt x="490" y="1194"/>
                    </a:lnTo>
                    <a:lnTo>
                      <a:pt x="442" y="1242"/>
                    </a:lnTo>
                    <a:lnTo>
                      <a:pt x="359" y="1302"/>
                    </a:lnTo>
                    <a:lnTo>
                      <a:pt x="239" y="1374"/>
                    </a:lnTo>
                    <a:lnTo>
                      <a:pt x="180" y="1385"/>
                    </a:lnTo>
                    <a:lnTo>
                      <a:pt x="132" y="1397"/>
                    </a:lnTo>
                    <a:lnTo>
                      <a:pt x="72" y="1385"/>
                    </a:lnTo>
                    <a:lnTo>
                      <a:pt x="24" y="1350"/>
                    </a:lnTo>
                    <a:lnTo>
                      <a:pt x="1" y="1350"/>
                    </a:lnTo>
                    <a:lnTo>
                      <a:pt x="1" y="1362"/>
                    </a:lnTo>
                    <a:lnTo>
                      <a:pt x="1" y="1374"/>
                    </a:lnTo>
                    <a:lnTo>
                      <a:pt x="48" y="1409"/>
                    </a:lnTo>
                    <a:lnTo>
                      <a:pt x="96" y="1433"/>
                    </a:lnTo>
                    <a:lnTo>
                      <a:pt x="144" y="1433"/>
                    </a:lnTo>
                    <a:lnTo>
                      <a:pt x="192" y="1421"/>
                    </a:lnTo>
                    <a:lnTo>
                      <a:pt x="287" y="1385"/>
                    </a:lnTo>
                    <a:lnTo>
                      <a:pt x="383" y="1326"/>
                    </a:lnTo>
                    <a:lnTo>
                      <a:pt x="466" y="1266"/>
                    </a:lnTo>
                    <a:lnTo>
                      <a:pt x="538" y="1194"/>
                    </a:lnTo>
                    <a:lnTo>
                      <a:pt x="562" y="1147"/>
                    </a:lnTo>
                    <a:lnTo>
                      <a:pt x="586" y="1099"/>
                    </a:lnTo>
                    <a:lnTo>
                      <a:pt x="598" y="1051"/>
                    </a:lnTo>
                    <a:lnTo>
                      <a:pt x="598" y="991"/>
                    </a:lnTo>
                    <a:lnTo>
                      <a:pt x="598" y="932"/>
                    </a:lnTo>
                    <a:lnTo>
                      <a:pt x="586" y="872"/>
                    </a:lnTo>
                    <a:lnTo>
                      <a:pt x="538" y="741"/>
                    </a:lnTo>
                    <a:lnTo>
                      <a:pt x="430" y="502"/>
                    </a:lnTo>
                    <a:lnTo>
                      <a:pt x="287" y="25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extrusionOk="0">
                    <a:moveTo>
                      <a:pt x="1517" y="1"/>
                    </a:moveTo>
                    <a:lnTo>
                      <a:pt x="1433" y="13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fill="none" extrusionOk="0">
                    <a:moveTo>
                      <a:pt x="2555" y="514"/>
                    </a:move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lnTo>
                      <a:pt x="1433" y="13"/>
                    </a:lnTo>
                    <a:lnTo>
                      <a:pt x="1349" y="25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2"/>
              <p:cNvSpPr/>
              <p:nvPr/>
            </p:nvSpPr>
            <p:spPr>
              <a:xfrm>
                <a:off x="8511635" y="1518558"/>
                <a:ext cx="141345" cy="112583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2055" extrusionOk="0">
                    <a:moveTo>
                      <a:pt x="1505" y="1"/>
                    </a:moveTo>
                    <a:lnTo>
                      <a:pt x="1385" y="13"/>
                    </a:lnTo>
                    <a:lnTo>
                      <a:pt x="1266" y="37"/>
                    </a:lnTo>
                    <a:lnTo>
                      <a:pt x="1158" y="72"/>
                    </a:lnTo>
                    <a:lnTo>
                      <a:pt x="1039" y="120"/>
                    </a:lnTo>
                    <a:lnTo>
                      <a:pt x="932" y="168"/>
                    </a:lnTo>
                    <a:lnTo>
                      <a:pt x="824" y="228"/>
                    </a:lnTo>
                    <a:lnTo>
                      <a:pt x="597" y="383"/>
                    </a:lnTo>
                    <a:lnTo>
                      <a:pt x="370" y="526"/>
                    </a:lnTo>
                    <a:lnTo>
                      <a:pt x="203" y="645"/>
                    </a:lnTo>
                    <a:lnTo>
                      <a:pt x="132" y="705"/>
                    </a:lnTo>
                    <a:lnTo>
                      <a:pt x="60" y="777"/>
                    </a:lnTo>
                    <a:lnTo>
                      <a:pt x="24" y="813"/>
                    </a:lnTo>
                    <a:lnTo>
                      <a:pt x="12" y="848"/>
                    </a:lnTo>
                    <a:lnTo>
                      <a:pt x="0" y="896"/>
                    </a:lnTo>
                    <a:lnTo>
                      <a:pt x="0" y="932"/>
                    </a:lnTo>
                    <a:lnTo>
                      <a:pt x="12" y="968"/>
                    </a:lnTo>
                    <a:lnTo>
                      <a:pt x="24" y="1004"/>
                    </a:lnTo>
                    <a:lnTo>
                      <a:pt x="72" y="1087"/>
                    </a:lnTo>
                    <a:lnTo>
                      <a:pt x="156" y="1159"/>
                    </a:lnTo>
                    <a:lnTo>
                      <a:pt x="263" y="1207"/>
                    </a:lnTo>
                    <a:lnTo>
                      <a:pt x="359" y="1254"/>
                    </a:lnTo>
                    <a:lnTo>
                      <a:pt x="466" y="1278"/>
                    </a:lnTo>
                    <a:lnTo>
                      <a:pt x="597" y="1302"/>
                    </a:lnTo>
                    <a:lnTo>
                      <a:pt x="729" y="1302"/>
                    </a:lnTo>
                    <a:lnTo>
                      <a:pt x="848" y="1290"/>
                    </a:lnTo>
                    <a:lnTo>
                      <a:pt x="979" y="1266"/>
                    </a:lnTo>
                    <a:lnTo>
                      <a:pt x="1099" y="1219"/>
                    </a:lnTo>
                    <a:lnTo>
                      <a:pt x="1206" y="1171"/>
                    </a:lnTo>
                    <a:lnTo>
                      <a:pt x="1314" y="1099"/>
                    </a:lnTo>
                    <a:lnTo>
                      <a:pt x="1388" y="1034"/>
                    </a:lnTo>
                    <a:lnTo>
                      <a:pt x="1388" y="1034"/>
                    </a:lnTo>
                    <a:lnTo>
                      <a:pt x="1397" y="1147"/>
                    </a:lnTo>
                    <a:lnTo>
                      <a:pt x="1421" y="1302"/>
                    </a:lnTo>
                    <a:lnTo>
                      <a:pt x="1457" y="1434"/>
                    </a:lnTo>
                    <a:lnTo>
                      <a:pt x="1505" y="1577"/>
                    </a:lnTo>
                    <a:lnTo>
                      <a:pt x="1541" y="1636"/>
                    </a:lnTo>
                    <a:lnTo>
                      <a:pt x="1588" y="1696"/>
                    </a:lnTo>
                    <a:lnTo>
                      <a:pt x="1636" y="1756"/>
                    </a:lnTo>
                    <a:lnTo>
                      <a:pt x="1684" y="1804"/>
                    </a:lnTo>
                    <a:lnTo>
                      <a:pt x="1803" y="1887"/>
                    </a:lnTo>
                    <a:lnTo>
                      <a:pt x="1935" y="1959"/>
                    </a:lnTo>
                    <a:lnTo>
                      <a:pt x="2054" y="1995"/>
                    </a:lnTo>
                    <a:lnTo>
                      <a:pt x="2173" y="2019"/>
                    </a:lnTo>
                    <a:lnTo>
                      <a:pt x="2305" y="2042"/>
                    </a:lnTo>
                    <a:lnTo>
                      <a:pt x="2424" y="2054"/>
                    </a:lnTo>
                    <a:lnTo>
                      <a:pt x="2436" y="2054"/>
                    </a:lnTo>
                    <a:lnTo>
                      <a:pt x="2436" y="2042"/>
                    </a:lnTo>
                    <a:lnTo>
                      <a:pt x="2436" y="2030"/>
                    </a:lnTo>
                    <a:lnTo>
                      <a:pt x="2424" y="2019"/>
                    </a:lnTo>
                    <a:lnTo>
                      <a:pt x="2197" y="1995"/>
                    </a:lnTo>
                    <a:lnTo>
                      <a:pt x="2090" y="1971"/>
                    </a:lnTo>
                    <a:lnTo>
                      <a:pt x="1970" y="1935"/>
                    </a:lnTo>
                    <a:lnTo>
                      <a:pt x="1875" y="1887"/>
                    </a:lnTo>
                    <a:lnTo>
                      <a:pt x="1779" y="1828"/>
                    </a:lnTo>
                    <a:lnTo>
                      <a:pt x="1684" y="1756"/>
                    </a:lnTo>
                    <a:lnTo>
                      <a:pt x="1612" y="1672"/>
                    </a:lnTo>
                    <a:lnTo>
                      <a:pt x="1564" y="1601"/>
                    </a:lnTo>
                    <a:lnTo>
                      <a:pt x="1517" y="1517"/>
                    </a:lnTo>
                    <a:lnTo>
                      <a:pt x="1493" y="1445"/>
                    </a:lnTo>
                    <a:lnTo>
                      <a:pt x="1469" y="1350"/>
                    </a:lnTo>
                    <a:lnTo>
                      <a:pt x="1433" y="1183"/>
                    </a:lnTo>
                    <a:lnTo>
                      <a:pt x="1421" y="1004"/>
                    </a:lnTo>
                    <a:lnTo>
                      <a:pt x="1409" y="992"/>
                    </a:lnTo>
                    <a:lnTo>
                      <a:pt x="1385" y="992"/>
                    </a:lnTo>
                    <a:lnTo>
                      <a:pt x="1302" y="1063"/>
                    </a:lnTo>
                    <a:lnTo>
                      <a:pt x="1218" y="1123"/>
                    </a:lnTo>
                    <a:lnTo>
                      <a:pt x="1123" y="1171"/>
                    </a:lnTo>
                    <a:lnTo>
                      <a:pt x="1015" y="1207"/>
                    </a:lnTo>
                    <a:lnTo>
                      <a:pt x="920" y="1242"/>
                    </a:lnTo>
                    <a:lnTo>
                      <a:pt x="812" y="1254"/>
                    </a:lnTo>
                    <a:lnTo>
                      <a:pt x="705" y="1266"/>
                    </a:lnTo>
                    <a:lnTo>
                      <a:pt x="597" y="1266"/>
                    </a:lnTo>
                    <a:lnTo>
                      <a:pt x="490" y="1242"/>
                    </a:lnTo>
                    <a:lnTo>
                      <a:pt x="382" y="1219"/>
                    </a:lnTo>
                    <a:lnTo>
                      <a:pt x="275" y="1183"/>
                    </a:lnTo>
                    <a:lnTo>
                      <a:pt x="179" y="1123"/>
                    </a:lnTo>
                    <a:lnTo>
                      <a:pt x="132" y="1087"/>
                    </a:lnTo>
                    <a:lnTo>
                      <a:pt x="96" y="1051"/>
                    </a:lnTo>
                    <a:lnTo>
                      <a:pt x="60" y="1004"/>
                    </a:lnTo>
                    <a:lnTo>
                      <a:pt x="36" y="944"/>
                    </a:lnTo>
                    <a:lnTo>
                      <a:pt x="36" y="896"/>
                    </a:lnTo>
                    <a:lnTo>
                      <a:pt x="48" y="848"/>
                    </a:lnTo>
                    <a:lnTo>
                      <a:pt x="84" y="801"/>
                    </a:lnTo>
                    <a:lnTo>
                      <a:pt x="120" y="765"/>
                    </a:lnTo>
                    <a:lnTo>
                      <a:pt x="191" y="705"/>
                    </a:lnTo>
                    <a:lnTo>
                      <a:pt x="263" y="645"/>
                    </a:lnTo>
                    <a:lnTo>
                      <a:pt x="418" y="538"/>
                    </a:lnTo>
                    <a:lnTo>
                      <a:pt x="609" y="407"/>
                    </a:lnTo>
                    <a:lnTo>
                      <a:pt x="800" y="287"/>
                    </a:lnTo>
                    <a:lnTo>
                      <a:pt x="1003" y="180"/>
                    </a:lnTo>
                    <a:lnTo>
                      <a:pt x="1111" y="132"/>
                    </a:lnTo>
                    <a:lnTo>
                      <a:pt x="1218" y="84"/>
                    </a:lnTo>
                    <a:lnTo>
                      <a:pt x="1326" y="60"/>
                    </a:lnTo>
                    <a:lnTo>
                      <a:pt x="1445" y="37"/>
                    </a:lnTo>
                    <a:lnTo>
                      <a:pt x="1672" y="37"/>
                    </a:lnTo>
                    <a:lnTo>
                      <a:pt x="1803" y="60"/>
                    </a:lnTo>
                    <a:lnTo>
                      <a:pt x="1923" y="96"/>
                    </a:lnTo>
                    <a:lnTo>
                      <a:pt x="2042" y="144"/>
                    </a:lnTo>
                    <a:lnTo>
                      <a:pt x="2161" y="204"/>
                    </a:lnTo>
                    <a:lnTo>
                      <a:pt x="2269" y="275"/>
                    </a:lnTo>
                    <a:lnTo>
                      <a:pt x="2364" y="359"/>
                    </a:lnTo>
                    <a:lnTo>
                      <a:pt x="2460" y="443"/>
                    </a:lnTo>
                    <a:lnTo>
                      <a:pt x="2555" y="538"/>
                    </a:lnTo>
                    <a:lnTo>
                      <a:pt x="2579" y="538"/>
                    </a:lnTo>
                    <a:lnTo>
                      <a:pt x="2579" y="526"/>
                    </a:lnTo>
                    <a:lnTo>
                      <a:pt x="2579" y="502"/>
                    </a:lnTo>
                    <a:lnTo>
                      <a:pt x="2496" y="419"/>
                    </a:lnTo>
                    <a:lnTo>
                      <a:pt x="2400" y="335"/>
                    </a:lnTo>
                    <a:lnTo>
                      <a:pt x="2305" y="263"/>
                    </a:lnTo>
                    <a:lnTo>
                      <a:pt x="2209" y="192"/>
                    </a:lnTo>
                    <a:lnTo>
                      <a:pt x="2102" y="132"/>
                    </a:lnTo>
                    <a:lnTo>
                      <a:pt x="1982" y="84"/>
                    </a:lnTo>
                    <a:lnTo>
                      <a:pt x="1875" y="49"/>
                    </a:lnTo>
                    <a:lnTo>
                      <a:pt x="1755" y="13"/>
                    </a:lnTo>
                    <a:lnTo>
                      <a:pt x="1624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2"/>
              <p:cNvSpPr/>
              <p:nvPr/>
            </p:nvSpPr>
            <p:spPr>
              <a:xfrm>
                <a:off x="8604496" y="1634374"/>
                <a:ext cx="394507" cy="470987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8597" extrusionOk="0">
                    <a:moveTo>
                      <a:pt x="2138" y="0"/>
                    </a:moveTo>
                    <a:lnTo>
                      <a:pt x="1" y="1134"/>
                    </a:lnTo>
                    <a:lnTo>
                      <a:pt x="2568" y="7295"/>
                    </a:lnTo>
                    <a:lnTo>
                      <a:pt x="2651" y="7462"/>
                    </a:lnTo>
                    <a:lnTo>
                      <a:pt x="2747" y="7617"/>
                    </a:lnTo>
                    <a:lnTo>
                      <a:pt x="2854" y="7773"/>
                    </a:lnTo>
                    <a:lnTo>
                      <a:pt x="2974" y="7904"/>
                    </a:lnTo>
                    <a:lnTo>
                      <a:pt x="3117" y="8035"/>
                    </a:lnTo>
                    <a:lnTo>
                      <a:pt x="3248" y="8155"/>
                    </a:lnTo>
                    <a:lnTo>
                      <a:pt x="3404" y="8262"/>
                    </a:lnTo>
                    <a:lnTo>
                      <a:pt x="3571" y="8346"/>
                    </a:lnTo>
                    <a:lnTo>
                      <a:pt x="3774" y="8441"/>
                    </a:lnTo>
                    <a:lnTo>
                      <a:pt x="3977" y="8513"/>
                    </a:lnTo>
                    <a:lnTo>
                      <a:pt x="4192" y="8561"/>
                    </a:lnTo>
                    <a:lnTo>
                      <a:pt x="4395" y="8585"/>
                    </a:lnTo>
                    <a:lnTo>
                      <a:pt x="4609" y="8597"/>
                    </a:lnTo>
                    <a:lnTo>
                      <a:pt x="4824" y="8585"/>
                    </a:lnTo>
                    <a:lnTo>
                      <a:pt x="5027" y="8549"/>
                    </a:lnTo>
                    <a:lnTo>
                      <a:pt x="5230" y="8501"/>
                    </a:lnTo>
                    <a:lnTo>
                      <a:pt x="5433" y="8429"/>
                    </a:lnTo>
                    <a:lnTo>
                      <a:pt x="5624" y="8346"/>
                    </a:lnTo>
                    <a:lnTo>
                      <a:pt x="5803" y="8238"/>
                    </a:lnTo>
                    <a:lnTo>
                      <a:pt x="5971" y="8119"/>
                    </a:lnTo>
                    <a:lnTo>
                      <a:pt x="6138" y="7976"/>
                    </a:lnTo>
                    <a:lnTo>
                      <a:pt x="6281" y="7809"/>
                    </a:lnTo>
                    <a:lnTo>
                      <a:pt x="6412" y="7641"/>
                    </a:lnTo>
                    <a:lnTo>
                      <a:pt x="6532" y="7450"/>
                    </a:lnTo>
                    <a:lnTo>
                      <a:pt x="7200" y="5827"/>
                    </a:lnTo>
                    <a:lnTo>
                      <a:pt x="5326" y="4836"/>
                    </a:lnTo>
                    <a:lnTo>
                      <a:pt x="2138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2"/>
              <p:cNvSpPr/>
              <p:nvPr/>
            </p:nvSpPr>
            <p:spPr>
              <a:xfrm>
                <a:off x="8730118" y="1651358"/>
                <a:ext cx="179257" cy="278034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075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12" y="24"/>
                    </a:lnTo>
                    <a:lnTo>
                      <a:pt x="717" y="1111"/>
                    </a:lnTo>
                    <a:lnTo>
                      <a:pt x="1552" y="2376"/>
                    </a:lnTo>
                    <a:lnTo>
                      <a:pt x="2352" y="3618"/>
                    </a:lnTo>
                    <a:lnTo>
                      <a:pt x="2663" y="4096"/>
                    </a:lnTo>
                    <a:lnTo>
                      <a:pt x="2973" y="4573"/>
                    </a:lnTo>
                    <a:lnTo>
                      <a:pt x="3152" y="4896"/>
                    </a:lnTo>
                    <a:lnTo>
                      <a:pt x="3212" y="4991"/>
                    </a:lnTo>
                    <a:lnTo>
                      <a:pt x="3224" y="5027"/>
                    </a:lnTo>
                    <a:lnTo>
                      <a:pt x="3236" y="5051"/>
                    </a:lnTo>
                    <a:lnTo>
                      <a:pt x="3236" y="5063"/>
                    </a:lnTo>
                    <a:lnTo>
                      <a:pt x="3236" y="5075"/>
                    </a:lnTo>
                    <a:lnTo>
                      <a:pt x="3272" y="5075"/>
                    </a:lnTo>
                    <a:lnTo>
                      <a:pt x="3272" y="5063"/>
                    </a:lnTo>
                    <a:lnTo>
                      <a:pt x="3272" y="5039"/>
                    </a:lnTo>
                    <a:lnTo>
                      <a:pt x="3248" y="4979"/>
                    </a:lnTo>
                    <a:lnTo>
                      <a:pt x="3176" y="4860"/>
                    </a:lnTo>
                    <a:lnTo>
                      <a:pt x="3104" y="4740"/>
                    </a:lnTo>
                    <a:lnTo>
                      <a:pt x="2830" y="4287"/>
                    </a:lnTo>
                    <a:lnTo>
                      <a:pt x="2543" y="3845"/>
                    </a:lnTo>
                    <a:lnTo>
                      <a:pt x="1731" y="2603"/>
                    </a:lnTo>
                    <a:lnTo>
                      <a:pt x="872" y="1290"/>
                    </a:lnTo>
                    <a:lnTo>
                      <a:pt x="120" y="132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2"/>
              <p:cNvSpPr/>
              <p:nvPr/>
            </p:nvSpPr>
            <p:spPr>
              <a:xfrm>
                <a:off x="8950518" y="3618252"/>
                <a:ext cx="501118" cy="256449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4681" extrusionOk="0">
                    <a:moveTo>
                      <a:pt x="8836" y="1"/>
                    </a:moveTo>
                    <a:lnTo>
                      <a:pt x="2759" y="48"/>
                    </a:lnTo>
                    <a:lnTo>
                      <a:pt x="2878" y="1983"/>
                    </a:lnTo>
                    <a:lnTo>
                      <a:pt x="2639" y="2018"/>
                    </a:lnTo>
                    <a:lnTo>
                      <a:pt x="2401" y="2066"/>
                    </a:lnTo>
                    <a:lnTo>
                      <a:pt x="2186" y="2126"/>
                    </a:lnTo>
                    <a:lnTo>
                      <a:pt x="1983" y="2198"/>
                    </a:lnTo>
                    <a:lnTo>
                      <a:pt x="1792" y="2269"/>
                    </a:lnTo>
                    <a:lnTo>
                      <a:pt x="1613" y="2353"/>
                    </a:lnTo>
                    <a:lnTo>
                      <a:pt x="1446" y="2436"/>
                    </a:lnTo>
                    <a:lnTo>
                      <a:pt x="1290" y="2544"/>
                    </a:lnTo>
                    <a:lnTo>
                      <a:pt x="1159" y="2639"/>
                    </a:lnTo>
                    <a:lnTo>
                      <a:pt x="1016" y="2747"/>
                    </a:lnTo>
                    <a:lnTo>
                      <a:pt x="896" y="2854"/>
                    </a:lnTo>
                    <a:lnTo>
                      <a:pt x="789" y="2974"/>
                    </a:lnTo>
                    <a:lnTo>
                      <a:pt x="681" y="3093"/>
                    </a:lnTo>
                    <a:lnTo>
                      <a:pt x="598" y="3200"/>
                    </a:lnTo>
                    <a:lnTo>
                      <a:pt x="431" y="3439"/>
                    </a:lnTo>
                    <a:lnTo>
                      <a:pt x="299" y="3678"/>
                    </a:lnTo>
                    <a:lnTo>
                      <a:pt x="204" y="3893"/>
                    </a:lnTo>
                    <a:lnTo>
                      <a:pt x="120" y="4096"/>
                    </a:lnTo>
                    <a:lnTo>
                      <a:pt x="72" y="4287"/>
                    </a:lnTo>
                    <a:lnTo>
                      <a:pt x="37" y="4442"/>
                    </a:lnTo>
                    <a:lnTo>
                      <a:pt x="13" y="4550"/>
                    </a:lnTo>
                    <a:lnTo>
                      <a:pt x="1" y="4657"/>
                    </a:lnTo>
                    <a:lnTo>
                      <a:pt x="9147" y="4681"/>
                    </a:lnTo>
                    <a:lnTo>
                      <a:pt x="9147" y="4681"/>
                    </a:lnTo>
                    <a:lnTo>
                      <a:pt x="88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2"/>
              <p:cNvSpPr/>
              <p:nvPr/>
            </p:nvSpPr>
            <p:spPr>
              <a:xfrm>
                <a:off x="9031655" y="3730781"/>
                <a:ext cx="71330" cy="39938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729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335" y="191"/>
                    </a:lnTo>
                    <a:lnTo>
                      <a:pt x="657" y="358"/>
                    </a:lnTo>
                    <a:lnTo>
                      <a:pt x="967" y="538"/>
                    </a:lnTo>
                    <a:lnTo>
                      <a:pt x="1278" y="729"/>
                    </a:lnTo>
                    <a:lnTo>
                      <a:pt x="1290" y="729"/>
                    </a:lnTo>
                    <a:lnTo>
                      <a:pt x="1302" y="717"/>
                    </a:lnTo>
                    <a:lnTo>
                      <a:pt x="1302" y="705"/>
                    </a:lnTo>
                    <a:lnTo>
                      <a:pt x="1302" y="693"/>
                    </a:lnTo>
                    <a:lnTo>
                      <a:pt x="991" y="502"/>
                    </a:lnTo>
                    <a:lnTo>
                      <a:pt x="669" y="323"/>
                    </a:lnTo>
                    <a:lnTo>
                      <a:pt x="347" y="155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2"/>
              <p:cNvSpPr/>
              <p:nvPr/>
            </p:nvSpPr>
            <p:spPr>
              <a:xfrm>
                <a:off x="9064362" y="3720317"/>
                <a:ext cx="64153" cy="41253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75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1147" y="752"/>
                    </a:lnTo>
                    <a:lnTo>
                      <a:pt x="1158" y="752"/>
                    </a:lnTo>
                    <a:lnTo>
                      <a:pt x="1170" y="740"/>
                    </a:lnTo>
                    <a:lnTo>
                      <a:pt x="1170" y="729"/>
                    </a:lnTo>
                    <a:lnTo>
                      <a:pt x="1158" y="717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2"/>
              <p:cNvSpPr/>
              <p:nvPr/>
            </p:nvSpPr>
            <p:spPr>
              <a:xfrm>
                <a:off x="9081345" y="3688925"/>
                <a:ext cx="362458" cy="3945"/>
              </a:xfrm>
              <a:custGeom>
                <a:avLst/>
                <a:gdLst/>
                <a:ahLst/>
                <a:cxnLst/>
                <a:rect l="l" t="t" r="r" b="b"/>
                <a:pathLst>
                  <a:path w="6616" h="72" extrusionOk="0">
                    <a:moveTo>
                      <a:pt x="156" y="0"/>
                    </a:moveTo>
                    <a:lnTo>
                      <a:pt x="25" y="12"/>
                    </a:lnTo>
                    <a:lnTo>
                      <a:pt x="1" y="12"/>
                    </a:lnTo>
                    <a:lnTo>
                      <a:pt x="1" y="24"/>
                    </a:lnTo>
                    <a:lnTo>
                      <a:pt x="1" y="36"/>
                    </a:lnTo>
                    <a:lnTo>
                      <a:pt x="13" y="48"/>
                    </a:lnTo>
                    <a:lnTo>
                      <a:pt x="2245" y="48"/>
                    </a:lnTo>
                    <a:lnTo>
                      <a:pt x="4144" y="60"/>
                    </a:lnTo>
                    <a:lnTo>
                      <a:pt x="6329" y="60"/>
                    </a:lnTo>
                    <a:lnTo>
                      <a:pt x="6460" y="72"/>
                    </a:lnTo>
                    <a:lnTo>
                      <a:pt x="6591" y="60"/>
                    </a:lnTo>
                    <a:lnTo>
                      <a:pt x="6615" y="60"/>
                    </a:lnTo>
                    <a:lnTo>
                      <a:pt x="6615" y="48"/>
                    </a:lnTo>
                    <a:lnTo>
                      <a:pt x="6615" y="36"/>
                    </a:lnTo>
                    <a:lnTo>
                      <a:pt x="6603" y="24"/>
                    </a:lnTo>
                    <a:lnTo>
                      <a:pt x="4371" y="24"/>
                    </a:lnTo>
                    <a:lnTo>
                      <a:pt x="2472" y="12"/>
                    </a:lnTo>
                    <a:lnTo>
                      <a:pt x="287" y="12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2"/>
              <p:cNvSpPr/>
              <p:nvPr/>
            </p:nvSpPr>
            <p:spPr>
              <a:xfrm>
                <a:off x="8840620" y="1374035"/>
                <a:ext cx="959669" cy="826815"/>
              </a:xfrm>
              <a:custGeom>
                <a:avLst/>
                <a:gdLst/>
                <a:ahLst/>
                <a:cxnLst/>
                <a:rect l="l" t="t" r="r" b="b"/>
                <a:pathLst>
                  <a:path w="17517" h="15092" extrusionOk="0">
                    <a:moveTo>
                      <a:pt x="9266" y="0"/>
                    </a:moveTo>
                    <a:lnTo>
                      <a:pt x="7786" y="358"/>
                    </a:lnTo>
                    <a:lnTo>
                      <a:pt x="6341" y="705"/>
                    </a:lnTo>
                    <a:lnTo>
                      <a:pt x="6329" y="1290"/>
                    </a:lnTo>
                    <a:lnTo>
                      <a:pt x="5863" y="1349"/>
                    </a:lnTo>
                    <a:lnTo>
                      <a:pt x="5398" y="1421"/>
                    </a:lnTo>
                    <a:lnTo>
                      <a:pt x="4872" y="1505"/>
                    </a:lnTo>
                    <a:lnTo>
                      <a:pt x="4693" y="1540"/>
                    </a:lnTo>
                    <a:lnTo>
                      <a:pt x="4514" y="1576"/>
                    </a:lnTo>
                    <a:lnTo>
                      <a:pt x="4323" y="1636"/>
                    </a:lnTo>
                    <a:lnTo>
                      <a:pt x="4120" y="1696"/>
                    </a:lnTo>
                    <a:lnTo>
                      <a:pt x="3965" y="1755"/>
                    </a:lnTo>
                    <a:lnTo>
                      <a:pt x="3774" y="1839"/>
                    </a:lnTo>
                    <a:lnTo>
                      <a:pt x="3583" y="1934"/>
                    </a:lnTo>
                    <a:lnTo>
                      <a:pt x="3392" y="2042"/>
                    </a:lnTo>
                    <a:lnTo>
                      <a:pt x="3213" y="2161"/>
                    </a:lnTo>
                    <a:lnTo>
                      <a:pt x="3034" y="2304"/>
                    </a:lnTo>
                    <a:lnTo>
                      <a:pt x="2866" y="2460"/>
                    </a:lnTo>
                    <a:lnTo>
                      <a:pt x="2711" y="2639"/>
                    </a:lnTo>
                    <a:lnTo>
                      <a:pt x="2556" y="2830"/>
                    </a:lnTo>
                    <a:lnTo>
                      <a:pt x="2449" y="2997"/>
                    </a:lnTo>
                    <a:lnTo>
                      <a:pt x="2305" y="3248"/>
                    </a:lnTo>
                    <a:lnTo>
                      <a:pt x="1947" y="3928"/>
                    </a:lnTo>
                    <a:lnTo>
                      <a:pt x="1529" y="4776"/>
                    </a:lnTo>
                    <a:lnTo>
                      <a:pt x="1087" y="5695"/>
                    </a:lnTo>
                    <a:lnTo>
                      <a:pt x="323" y="7319"/>
                    </a:lnTo>
                    <a:lnTo>
                      <a:pt x="1" y="8035"/>
                    </a:lnTo>
                    <a:lnTo>
                      <a:pt x="3822" y="8812"/>
                    </a:lnTo>
                    <a:lnTo>
                      <a:pt x="3714" y="13313"/>
                    </a:lnTo>
                    <a:lnTo>
                      <a:pt x="3654" y="13349"/>
                    </a:lnTo>
                    <a:lnTo>
                      <a:pt x="3571" y="13408"/>
                    </a:lnTo>
                    <a:lnTo>
                      <a:pt x="3499" y="13480"/>
                    </a:lnTo>
                    <a:lnTo>
                      <a:pt x="3440" y="13563"/>
                    </a:lnTo>
                    <a:lnTo>
                      <a:pt x="3368" y="13671"/>
                    </a:lnTo>
                    <a:lnTo>
                      <a:pt x="3320" y="13790"/>
                    </a:lnTo>
                    <a:lnTo>
                      <a:pt x="3284" y="13934"/>
                    </a:lnTo>
                    <a:lnTo>
                      <a:pt x="3272" y="14101"/>
                    </a:lnTo>
                    <a:lnTo>
                      <a:pt x="3272" y="14244"/>
                    </a:lnTo>
                    <a:lnTo>
                      <a:pt x="3272" y="14363"/>
                    </a:lnTo>
                    <a:lnTo>
                      <a:pt x="3296" y="14471"/>
                    </a:lnTo>
                    <a:lnTo>
                      <a:pt x="3320" y="14554"/>
                    </a:lnTo>
                    <a:lnTo>
                      <a:pt x="3344" y="14650"/>
                    </a:lnTo>
                    <a:lnTo>
                      <a:pt x="3380" y="14722"/>
                    </a:lnTo>
                    <a:lnTo>
                      <a:pt x="3463" y="14829"/>
                    </a:lnTo>
                    <a:lnTo>
                      <a:pt x="3547" y="14913"/>
                    </a:lnTo>
                    <a:lnTo>
                      <a:pt x="3607" y="14972"/>
                    </a:lnTo>
                    <a:lnTo>
                      <a:pt x="3678" y="15008"/>
                    </a:lnTo>
                    <a:lnTo>
                      <a:pt x="4407" y="15056"/>
                    </a:lnTo>
                    <a:lnTo>
                      <a:pt x="5099" y="15080"/>
                    </a:lnTo>
                    <a:lnTo>
                      <a:pt x="5756" y="15092"/>
                    </a:lnTo>
                    <a:lnTo>
                      <a:pt x="6389" y="15092"/>
                    </a:lnTo>
                    <a:lnTo>
                      <a:pt x="6998" y="15080"/>
                    </a:lnTo>
                    <a:lnTo>
                      <a:pt x="7571" y="15044"/>
                    </a:lnTo>
                    <a:lnTo>
                      <a:pt x="8120" y="14996"/>
                    </a:lnTo>
                    <a:lnTo>
                      <a:pt x="8645" y="14936"/>
                    </a:lnTo>
                    <a:lnTo>
                      <a:pt x="9135" y="14865"/>
                    </a:lnTo>
                    <a:lnTo>
                      <a:pt x="9600" y="14781"/>
                    </a:lnTo>
                    <a:lnTo>
                      <a:pt x="10054" y="14698"/>
                    </a:lnTo>
                    <a:lnTo>
                      <a:pt x="10472" y="14602"/>
                    </a:lnTo>
                    <a:lnTo>
                      <a:pt x="10854" y="14495"/>
                    </a:lnTo>
                    <a:lnTo>
                      <a:pt x="11224" y="14387"/>
                    </a:lnTo>
                    <a:lnTo>
                      <a:pt x="11570" y="14268"/>
                    </a:lnTo>
                    <a:lnTo>
                      <a:pt x="11893" y="14148"/>
                    </a:lnTo>
                    <a:lnTo>
                      <a:pt x="12191" y="14029"/>
                    </a:lnTo>
                    <a:lnTo>
                      <a:pt x="12466" y="13910"/>
                    </a:lnTo>
                    <a:lnTo>
                      <a:pt x="12717" y="13778"/>
                    </a:lnTo>
                    <a:lnTo>
                      <a:pt x="12955" y="13659"/>
                    </a:lnTo>
                    <a:lnTo>
                      <a:pt x="13158" y="13540"/>
                    </a:lnTo>
                    <a:lnTo>
                      <a:pt x="13349" y="13420"/>
                    </a:lnTo>
                    <a:lnTo>
                      <a:pt x="13517" y="13301"/>
                    </a:lnTo>
                    <a:lnTo>
                      <a:pt x="13672" y="13193"/>
                    </a:lnTo>
                    <a:lnTo>
                      <a:pt x="13803" y="13086"/>
                    </a:lnTo>
                    <a:lnTo>
                      <a:pt x="13911" y="12990"/>
                    </a:lnTo>
                    <a:lnTo>
                      <a:pt x="14078" y="12811"/>
                    </a:lnTo>
                    <a:lnTo>
                      <a:pt x="14137" y="12740"/>
                    </a:lnTo>
                    <a:lnTo>
                      <a:pt x="14173" y="12680"/>
                    </a:lnTo>
                    <a:lnTo>
                      <a:pt x="14197" y="12632"/>
                    </a:lnTo>
                    <a:lnTo>
                      <a:pt x="14209" y="12596"/>
                    </a:lnTo>
                    <a:lnTo>
                      <a:pt x="14197" y="12477"/>
                    </a:lnTo>
                    <a:lnTo>
                      <a:pt x="14185" y="12381"/>
                    </a:lnTo>
                    <a:lnTo>
                      <a:pt x="14161" y="12286"/>
                    </a:lnTo>
                    <a:lnTo>
                      <a:pt x="14137" y="12214"/>
                    </a:lnTo>
                    <a:lnTo>
                      <a:pt x="14102" y="12131"/>
                    </a:lnTo>
                    <a:lnTo>
                      <a:pt x="14066" y="12071"/>
                    </a:lnTo>
                    <a:lnTo>
                      <a:pt x="13982" y="11964"/>
                    </a:lnTo>
                    <a:lnTo>
                      <a:pt x="13899" y="11892"/>
                    </a:lnTo>
                    <a:lnTo>
                      <a:pt x="13827" y="11844"/>
                    </a:lnTo>
                    <a:lnTo>
                      <a:pt x="13767" y="11808"/>
                    </a:lnTo>
                    <a:lnTo>
                      <a:pt x="13266" y="7677"/>
                    </a:lnTo>
                    <a:lnTo>
                      <a:pt x="13803" y="8406"/>
                    </a:lnTo>
                    <a:lnTo>
                      <a:pt x="17516" y="5827"/>
                    </a:lnTo>
                    <a:lnTo>
                      <a:pt x="16788" y="4692"/>
                    </a:lnTo>
                    <a:lnTo>
                      <a:pt x="16167" y="3725"/>
                    </a:lnTo>
                    <a:lnTo>
                      <a:pt x="15869" y="3283"/>
                    </a:lnTo>
                    <a:lnTo>
                      <a:pt x="15606" y="2913"/>
                    </a:lnTo>
                    <a:lnTo>
                      <a:pt x="15379" y="2603"/>
                    </a:lnTo>
                    <a:lnTo>
                      <a:pt x="15140" y="2340"/>
                    </a:lnTo>
                    <a:lnTo>
                      <a:pt x="14914" y="2113"/>
                    </a:lnTo>
                    <a:lnTo>
                      <a:pt x="14687" y="1922"/>
                    </a:lnTo>
                    <a:lnTo>
                      <a:pt x="14472" y="1755"/>
                    </a:lnTo>
                    <a:lnTo>
                      <a:pt x="14257" y="1624"/>
                    </a:lnTo>
                    <a:lnTo>
                      <a:pt x="14054" y="1528"/>
                    </a:lnTo>
                    <a:lnTo>
                      <a:pt x="13863" y="1445"/>
                    </a:lnTo>
                    <a:lnTo>
                      <a:pt x="13684" y="1385"/>
                    </a:lnTo>
                    <a:lnTo>
                      <a:pt x="13529" y="1337"/>
                    </a:lnTo>
                    <a:lnTo>
                      <a:pt x="13397" y="1313"/>
                    </a:lnTo>
                    <a:lnTo>
                      <a:pt x="13278" y="1290"/>
                    </a:lnTo>
                    <a:lnTo>
                      <a:pt x="13051" y="1290"/>
                    </a:lnTo>
                    <a:lnTo>
                      <a:pt x="9708" y="1051"/>
                    </a:lnTo>
                    <a:lnTo>
                      <a:pt x="9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2"/>
              <p:cNvSpPr/>
              <p:nvPr/>
            </p:nvSpPr>
            <p:spPr>
              <a:xfrm>
                <a:off x="9041462" y="1651358"/>
                <a:ext cx="13148" cy="44940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820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239"/>
                    </a:lnTo>
                    <a:lnTo>
                      <a:pt x="12" y="836"/>
                    </a:lnTo>
                    <a:lnTo>
                      <a:pt x="36" y="1708"/>
                    </a:lnTo>
                    <a:lnTo>
                      <a:pt x="60" y="2782"/>
                    </a:lnTo>
                    <a:lnTo>
                      <a:pt x="96" y="3952"/>
                    </a:lnTo>
                    <a:lnTo>
                      <a:pt x="120" y="5146"/>
                    </a:lnTo>
                    <a:lnTo>
                      <a:pt x="156" y="6245"/>
                    </a:lnTo>
                    <a:lnTo>
                      <a:pt x="180" y="7188"/>
                    </a:lnTo>
                    <a:lnTo>
                      <a:pt x="191" y="7857"/>
                    </a:lnTo>
                    <a:lnTo>
                      <a:pt x="191" y="8012"/>
                    </a:lnTo>
                    <a:lnTo>
                      <a:pt x="203" y="8179"/>
                    </a:lnTo>
                    <a:lnTo>
                      <a:pt x="203" y="8191"/>
                    </a:lnTo>
                    <a:lnTo>
                      <a:pt x="203" y="8203"/>
                    </a:lnTo>
                    <a:lnTo>
                      <a:pt x="227" y="8203"/>
                    </a:lnTo>
                    <a:lnTo>
                      <a:pt x="239" y="8191"/>
                    </a:lnTo>
                    <a:lnTo>
                      <a:pt x="227" y="7976"/>
                    </a:lnTo>
                    <a:lnTo>
                      <a:pt x="215" y="7379"/>
                    </a:lnTo>
                    <a:lnTo>
                      <a:pt x="191" y="6496"/>
                    </a:lnTo>
                    <a:lnTo>
                      <a:pt x="168" y="5421"/>
                    </a:lnTo>
                    <a:lnTo>
                      <a:pt x="132" y="4251"/>
                    </a:lnTo>
                    <a:lnTo>
                      <a:pt x="108" y="3069"/>
                    </a:lnTo>
                    <a:lnTo>
                      <a:pt x="84" y="1959"/>
                    </a:lnTo>
                    <a:lnTo>
                      <a:pt x="60" y="1027"/>
                    </a:lnTo>
                    <a:lnTo>
                      <a:pt x="36" y="359"/>
                    </a:lnTo>
                    <a:lnTo>
                      <a:pt x="36" y="192"/>
                    </a:lnTo>
                    <a:lnTo>
                      <a:pt x="36" y="36"/>
                    </a:lnTo>
                    <a:lnTo>
                      <a:pt x="36" y="24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2"/>
              <p:cNvSpPr/>
              <p:nvPr/>
            </p:nvSpPr>
            <p:spPr>
              <a:xfrm>
                <a:off x="9226580" y="1410632"/>
                <a:ext cx="26845" cy="697358"/>
              </a:xfrm>
              <a:custGeom>
                <a:avLst/>
                <a:gdLst/>
                <a:ahLst/>
                <a:cxnLst/>
                <a:rect l="l" t="t" r="r" b="b"/>
                <a:pathLst>
                  <a:path w="490" h="12729" extrusionOk="0">
                    <a:moveTo>
                      <a:pt x="454" y="1"/>
                    </a:moveTo>
                    <a:lnTo>
                      <a:pt x="454" y="13"/>
                    </a:lnTo>
                    <a:lnTo>
                      <a:pt x="311" y="1254"/>
                    </a:lnTo>
                    <a:lnTo>
                      <a:pt x="191" y="2496"/>
                    </a:lnTo>
                    <a:lnTo>
                      <a:pt x="108" y="3738"/>
                    </a:lnTo>
                    <a:lnTo>
                      <a:pt x="48" y="4980"/>
                    </a:lnTo>
                    <a:lnTo>
                      <a:pt x="12" y="6221"/>
                    </a:lnTo>
                    <a:lnTo>
                      <a:pt x="0" y="7463"/>
                    </a:lnTo>
                    <a:lnTo>
                      <a:pt x="12" y="8693"/>
                    </a:lnTo>
                    <a:lnTo>
                      <a:pt x="48" y="9934"/>
                    </a:lnTo>
                    <a:lnTo>
                      <a:pt x="84" y="10627"/>
                    </a:lnTo>
                    <a:lnTo>
                      <a:pt x="132" y="11319"/>
                    </a:lnTo>
                    <a:lnTo>
                      <a:pt x="179" y="12012"/>
                    </a:lnTo>
                    <a:lnTo>
                      <a:pt x="239" y="12704"/>
                    </a:lnTo>
                    <a:lnTo>
                      <a:pt x="251" y="12728"/>
                    </a:lnTo>
                    <a:lnTo>
                      <a:pt x="275" y="12728"/>
                    </a:lnTo>
                    <a:lnTo>
                      <a:pt x="275" y="12704"/>
                    </a:lnTo>
                    <a:lnTo>
                      <a:pt x="179" y="11463"/>
                    </a:lnTo>
                    <a:lnTo>
                      <a:pt x="108" y="10221"/>
                    </a:lnTo>
                    <a:lnTo>
                      <a:pt x="60" y="8979"/>
                    </a:lnTo>
                    <a:lnTo>
                      <a:pt x="36" y="7738"/>
                    </a:lnTo>
                    <a:lnTo>
                      <a:pt x="36" y="6496"/>
                    </a:lnTo>
                    <a:lnTo>
                      <a:pt x="72" y="5254"/>
                    </a:lnTo>
                    <a:lnTo>
                      <a:pt x="132" y="4012"/>
                    </a:lnTo>
                    <a:lnTo>
                      <a:pt x="215" y="2783"/>
                    </a:lnTo>
                    <a:lnTo>
                      <a:pt x="263" y="2090"/>
                    </a:lnTo>
                    <a:lnTo>
                      <a:pt x="335" y="1398"/>
                    </a:lnTo>
                    <a:lnTo>
                      <a:pt x="406" y="705"/>
                    </a:lnTo>
                    <a:lnTo>
                      <a:pt x="490" y="13"/>
                    </a:lnTo>
                    <a:lnTo>
                      <a:pt x="49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2"/>
              <p:cNvSpPr/>
              <p:nvPr/>
            </p:nvSpPr>
            <p:spPr>
              <a:xfrm>
                <a:off x="9197161" y="2119715"/>
                <a:ext cx="28159" cy="81794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493" extrusionOk="0">
                    <a:moveTo>
                      <a:pt x="143" y="0"/>
                    </a:moveTo>
                    <a:lnTo>
                      <a:pt x="96" y="96"/>
                    </a:lnTo>
                    <a:lnTo>
                      <a:pt x="60" y="191"/>
                    </a:lnTo>
                    <a:lnTo>
                      <a:pt x="36" y="299"/>
                    </a:lnTo>
                    <a:lnTo>
                      <a:pt x="12" y="394"/>
                    </a:lnTo>
                    <a:lnTo>
                      <a:pt x="0" y="502"/>
                    </a:lnTo>
                    <a:lnTo>
                      <a:pt x="0" y="609"/>
                    </a:lnTo>
                    <a:lnTo>
                      <a:pt x="12" y="705"/>
                    </a:lnTo>
                    <a:lnTo>
                      <a:pt x="36" y="812"/>
                    </a:lnTo>
                    <a:lnTo>
                      <a:pt x="60" y="908"/>
                    </a:lnTo>
                    <a:lnTo>
                      <a:pt x="96" y="1015"/>
                    </a:lnTo>
                    <a:lnTo>
                      <a:pt x="143" y="1099"/>
                    </a:lnTo>
                    <a:lnTo>
                      <a:pt x="191" y="1194"/>
                    </a:lnTo>
                    <a:lnTo>
                      <a:pt x="251" y="1278"/>
                    </a:lnTo>
                    <a:lnTo>
                      <a:pt x="322" y="1349"/>
                    </a:lnTo>
                    <a:lnTo>
                      <a:pt x="406" y="1421"/>
                    </a:lnTo>
                    <a:lnTo>
                      <a:pt x="490" y="1493"/>
                    </a:lnTo>
                    <a:lnTo>
                      <a:pt x="502" y="1493"/>
                    </a:lnTo>
                    <a:lnTo>
                      <a:pt x="513" y="1481"/>
                    </a:lnTo>
                    <a:lnTo>
                      <a:pt x="513" y="1469"/>
                    </a:lnTo>
                    <a:lnTo>
                      <a:pt x="502" y="1457"/>
                    </a:lnTo>
                    <a:lnTo>
                      <a:pt x="418" y="1397"/>
                    </a:lnTo>
                    <a:lnTo>
                      <a:pt x="346" y="1325"/>
                    </a:lnTo>
                    <a:lnTo>
                      <a:pt x="287" y="1254"/>
                    </a:lnTo>
                    <a:lnTo>
                      <a:pt x="227" y="1170"/>
                    </a:lnTo>
                    <a:lnTo>
                      <a:pt x="167" y="1087"/>
                    </a:lnTo>
                    <a:lnTo>
                      <a:pt x="131" y="991"/>
                    </a:lnTo>
                    <a:lnTo>
                      <a:pt x="96" y="896"/>
                    </a:lnTo>
                    <a:lnTo>
                      <a:pt x="72" y="800"/>
                    </a:lnTo>
                    <a:lnTo>
                      <a:pt x="48" y="705"/>
                    </a:lnTo>
                    <a:lnTo>
                      <a:pt x="36" y="597"/>
                    </a:lnTo>
                    <a:lnTo>
                      <a:pt x="36" y="502"/>
                    </a:lnTo>
                    <a:lnTo>
                      <a:pt x="48" y="406"/>
                    </a:lnTo>
                    <a:lnTo>
                      <a:pt x="60" y="299"/>
                    </a:lnTo>
                    <a:lnTo>
                      <a:pt x="96" y="203"/>
                    </a:lnTo>
                    <a:lnTo>
                      <a:pt x="131" y="108"/>
                    </a:lnTo>
                    <a:lnTo>
                      <a:pt x="179" y="24"/>
                    </a:lnTo>
                    <a:lnTo>
                      <a:pt x="179" y="12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2"/>
              <p:cNvSpPr/>
              <p:nvPr/>
            </p:nvSpPr>
            <p:spPr>
              <a:xfrm>
                <a:off x="9546415" y="1468211"/>
                <a:ext cx="53032" cy="16813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069" extrusionOk="0">
                    <a:moveTo>
                      <a:pt x="944" y="0"/>
                    </a:moveTo>
                    <a:lnTo>
                      <a:pt x="884" y="24"/>
                    </a:lnTo>
                    <a:lnTo>
                      <a:pt x="825" y="60"/>
                    </a:lnTo>
                    <a:lnTo>
                      <a:pt x="765" y="96"/>
                    </a:lnTo>
                    <a:lnTo>
                      <a:pt x="705" y="132"/>
                    </a:lnTo>
                    <a:lnTo>
                      <a:pt x="622" y="239"/>
                    </a:lnTo>
                    <a:lnTo>
                      <a:pt x="538" y="347"/>
                    </a:lnTo>
                    <a:lnTo>
                      <a:pt x="454" y="490"/>
                    </a:lnTo>
                    <a:lnTo>
                      <a:pt x="383" y="633"/>
                    </a:lnTo>
                    <a:lnTo>
                      <a:pt x="263" y="944"/>
                    </a:lnTo>
                    <a:lnTo>
                      <a:pt x="204" y="1099"/>
                    </a:lnTo>
                    <a:lnTo>
                      <a:pt x="156" y="1266"/>
                    </a:lnTo>
                    <a:lnTo>
                      <a:pt x="72" y="1600"/>
                    </a:lnTo>
                    <a:lnTo>
                      <a:pt x="25" y="1947"/>
                    </a:lnTo>
                    <a:lnTo>
                      <a:pt x="1" y="2293"/>
                    </a:lnTo>
                    <a:lnTo>
                      <a:pt x="1" y="2484"/>
                    </a:lnTo>
                    <a:lnTo>
                      <a:pt x="1" y="2675"/>
                    </a:lnTo>
                    <a:lnTo>
                      <a:pt x="25" y="2866"/>
                    </a:lnTo>
                    <a:lnTo>
                      <a:pt x="49" y="3057"/>
                    </a:lnTo>
                    <a:lnTo>
                      <a:pt x="60" y="3069"/>
                    </a:lnTo>
                    <a:lnTo>
                      <a:pt x="84" y="3069"/>
                    </a:lnTo>
                    <a:lnTo>
                      <a:pt x="84" y="3057"/>
                    </a:lnTo>
                    <a:lnTo>
                      <a:pt x="49" y="2723"/>
                    </a:lnTo>
                    <a:lnTo>
                      <a:pt x="37" y="2400"/>
                    </a:lnTo>
                    <a:lnTo>
                      <a:pt x="49" y="2066"/>
                    </a:lnTo>
                    <a:lnTo>
                      <a:pt x="84" y="1744"/>
                    </a:lnTo>
                    <a:lnTo>
                      <a:pt x="144" y="1409"/>
                    </a:lnTo>
                    <a:lnTo>
                      <a:pt x="240" y="1099"/>
                    </a:lnTo>
                    <a:lnTo>
                      <a:pt x="359" y="788"/>
                    </a:lnTo>
                    <a:lnTo>
                      <a:pt x="502" y="490"/>
                    </a:lnTo>
                    <a:lnTo>
                      <a:pt x="586" y="347"/>
                    </a:lnTo>
                    <a:lnTo>
                      <a:pt x="634" y="275"/>
                    </a:lnTo>
                    <a:lnTo>
                      <a:pt x="681" y="215"/>
                    </a:lnTo>
                    <a:lnTo>
                      <a:pt x="741" y="156"/>
                    </a:lnTo>
                    <a:lnTo>
                      <a:pt x="801" y="108"/>
                    </a:lnTo>
                    <a:lnTo>
                      <a:pt x="872" y="72"/>
                    </a:lnTo>
                    <a:lnTo>
                      <a:pt x="956" y="36"/>
                    </a:lnTo>
                    <a:lnTo>
                      <a:pt x="968" y="36"/>
                    </a:lnTo>
                    <a:lnTo>
                      <a:pt x="968" y="24"/>
                    </a:lnTo>
                    <a:lnTo>
                      <a:pt x="956" y="12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2"/>
              <p:cNvSpPr/>
              <p:nvPr/>
            </p:nvSpPr>
            <p:spPr>
              <a:xfrm>
                <a:off x="9038175" y="1487167"/>
                <a:ext cx="2027" cy="84424"/>
              </a:xfrm>
              <a:custGeom>
                <a:avLst/>
                <a:gdLst/>
                <a:ahLst/>
                <a:cxnLst/>
                <a:rect l="l" t="t" r="r" b="b"/>
                <a:pathLst>
                  <a:path w="37" h="1541" extrusionOk="0">
                    <a:moveTo>
                      <a:pt x="1" y="1"/>
                    </a:moveTo>
                    <a:lnTo>
                      <a:pt x="1" y="13"/>
                    </a:lnTo>
                    <a:lnTo>
                      <a:pt x="1" y="1517"/>
                    </a:lnTo>
                    <a:lnTo>
                      <a:pt x="1" y="1529"/>
                    </a:lnTo>
                    <a:lnTo>
                      <a:pt x="13" y="1541"/>
                    </a:lnTo>
                    <a:lnTo>
                      <a:pt x="25" y="1529"/>
                    </a:lnTo>
                    <a:lnTo>
                      <a:pt x="37" y="1517"/>
                    </a:lnTo>
                    <a:lnTo>
                      <a:pt x="37" y="1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2"/>
              <p:cNvSpPr/>
              <p:nvPr/>
            </p:nvSpPr>
            <p:spPr>
              <a:xfrm>
                <a:off x="9082660" y="2050357"/>
                <a:ext cx="424584" cy="71385"/>
              </a:xfrm>
              <a:custGeom>
                <a:avLst/>
                <a:gdLst/>
                <a:ahLst/>
                <a:cxnLst/>
                <a:rect l="l" t="t" r="r" b="b"/>
                <a:pathLst>
                  <a:path w="7750" h="1303" extrusionOk="0">
                    <a:moveTo>
                      <a:pt x="7714" y="1"/>
                    </a:moveTo>
                    <a:lnTo>
                      <a:pt x="7439" y="132"/>
                    </a:lnTo>
                    <a:lnTo>
                      <a:pt x="7140" y="239"/>
                    </a:lnTo>
                    <a:lnTo>
                      <a:pt x="6854" y="347"/>
                    </a:lnTo>
                    <a:lnTo>
                      <a:pt x="6555" y="430"/>
                    </a:lnTo>
                    <a:lnTo>
                      <a:pt x="6149" y="538"/>
                    </a:lnTo>
                    <a:lnTo>
                      <a:pt x="5755" y="633"/>
                    </a:lnTo>
                    <a:lnTo>
                      <a:pt x="5350" y="717"/>
                    </a:lnTo>
                    <a:lnTo>
                      <a:pt x="4944" y="801"/>
                    </a:lnTo>
                    <a:lnTo>
                      <a:pt x="4490" y="884"/>
                    </a:lnTo>
                    <a:lnTo>
                      <a:pt x="4036" y="956"/>
                    </a:lnTo>
                    <a:lnTo>
                      <a:pt x="3141" y="1075"/>
                    </a:lnTo>
                    <a:lnTo>
                      <a:pt x="2293" y="1171"/>
                    </a:lnTo>
                    <a:lnTo>
                      <a:pt x="1875" y="1207"/>
                    </a:lnTo>
                    <a:lnTo>
                      <a:pt x="1445" y="1230"/>
                    </a:lnTo>
                    <a:lnTo>
                      <a:pt x="1123" y="1254"/>
                    </a:lnTo>
                    <a:lnTo>
                      <a:pt x="801" y="1266"/>
                    </a:lnTo>
                    <a:lnTo>
                      <a:pt x="466" y="1254"/>
                    </a:lnTo>
                    <a:lnTo>
                      <a:pt x="144" y="1242"/>
                    </a:lnTo>
                    <a:lnTo>
                      <a:pt x="24" y="1230"/>
                    </a:lnTo>
                    <a:lnTo>
                      <a:pt x="13" y="1230"/>
                    </a:lnTo>
                    <a:lnTo>
                      <a:pt x="1" y="1242"/>
                    </a:lnTo>
                    <a:lnTo>
                      <a:pt x="13" y="1254"/>
                    </a:lnTo>
                    <a:lnTo>
                      <a:pt x="24" y="1266"/>
                    </a:lnTo>
                    <a:lnTo>
                      <a:pt x="335" y="1290"/>
                    </a:lnTo>
                    <a:lnTo>
                      <a:pt x="645" y="1302"/>
                    </a:lnTo>
                    <a:lnTo>
                      <a:pt x="956" y="1290"/>
                    </a:lnTo>
                    <a:lnTo>
                      <a:pt x="1266" y="1278"/>
                    </a:lnTo>
                    <a:lnTo>
                      <a:pt x="1684" y="1254"/>
                    </a:lnTo>
                    <a:lnTo>
                      <a:pt x="2102" y="1230"/>
                    </a:lnTo>
                    <a:lnTo>
                      <a:pt x="2938" y="1135"/>
                    </a:lnTo>
                    <a:lnTo>
                      <a:pt x="3845" y="1015"/>
                    </a:lnTo>
                    <a:lnTo>
                      <a:pt x="4741" y="872"/>
                    </a:lnTo>
                    <a:lnTo>
                      <a:pt x="5159" y="789"/>
                    </a:lnTo>
                    <a:lnTo>
                      <a:pt x="5564" y="705"/>
                    </a:lnTo>
                    <a:lnTo>
                      <a:pt x="5982" y="610"/>
                    </a:lnTo>
                    <a:lnTo>
                      <a:pt x="6400" y="514"/>
                    </a:lnTo>
                    <a:lnTo>
                      <a:pt x="6711" y="418"/>
                    </a:lnTo>
                    <a:lnTo>
                      <a:pt x="7021" y="323"/>
                    </a:lnTo>
                    <a:lnTo>
                      <a:pt x="7332" y="216"/>
                    </a:lnTo>
                    <a:lnTo>
                      <a:pt x="7630" y="84"/>
                    </a:lnTo>
                    <a:lnTo>
                      <a:pt x="7737" y="24"/>
                    </a:lnTo>
                    <a:lnTo>
                      <a:pt x="7749" y="13"/>
                    </a:lnTo>
                    <a:lnTo>
                      <a:pt x="773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2"/>
              <p:cNvSpPr/>
              <p:nvPr/>
            </p:nvSpPr>
            <p:spPr>
              <a:xfrm>
                <a:off x="9186039" y="1406742"/>
                <a:ext cx="185119" cy="82451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505" extrusionOk="0">
                    <a:moveTo>
                      <a:pt x="1254" y="0"/>
                    </a:moveTo>
                    <a:lnTo>
                      <a:pt x="1242" y="12"/>
                    </a:lnTo>
                    <a:lnTo>
                      <a:pt x="153" y="1429"/>
                    </a:lnTo>
                    <a:lnTo>
                      <a:pt x="96" y="1266"/>
                    </a:lnTo>
                    <a:lnTo>
                      <a:pt x="48" y="1075"/>
                    </a:lnTo>
                    <a:lnTo>
                      <a:pt x="36" y="872"/>
                    </a:lnTo>
                    <a:lnTo>
                      <a:pt x="36" y="669"/>
                    </a:lnTo>
                    <a:lnTo>
                      <a:pt x="24" y="657"/>
                    </a:lnTo>
                    <a:lnTo>
                      <a:pt x="12" y="645"/>
                    </a:lnTo>
                    <a:lnTo>
                      <a:pt x="0" y="657"/>
                    </a:lnTo>
                    <a:lnTo>
                      <a:pt x="0" y="669"/>
                    </a:lnTo>
                    <a:lnTo>
                      <a:pt x="0" y="872"/>
                    </a:lnTo>
                    <a:lnTo>
                      <a:pt x="12" y="1075"/>
                    </a:lnTo>
                    <a:lnTo>
                      <a:pt x="60" y="1278"/>
                    </a:lnTo>
                    <a:lnTo>
                      <a:pt x="131" y="1469"/>
                    </a:lnTo>
                    <a:lnTo>
                      <a:pt x="143" y="1481"/>
                    </a:lnTo>
                    <a:lnTo>
                      <a:pt x="167" y="1481"/>
                    </a:lnTo>
                    <a:lnTo>
                      <a:pt x="1252" y="43"/>
                    </a:lnTo>
                    <a:lnTo>
                      <a:pt x="1252" y="43"/>
                    </a:lnTo>
                    <a:lnTo>
                      <a:pt x="1349" y="227"/>
                    </a:lnTo>
                    <a:lnTo>
                      <a:pt x="1481" y="430"/>
                    </a:lnTo>
                    <a:lnTo>
                      <a:pt x="1612" y="621"/>
                    </a:lnTo>
                    <a:lnTo>
                      <a:pt x="1755" y="800"/>
                    </a:lnTo>
                    <a:lnTo>
                      <a:pt x="1898" y="991"/>
                    </a:lnTo>
                    <a:lnTo>
                      <a:pt x="2042" y="1158"/>
                    </a:lnTo>
                    <a:lnTo>
                      <a:pt x="2197" y="1337"/>
                    </a:lnTo>
                    <a:lnTo>
                      <a:pt x="2364" y="1504"/>
                    </a:lnTo>
                    <a:lnTo>
                      <a:pt x="2388" y="1504"/>
                    </a:lnTo>
                    <a:lnTo>
                      <a:pt x="2651" y="1242"/>
                    </a:lnTo>
                    <a:lnTo>
                      <a:pt x="2901" y="967"/>
                    </a:lnTo>
                    <a:lnTo>
                      <a:pt x="3140" y="681"/>
                    </a:lnTo>
                    <a:lnTo>
                      <a:pt x="3379" y="394"/>
                    </a:lnTo>
                    <a:lnTo>
                      <a:pt x="3379" y="382"/>
                    </a:lnTo>
                    <a:lnTo>
                      <a:pt x="3367" y="370"/>
                    </a:lnTo>
                    <a:lnTo>
                      <a:pt x="3355" y="370"/>
                    </a:lnTo>
                    <a:lnTo>
                      <a:pt x="3343" y="382"/>
                    </a:lnTo>
                    <a:lnTo>
                      <a:pt x="3116" y="669"/>
                    </a:lnTo>
                    <a:lnTo>
                      <a:pt x="2878" y="943"/>
                    </a:lnTo>
                    <a:lnTo>
                      <a:pt x="2627" y="1218"/>
                    </a:lnTo>
                    <a:lnTo>
                      <a:pt x="2376" y="1468"/>
                    </a:lnTo>
                    <a:lnTo>
                      <a:pt x="2233" y="1313"/>
                    </a:lnTo>
                    <a:lnTo>
                      <a:pt x="2078" y="1146"/>
                    </a:lnTo>
                    <a:lnTo>
                      <a:pt x="1922" y="967"/>
                    </a:lnTo>
                    <a:lnTo>
                      <a:pt x="1779" y="776"/>
                    </a:lnTo>
                    <a:lnTo>
                      <a:pt x="1636" y="597"/>
                    </a:lnTo>
                    <a:lnTo>
                      <a:pt x="1504" y="406"/>
                    </a:lnTo>
                    <a:lnTo>
                      <a:pt x="1385" y="203"/>
                    </a:lnTo>
                    <a:lnTo>
                      <a:pt x="1266" y="12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2"/>
              <p:cNvSpPr/>
              <p:nvPr/>
            </p:nvSpPr>
            <p:spPr>
              <a:xfrm>
                <a:off x="9562139" y="1733754"/>
                <a:ext cx="33419" cy="28329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1" extrusionOk="0">
                    <a:moveTo>
                      <a:pt x="12" y="1"/>
                    </a:moveTo>
                    <a:lnTo>
                      <a:pt x="0" y="13"/>
                    </a:lnTo>
                    <a:lnTo>
                      <a:pt x="454" y="4013"/>
                    </a:lnTo>
                    <a:lnTo>
                      <a:pt x="573" y="5147"/>
                    </a:lnTo>
                    <a:lnTo>
                      <a:pt x="585" y="5159"/>
                    </a:lnTo>
                    <a:lnTo>
                      <a:pt x="597" y="5171"/>
                    </a:lnTo>
                    <a:lnTo>
                      <a:pt x="609" y="5159"/>
                    </a:lnTo>
                    <a:lnTo>
                      <a:pt x="609" y="5147"/>
                    </a:lnTo>
                    <a:lnTo>
                      <a:pt x="167" y="114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2"/>
              <p:cNvSpPr/>
              <p:nvPr/>
            </p:nvSpPr>
            <p:spPr>
              <a:xfrm>
                <a:off x="9592216" y="3628059"/>
                <a:ext cx="332326" cy="52374"/>
              </a:xfrm>
              <a:custGeom>
                <a:avLst/>
                <a:gdLst/>
                <a:ahLst/>
                <a:cxnLst/>
                <a:rect l="l" t="t" r="r" b="b"/>
                <a:pathLst>
                  <a:path w="6066" h="956" extrusionOk="0">
                    <a:moveTo>
                      <a:pt x="6042" y="1"/>
                    </a:moveTo>
                    <a:lnTo>
                      <a:pt x="5469" y="132"/>
                    </a:lnTo>
                    <a:lnTo>
                      <a:pt x="4884" y="263"/>
                    </a:lnTo>
                    <a:lnTo>
                      <a:pt x="4299" y="371"/>
                    </a:lnTo>
                    <a:lnTo>
                      <a:pt x="3714" y="478"/>
                    </a:lnTo>
                    <a:lnTo>
                      <a:pt x="3129" y="574"/>
                    </a:lnTo>
                    <a:lnTo>
                      <a:pt x="2532" y="657"/>
                    </a:lnTo>
                    <a:lnTo>
                      <a:pt x="1947" y="729"/>
                    </a:lnTo>
                    <a:lnTo>
                      <a:pt x="1350" y="801"/>
                    </a:lnTo>
                    <a:lnTo>
                      <a:pt x="681" y="872"/>
                    </a:lnTo>
                    <a:lnTo>
                      <a:pt x="12" y="920"/>
                    </a:lnTo>
                    <a:lnTo>
                      <a:pt x="1" y="932"/>
                    </a:lnTo>
                    <a:lnTo>
                      <a:pt x="1" y="944"/>
                    </a:lnTo>
                    <a:lnTo>
                      <a:pt x="1" y="956"/>
                    </a:lnTo>
                    <a:lnTo>
                      <a:pt x="12" y="956"/>
                    </a:lnTo>
                    <a:lnTo>
                      <a:pt x="609" y="908"/>
                    </a:lnTo>
                    <a:lnTo>
                      <a:pt x="1206" y="848"/>
                    </a:lnTo>
                    <a:lnTo>
                      <a:pt x="1791" y="789"/>
                    </a:lnTo>
                    <a:lnTo>
                      <a:pt x="2388" y="717"/>
                    </a:lnTo>
                    <a:lnTo>
                      <a:pt x="2974" y="634"/>
                    </a:lnTo>
                    <a:lnTo>
                      <a:pt x="3559" y="538"/>
                    </a:lnTo>
                    <a:lnTo>
                      <a:pt x="4144" y="431"/>
                    </a:lnTo>
                    <a:lnTo>
                      <a:pt x="4729" y="323"/>
                    </a:lnTo>
                    <a:lnTo>
                      <a:pt x="5397" y="192"/>
                    </a:lnTo>
                    <a:lnTo>
                      <a:pt x="6054" y="37"/>
                    </a:lnTo>
                    <a:lnTo>
                      <a:pt x="6066" y="37"/>
                    </a:lnTo>
                    <a:lnTo>
                      <a:pt x="6066" y="13"/>
                    </a:lnTo>
                    <a:lnTo>
                      <a:pt x="60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4" name="Google Shape;1184;p32"/>
            <p:cNvGrpSpPr/>
            <p:nvPr/>
          </p:nvGrpSpPr>
          <p:grpSpPr>
            <a:xfrm flipH="1">
              <a:off x="330875" y="2640600"/>
              <a:ext cx="1659724" cy="2374100"/>
              <a:chOff x="8750975" y="1995400"/>
              <a:chExt cx="1659724" cy="2374100"/>
            </a:xfrm>
          </p:grpSpPr>
          <p:sp>
            <p:nvSpPr>
              <p:cNvPr id="1185" name="Google Shape;1185;p32"/>
              <p:cNvSpPr/>
              <p:nvPr/>
            </p:nvSpPr>
            <p:spPr>
              <a:xfrm flipH="1">
                <a:off x="8777199" y="4207200"/>
                <a:ext cx="1633500" cy="1623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86" name="Google Shape;1186;p32"/>
              <p:cNvSpPr/>
              <p:nvPr/>
            </p:nvSpPr>
            <p:spPr>
              <a:xfrm>
                <a:off x="8750975" y="3928150"/>
                <a:ext cx="499825" cy="375725"/>
              </a:xfrm>
              <a:custGeom>
                <a:avLst/>
                <a:gdLst/>
                <a:ahLst/>
                <a:cxnLst/>
                <a:rect l="l" t="t" r="r" b="b"/>
                <a:pathLst>
                  <a:path w="19993" h="15029" extrusionOk="0">
                    <a:moveTo>
                      <a:pt x="9681" y="0"/>
                    </a:moveTo>
                    <a:lnTo>
                      <a:pt x="7322" y="4333"/>
                    </a:lnTo>
                    <a:lnTo>
                      <a:pt x="6856" y="4169"/>
                    </a:lnTo>
                    <a:lnTo>
                      <a:pt x="6417" y="4004"/>
                    </a:lnTo>
                    <a:lnTo>
                      <a:pt x="6006" y="3895"/>
                    </a:lnTo>
                    <a:lnTo>
                      <a:pt x="5595" y="3812"/>
                    </a:lnTo>
                    <a:lnTo>
                      <a:pt x="5183" y="3757"/>
                    </a:lnTo>
                    <a:lnTo>
                      <a:pt x="4799" y="3730"/>
                    </a:lnTo>
                    <a:lnTo>
                      <a:pt x="4443" y="3703"/>
                    </a:lnTo>
                    <a:lnTo>
                      <a:pt x="4086" y="3730"/>
                    </a:lnTo>
                    <a:lnTo>
                      <a:pt x="3757" y="3757"/>
                    </a:lnTo>
                    <a:lnTo>
                      <a:pt x="3428" y="3812"/>
                    </a:lnTo>
                    <a:lnTo>
                      <a:pt x="3126" y="3867"/>
                    </a:lnTo>
                    <a:lnTo>
                      <a:pt x="2825" y="3949"/>
                    </a:lnTo>
                    <a:lnTo>
                      <a:pt x="2276" y="4141"/>
                    </a:lnTo>
                    <a:lnTo>
                      <a:pt x="1810" y="4388"/>
                    </a:lnTo>
                    <a:lnTo>
                      <a:pt x="1371" y="4635"/>
                    </a:lnTo>
                    <a:lnTo>
                      <a:pt x="1015" y="4909"/>
                    </a:lnTo>
                    <a:lnTo>
                      <a:pt x="686" y="5156"/>
                    </a:lnTo>
                    <a:lnTo>
                      <a:pt x="439" y="5403"/>
                    </a:lnTo>
                    <a:lnTo>
                      <a:pt x="110" y="5787"/>
                    </a:lnTo>
                    <a:lnTo>
                      <a:pt x="0" y="5951"/>
                    </a:lnTo>
                    <a:lnTo>
                      <a:pt x="15413" y="15029"/>
                    </a:lnTo>
                    <a:lnTo>
                      <a:pt x="19992" y="6308"/>
                    </a:lnTo>
                    <a:lnTo>
                      <a:pt x="9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2"/>
              <p:cNvSpPr/>
              <p:nvPr/>
            </p:nvSpPr>
            <p:spPr>
              <a:xfrm>
                <a:off x="9217175" y="2549375"/>
                <a:ext cx="277025" cy="213250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8530" extrusionOk="0">
                    <a:moveTo>
                      <a:pt x="1125" y="1"/>
                    </a:moveTo>
                    <a:lnTo>
                      <a:pt x="906" y="56"/>
                    </a:lnTo>
                    <a:lnTo>
                      <a:pt x="823" y="83"/>
                    </a:lnTo>
                    <a:lnTo>
                      <a:pt x="769" y="138"/>
                    </a:lnTo>
                    <a:lnTo>
                      <a:pt x="714" y="193"/>
                    </a:lnTo>
                    <a:lnTo>
                      <a:pt x="686" y="275"/>
                    </a:lnTo>
                    <a:lnTo>
                      <a:pt x="659" y="357"/>
                    </a:lnTo>
                    <a:lnTo>
                      <a:pt x="686" y="412"/>
                    </a:lnTo>
                    <a:lnTo>
                      <a:pt x="741" y="549"/>
                    </a:lnTo>
                    <a:lnTo>
                      <a:pt x="878" y="714"/>
                    </a:lnTo>
                    <a:lnTo>
                      <a:pt x="1070" y="878"/>
                    </a:lnTo>
                    <a:lnTo>
                      <a:pt x="1317" y="1016"/>
                    </a:lnTo>
                    <a:lnTo>
                      <a:pt x="1591" y="1180"/>
                    </a:lnTo>
                    <a:lnTo>
                      <a:pt x="2195" y="1482"/>
                    </a:lnTo>
                    <a:lnTo>
                      <a:pt x="2825" y="1756"/>
                    </a:lnTo>
                    <a:lnTo>
                      <a:pt x="3374" y="1975"/>
                    </a:lnTo>
                    <a:lnTo>
                      <a:pt x="3895" y="2167"/>
                    </a:lnTo>
                    <a:lnTo>
                      <a:pt x="3292" y="2140"/>
                    </a:lnTo>
                    <a:lnTo>
                      <a:pt x="2661" y="2140"/>
                    </a:lnTo>
                    <a:lnTo>
                      <a:pt x="1948" y="2167"/>
                    </a:lnTo>
                    <a:lnTo>
                      <a:pt x="1207" y="2222"/>
                    </a:lnTo>
                    <a:lnTo>
                      <a:pt x="878" y="2277"/>
                    </a:lnTo>
                    <a:lnTo>
                      <a:pt x="604" y="2332"/>
                    </a:lnTo>
                    <a:lnTo>
                      <a:pt x="357" y="2414"/>
                    </a:lnTo>
                    <a:lnTo>
                      <a:pt x="165" y="2496"/>
                    </a:lnTo>
                    <a:lnTo>
                      <a:pt x="83" y="2551"/>
                    </a:lnTo>
                    <a:lnTo>
                      <a:pt x="28" y="2606"/>
                    </a:lnTo>
                    <a:lnTo>
                      <a:pt x="1" y="2688"/>
                    </a:lnTo>
                    <a:lnTo>
                      <a:pt x="1" y="2743"/>
                    </a:lnTo>
                    <a:lnTo>
                      <a:pt x="28" y="3018"/>
                    </a:lnTo>
                    <a:lnTo>
                      <a:pt x="56" y="3127"/>
                    </a:lnTo>
                    <a:lnTo>
                      <a:pt x="110" y="3209"/>
                    </a:lnTo>
                    <a:lnTo>
                      <a:pt x="165" y="3292"/>
                    </a:lnTo>
                    <a:lnTo>
                      <a:pt x="247" y="3347"/>
                    </a:lnTo>
                    <a:lnTo>
                      <a:pt x="439" y="3429"/>
                    </a:lnTo>
                    <a:lnTo>
                      <a:pt x="659" y="3456"/>
                    </a:lnTo>
                    <a:lnTo>
                      <a:pt x="961" y="3511"/>
                    </a:lnTo>
                    <a:lnTo>
                      <a:pt x="1674" y="3566"/>
                    </a:lnTo>
                    <a:lnTo>
                      <a:pt x="2441" y="3648"/>
                    </a:lnTo>
                    <a:lnTo>
                      <a:pt x="2990" y="3676"/>
                    </a:lnTo>
                    <a:lnTo>
                      <a:pt x="3456" y="3676"/>
                    </a:lnTo>
                    <a:lnTo>
                      <a:pt x="3017" y="3731"/>
                    </a:lnTo>
                    <a:lnTo>
                      <a:pt x="2524" y="3813"/>
                    </a:lnTo>
                    <a:lnTo>
                      <a:pt x="1975" y="3923"/>
                    </a:lnTo>
                    <a:lnTo>
                      <a:pt x="1454" y="4060"/>
                    </a:lnTo>
                    <a:lnTo>
                      <a:pt x="1180" y="4142"/>
                    </a:lnTo>
                    <a:lnTo>
                      <a:pt x="961" y="4252"/>
                    </a:lnTo>
                    <a:lnTo>
                      <a:pt x="769" y="4361"/>
                    </a:lnTo>
                    <a:lnTo>
                      <a:pt x="631" y="4471"/>
                    </a:lnTo>
                    <a:lnTo>
                      <a:pt x="549" y="4608"/>
                    </a:lnTo>
                    <a:lnTo>
                      <a:pt x="522" y="4663"/>
                    </a:lnTo>
                    <a:lnTo>
                      <a:pt x="494" y="4745"/>
                    </a:lnTo>
                    <a:lnTo>
                      <a:pt x="522" y="4882"/>
                    </a:lnTo>
                    <a:lnTo>
                      <a:pt x="549" y="4992"/>
                    </a:lnTo>
                    <a:lnTo>
                      <a:pt x="577" y="5074"/>
                    </a:lnTo>
                    <a:lnTo>
                      <a:pt x="631" y="5157"/>
                    </a:lnTo>
                    <a:lnTo>
                      <a:pt x="714" y="5211"/>
                    </a:lnTo>
                    <a:lnTo>
                      <a:pt x="796" y="5266"/>
                    </a:lnTo>
                    <a:lnTo>
                      <a:pt x="933" y="5321"/>
                    </a:lnTo>
                    <a:lnTo>
                      <a:pt x="1098" y="5349"/>
                    </a:lnTo>
                    <a:lnTo>
                      <a:pt x="1372" y="5349"/>
                    </a:lnTo>
                    <a:lnTo>
                      <a:pt x="4087" y="5184"/>
                    </a:lnTo>
                    <a:lnTo>
                      <a:pt x="4718" y="5541"/>
                    </a:lnTo>
                    <a:lnTo>
                      <a:pt x="3758" y="5787"/>
                    </a:lnTo>
                    <a:lnTo>
                      <a:pt x="2935" y="5979"/>
                    </a:lnTo>
                    <a:lnTo>
                      <a:pt x="2304" y="6199"/>
                    </a:lnTo>
                    <a:lnTo>
                      <a:pt x="2112" y="6308"/>
                    </a:lnTo>
                    <a:lnTo>
                      <a:pt x="1975" y="6446"/>
                    </a:lnTo>
                    <a:lnTo>
                      <a:pt x="1893" y="6583"/>
                    </a:lnTo>
                    <a:lnTo>
                      <a:pt x="1893" y="6665"/>
                    </a:lnTo>
                    <a:lnTo>
                      <a:pt x="1893" y="6747"/>
                    </a:lnTo>
                    <a:lnTo>
                      <a:pt x="1920" y="6829"/>
                    </a:lnTo>
                    <a:lnTo>
                      <a:pt x="1948" y="6884"/>
                    </a:lnTo>
                    <a:lnTo>
                      <a:pt x="2003" y="6967"/>
                    </a:lnTo>
                    <a:lnTo>
                      <a:pt x="2085" y="7021"/>
                    </a:lnTo>
                    <a:lnTo>
                      <a:pt x="2167" y="7076"/>
                    </a:lnTo>
                    <a:lnTo>
                      <a:pt x="2277" y="7131"/>
                    </a:lnTo>
                    <a:lnTo>
                      <a:pt x="2551" y="7186"/>
                    </a:lnTo>
                    <a:lnTo>
                      <a:pt x="3292" y="7186"/>
                    </a:lnTo>
                    <a:lnTo>
                      <a:pt x="4197" y="7159"/>
                    </a:lnTo>
                    <a:lnTo>
                      <a:pt x="5431" y="7104"/>
                    </a:lnTo>
                    <a:lnTo>
                      <a:pt x="5623" y="7159"/>
                    </a:lnTo>
                    <a:lnTo>
                      <a:pt x="5952" y="7323"/>
                    </a:lnTo>
                    <a:lnTo>
                      <a:pt x="6912" y="7817"/>
                    </a:lnTo>
                    <a:lnTo>
                      <a:pt x="8228" y="8530"/>
                    </a:lnTo>
                    <a:lnTo>
                      <a:pt x="11080" y="4498"/>
                    </a:lnTo>
                    <a:lnTo>
                      <a:pt x="10449" y="4114"/>
                    </a:lnTo>
                    <a:lnTo>
                      <a:pt x="8941" y="3209"/>
                    </a:lnTo>
                    <a:lnTo>
                      <a:pt x="8063" y="2688"/>
                    </a:lnTo>
                    <a:lnTo>
                      <a:pt x="7158" y="2167"/>
                    </a:lnTo>
                    <a:lnTo>
                      <a:pt x="6336" y="1756"/>
                    </a:lnTo>
                    <a:lnTo>
                      <a:pt x="5979" y="1591"/>
                    </a:lnTo>
                    <a:lnTo>
                      <a:pt x="5650" y="1454"/>
                    </a:lnTo>
                    <a:lnTo>
                      <a:pt x="4251" y="906"/>
                    </a:lnTo>
                    <a:lnTo>
                      <a:pt x="3456" y="604"/>
                    </a:lnTo>
                    <a:lnTo>
                      <a:pt x="2688" y="330"/>
                    </a:lnTo>
                    <a:lnTo>
                      <a:pt x="1975" y="111"/>
                    </a:lnTo>
                    <a:lnTo>
                      <a:pt x="1646" y="56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2"/>
              <p:cNvSpPr/>
              <p:nvPr/>
            </p:nvSpPr>
            <p:spPr>
              <a:xfrm>
                <a:off x="9601800" y="2496600"/>
                <a:ext cx="117950" cy="128900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5156" extrusionOk="0">
                    <a:moveTo>
                      <a:pt x="3100" y="0"/>
                    </a:moveTo>
                    <a:lnTo>
                      <a:pt x="1" y="2907"/>
                    </a:lnTo>
                    <a:lnTo>
                      <a:pt x="1043" y="5156"/>
                    </a:lnTo>
                    <a:lnTo>
                      <a:pt x="4718" y="1892"/>
                    </a:lnTo>
                    <a:lnTo>
                      <a:pt x="3100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extrusionOk="0">
                    <a:moveTo>
                      <a:pt x="2468" y="1"/>
                    </a:move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fill="none" extrusionOk="0">
                    <a:moveTo>
                      <a:pt x="2112" y="7487"/>
                    </a:move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2"/>
              <p:cNvSpPr/>
              <p:nvPr/>
            </p:nvSpPr>
            <p:spPr>
              <a:xfrm>
                <a:off x="9481825" y="2321750"/>
                <a:ext cx="201600" cy="252350"/>
              </a:xfrm>
              <a:custGeom>
                <a:avLst/>
                <a:gdLst/>
                <a:ahLst/>
                <a:cxnLst/>
                <a:rect l="l" t="t" r="r" b="b"/>
                <a:pathLst>
                  <a:path w="8064" h="10094" extrusionOk="0">
                    <a:moveTo>
                      <a:pt x="2002" y="1"/>
                    </a:moveTo>
                    <a:lnTo>
                      <a:pt x="1893" y="28"/>
                    </a:lnTo>
                    <a:lnTo>
                      <a:pt x="1783" y="83"/>
                    </a:lnTo>
                    <a:lnTo>
                      <a:pt x="1701" y="138"/>
                    </a:lnTo>
                    <a:lnTo>
                      <a:pt x="1619" y="248"/>
                    </a:lnTo>
                    <a:lnTo>
                      <a:pt x="1564" y="330"/>
                    </a:lnTo>
                    <a:lnTo>
                      <a:pt x="1564" y="440"/>
                    </a:lnTo>
                    <a:lnTo>
                      <a:pt x="1536" y="549"/>
                    </a:lnTo>
                    <a:lnTo>
                      <a:pt x="1564" y="659"/>
                    </a:lnTo>
                    <a:lnTo>
                      <a:pt x="1619" y="878"/>
                    </a:lnTo>
                    <a:lnTo>
                      <a:pt x="1701" y="1098"/>
                    </a:lnTo>
                    <a:lnTo>
                      <a:pt x="2030" y="1783"/>
                    </a:lnTo>
                    <a:lnTo>
                      <a:pt x="2386" y="2414"/>
                    </a:lnTo>
                    <a:lnTo>
                      <a:pt x="2770" y="3045"/>
                    </a:lnTo>
                    <a:lnTo>
                      <a:pt x="3209" y="3648"/>
                    </a:lnTo>
                    <a:lnTo>
                      <a:pt x="3099" y="3621"/>
                    </a:lnTo>
                    <a:lnTo>
                      <a:pt x="2853" y="3539"/>
                    </a:lnTo>
                    <a:lnTo>
                      <a:pt x="2688" y="3511"/>
                    </a:lnTo>
                    <a:lnTo>
                      <a:pt x="2524" y="3511"/>
                    </a:lnTo>
                    <a:lnTo>
                      <a:pt x="2359" y="3539"/>
                    </a:lnTo>
                    <a:lnTo>
                      <a:pt x="2222" y="3648"/>
                    </a:lnTo>
                    <a:lnTo>
                      <a:pt x="2140" y="3785"/>
                    </a:lnTo>
                    <a:lnTo>
                      <a:pt x="2112" y="3923"/>
                    </a:lnTo>
                    <a:lnTo>
                      <a:pt x="2112" y="4060"/>
                    </a:lnTo>
                    <a:lnTo>
                      <a:pt x="2112" y="4197"/>
                    </a:lnTo>
                    <a:lnTo>
                      <a:pt x="2194" y="4444"/>
                    </a:lnTo>
                    <a:lnTo>
                      <a:pt x="2249" y="4526"/>
                    </a:lnTo>
                    <a:lnTo>
                      <a:pt x="2249" y="4526"/>
                    </a:lnTo>
                    <a:lnTo>
                      <a:pt x="2167" y="4444"/>
                    </a:lnTo>
                    <a:lnTo>
                      <a:pt x="2085" y="4389"/>
                    </a:lnTo>
                    <a:lnTo>
                      <a:pt x="1975" y="4334"/>
                    </a:lnTo>
                    <a:lnTo>
                      <a:pt x="1838" y="4279"/>
                    </a:lnTo>
                    <a:lnTo>
                      <a:pt x="1673" y="4252"/>
                    </a:lnTo>
                    <a:lnTo>
                      <a:pt x="1509" y="4279"/>
                    </a:lnTo>
                    <a:lnTo>
                      <a:pt x="1344" y="4389"/>
                    </a:lnTo>
                    <a:lnTo>
                      <a:pt x="1262" y="4444"/>
                    </a:lnTo>
                    <a:lnTo>
                      <a:pt x="1180" y="4526"/>
                    </a:lnTo>
                    <a:lnTo>
                      <a:pt x="1152" y="4581"/>
                    </a:lnTo>
                    <a:lnTo>
                      <a:pt x="1125" y="4663"/>
                    </a:lnTo>
                    <a:lnTo>
                      <a:pt x="1097" y="4855"/>
                    </a:lnTo>
                    <a:lnTo>
                      <a:pt x="1125" y="5020"/>
                    </a:lnTo>
                    <a:lnTo>
                      <a:pt x="1180" y="5157"/>
                    </a:lnTo>
                    <a:lnTo>
                      <a:pt x="1235" y="5294"/>
                    </a:lnTo>
                    <a:lnTo>
                      <a:pt x="1289" y="5404"/>
                    </a:lnTo>
                    <a:lnTo>
                      <a:pt x="1207" y="5349"/>
                    </a:lnTo>
                    <a:lnTo>
                      <a:pt x="1070" y="5294"/>
                    </a:lnTo>
                    <a:lnTo>
                      <a:pt x="933" y="5239"/>
                    </a:lnTo>
                    <a:lnTo>
                      <a:pt x="768" y="5212"/>
                    </a:lnTo>
                    <a:lnTo>
                      <a:pt x="604" y="5212"/>
                    </a:lnTo>
                    <a:lnTo>
                      <a:pt x="412" y="5266"/>
                    </a:lnTo>
                    <a:lnTo>
                      <a:pt x="247" y="5349"/>
                    </a:lnTo>
                    <a:lnTo>
                      <a:pt x="110" y="5486"/>
                    </a:lnTo>
                    <a:lnTo>
                      <a:pt x="28" y="5650"/>
                    </a:lnTo>
                    <a:lnTo>
                      <a:pt x="0" y="5787"/>
                    </a:lnTo>
                    <a:lnTo>
                      <a:pt x="0" y="5925"/>
                    </a:lnTo>
                    <a:lnTo>
                      <a:pt x="28" y="6034"/>
                    </a:lnTo>
                    <a:lnTo>
                      <a:pt x="55" y="6144"/>
                    </a:lnTo>
                    <a:lnTo>
                      <a:pt x="110" y="6226"/>
                    </a:lnTo>
                    <a:lnTo>
                      <a:pt x="1152" y="7296"/>
                    </a:lnTo>
                    <a:lnTo>
                      <a:pt x="1783" y="7927"/>
                    </a:lnTo>
                    <a:lnTo>
                      <a:pt x="2469" y="8530"/>
                    </a:lnTo>
                    <a:lnTo>
                      <a:pt x="3182" y="9106"/>
                    </a:lnTo>
                    <a:lnTo>
                      <a:pt x="3511" y="9353"/>
                    </a:lnTo>
                    <a:lnTo>
                      <a:pt x="3867" y="9572"/>
                    </a:lnTo>
                    <a:lnTo>
                      <a:pt x="4196" y="9764"/>
                    </a:lnTo>
                    <a:lnTo>
                      <a:pt x="4498" y="9929"/>
                    </a:lnTo>
                    <a:lnTo>
                      <a:pt x="4800" y="10038"/>
                    </a:lnTo>
                    <a:lnTo>
                      <a:pt x="5074" y="10093"/>
                    </a:lnTo>
                    <a:lnTo>
                      <a:pt x="8063" y="7241"/>
                    </a:lnTo>
                    <a:lnTo>
                      <a:pt x="7624" y="6610"/>
                    </a:lnTo>
                    <a:lnTo>
                      <a:pt x="7049" y="5842"/>
                    </a:lnTo>
                    <a:lnTo>
                      <a:pt x="5595" y="4032"/>
                    </a:lnTo>
                    <a:lnTo>
                      <a:pt x="4169" y="2195"/>
                    </a:lnTo>
                    <a:lnTo>
                      <a:pt x="3566" y="1427"/>
                    </a:lnTo>
                    <a:lnTo>
                      <a:pt x="3127" y="796"/>
                    </a:lnTo>
                    <a:lnTo>
                      <a:pt x="2990" y="604"/>
                    </a:lnTo>
                    <a:lnTo>
                      <a:pt x="2853" y="385"/>
                    </a:lnTo>
                    <a:lnTo>
                      <a:pt x="2688" y="220"/>
                    </a:lnTo>
                    <a:lnTo>
                      <a:pt x="2496" y="83"/>
                    </a:lnTo>
                    <a:lnTo>
                      <a:pt x="2386" y="28"/>
                    </a:lnTo>
                    <a:lnTo>
                      <a:pt x="2249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2"/>
              <p:cNvSpPr/>
              <p:nvPr/>
            </p:nvSpPr>
            <p:spPr>
              <a:xfrm>
                <a:off x="9605225" y="2394425"/>
                <a:ext cx="30875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459" extrusionOk="0">
                    <a:moveTo>
                      <a:pt x="1153" y="1"/>
                    </a:moveTo>
                    <a:lnTo>
                      <a:pt x="1153" y="28"/>
                    </a:lnTo>
                    <a:lnTo>
                      <a:pt x="1070" y="330"/>
                    </a:lnTo>
                    <a:lnTo>
                      <a:pt x="1043" y="659"/>
                    </a:lnTo>
                    <a:lnTo>
                      <a:pt x="988" y="1290"/>
                    </a:lnTo>
                    <a:lnTo>
                      <a:pt x="961" y="1537"/>
                    </a:lnTo>
                    <a:lnTo>
                      <a:pt x="878" y="1811"/>
                    </a:lnTo>
                    <a:lnTo>
                      <a:pt x="741" y="2085"/>
                    </a:lnTo>
                    <a:lnTo>
                      <a:pt x="577" y="2332"/>
                    </a:lnTo>
                    <a:lnTo>
                      <a:pt x="275" y="2853"/>
                    </a:lnTo>
                    <a:lnTo>
                      <a:pt x="165" y="3100"/>
                    </a:lnTo>
                    <a:lnTo>
                      <a:pt x="83" y="3402"/>
                    </a:lnTo>
                    <a:lnTo>
                      <a:pt x="28" y="3648"/>
                    </a:lnTo>
                    <a:lnTo>
                      <a:pt x="1" y="3895"/>
                    </a:lnTo>
                    <a:lnTo>
                      <a:pt x="28" y="4142"/>
                    </a:lnTo>
                    <a:lnTo>
                      <a:pt x="56" y="4416"/>
                    </a:lnTo>
                    <a:lnTo>
                      <a:pt x="138" y="4690"/>
                    </a:lnTo>
                    <a:lnTo>
                      <a:pt x="248" y="4965"/>
                    </a:lnTo>
                    <a:lnTo>
                      <a:pt x="385" y="5212"/>
                    </a:lnTo>
                    <a:lnTo>
                      <a:pt x="577" y="5458"/>
                    </a:lnTo>
                    <a:lnTo>
                      <a:pt x="632" y="5458"/>
                    </a:lnTo>
                    <a:lnTo>
                      <a:pt x="659" y="5431"/>
                    </a:lnTo>
                    <a:lnTo>
                      <a:pt x="632" y="5404"/>
                    </a:lnTo>
                    <a:lnTo>
                      <a:pt x="412" y="5102"/>
                    </a:lnTo>
                    <a:lnTo>
                      <a:pt x="248" y="4800"/>
                    </a:lnTo>
                    <a:lnTo>
                      <a:pt x="138" y="4471"/>
                    </a:lnTo>
                    <a:lnTo>
                      <a:pt x="83" y="4115"/>
                    </a:lnTo>
                    <a:lnTo>
                      <a:pt x="111" y="3731"/>
                    </a:lnTo>
                    <a:lnTo>
                      <a:pt x="165" y="3402"/>
                    </a:lnTo>
                    <a:lnTo>
                      <a:pt x="275" y="3072"/>
                    </a:lnTo>
                    <a:lnTo>
                      <a:pt x="440" y="2743"/>
                    </a:lnTo>
                    <a:lnTo>
                      <a:pt x="796" y="2167"/>
                    </a:lnTo>
                    <a:lnTo>
                      <a:pt x="933" y="1866"/>
                    </a:lnTo>
                    <a:lnTo>
                      <a:pt x="988" y="1729"/>
                    </a:lnTo>
                    <a:lnTo>
                      <a:pt x="1043" y="1564"/>
                    </a:lnTo>
                    <a:lnTo>
                      <a:pt x="1098" y="1180"/>
                    </a:lnTo>
                    <a:lnTo>
                      <a:pt x="1125" y="796"/>
                    </a:lnTo>
                    <a:lnTo>
                      <a:pt x="1153" y="440"/>
                    </a:lnTo>
                    <a:lnTo>
                      <a:pt x="1235" y="56"/>
                    </a:lnTo>
                    <a:lnTo>
                      <a:pt x="1208" y="28"/>
                    </a:lnTo>
                    <a:lnTo>
                      <a:pt x="1208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2"/>
              <p:cNvSpPr/>
              <p:nvPr/>
            </p:nvSpPr>
            <p:spPr>
              <a:xfrm>
                <a:off x="9483200" y="2454075"/>
                <a:ext cx="56925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113" extrusionOk="0">
                    <a:moveTo>
                      <a:pt x="1097" y="1"/>
                    </a:moveTo>
                    <a:lnTo>
                      <a:pt x="1097" y="56"/>
                    </a:lnTo>
                    <a:lnTo>
                      <a:pt x="1097" y="83"/>
                    </a:lnTo>
                    <a:lnTo>
                      <a:pt x="1344" y="248"/>
                    </a:lnTo>
                    <a:lnTo>
                      <a:pt x="1564" y="467"/>
                    </a:lnTo>
                    <a:lnTo>
                      <a:pt x="1783" y="686"/>
                    </a:lnTo>
                    <a:lnTo>
                      <a:pt x="1947" y="933"/>
                    </a:lnTo>
                    <a:lnTo>
                      <a:pt x="2030" y="1070"/>
                    </a:lnTo>
                    <a:lnTo>
                      <a:pt x="2112" y="1207"/>
                    </a:lnTo>
                    <a:lnTo>
                      <a:pt x="2167" y="1345"/>
                    </a:lnTo>
                    <a:lnTo>
                      <a:pt x="2194" y="1509"/>
                    </a:lnTo>
                    <a:lnTo>
                      <a:pt x="2167" y="1646"/>
                    </a:lnTo>
                    <a:lnTo>
                      <a:pt x="2112" y="1756"/>
                    </a:lnTo>
                    <a:lnTo>
                      <a:pt x="2030" y="1866"/>
                    </a:lnTo>
                    <a:lnTo>
                      <a:pt x="1920" y="1948"/>
                    </a:lnTo>
                    <a:lnTo>
                      <a:pt x="1783" y="2003"/>
                    </a:lnTo>
                    <a:lnTo>
                      <a:pt x="1646" y="2030"/>
                    </a:lnTo>
                    <a:lnTo>
                      <a:pt x="1509" y="2030"/>
                    </a:lnTo>
                    <a:lnTo>
                      <a:pt x="1372" y="2003"/>
                    </a:lnTo>
                    <a:lnTo>
                      <a:pt x="1234" y="1948"/>
                    </a:lnTo>
                    <a:lnTo>
                      <a:pt x="1097" y="1893"/>
                    </a:lnTo>
                    <a:lnTo>
                      <a:pt x="878" y="1729"/>
                    </a:lnTo>
                    <a:lnTo>
                      <a:pt x="659" y="1509"/>
                    </a:lnTo>
                    <a:lnTo>
                      <a:pt x="467" y="1317"/>
                    </a:lnTo>
                    <a:lnTo>
                      <a:pt x="275" y="1098"/>
                    </a:lnTo>
                    <a:lnTo>
                      <a:pt x="55" y="906"/>
                    </a:lnTo>
                    <a:lnTo>
                      <a:pt x="28" y="906"/>
                    </a:lnTo>
                    <a:lnTo>
                      <a:pt x="28" y="933"/>
                    </a:lnTo>
                    <a:lnTo>
                      <a:pt x="0" y="961"/>
                    </a:lnTo>
                    <a:lnTo>
                      <a:pt x="28" y="988"/>
                    </a:lnTo>
                    <a:lnTo>
                      <a:pt x="192" y="1153"/>
                    </a:lnTo>
                    <a:lnTo>
                      <a:pt x="384" y="1317"/>
                    </a:lnTo>
                    <a:lnTo>
                      <a:pt x="741" y="1701"/>
                    </a:lnTo>
                    <a:lnTo>
                      <a:pt x="933" y="1893"/>
                    </a:lnTo>
                    <a:lnTo>
                      <a:pt x="1152" y="2003"/>
                    </a:lnTo>
                    <a:lnTo>
                      <a:pt x="1372" y="2085"/>
                    </a:lnTo>
                    <a:lnTo>
                      <a:pt x="1509" y="2113"/>
                    </a:lnTo>
                    <a:lnTo>
                      <a:pt x="1618" y="2113"/>
                    </a:lnTo>
                    <a:lnTo>
                      <a:pt x="1810" y="2085"/>
                    </a:lnTo>
                    <a:lnTo>
                      <a:pt x="1975" y="2003"/>
                    </a:lnTo>
                    <a:lnTo>
                      <a:pt x="2139" y="1866"/>
                    </a:lnTo>
                    <a:lnTo>
                      <a:pt x="2194" y="1811"/>
                    </a:lnTo>
                    <a:lnTo>
                      <a:pt x="2222" y="1729"/>
                    </a:lnTo>
                    <a:lnTo>
                      <a:pt x="2249" y="1591"/>
                    </a:lnTo>
                    <a:lnTo>
                      <a:pt x="2277" y="1482"/>
                    </a:lnTo>
                    <a:lnTo>
                      <a:pt x="2249" y="1372"/>
                    </a:lnTo>
                    <a:lnTo>
                      <a:pt x="2222" y="1235"/>
                    </a:lnTo>
                    <a:lnTo>
                      <a:pt x="2112" y="1016"/>
                    </a:lnTo>
                    <a:lnTo>
                      <a:pt x="1975" y="824"/>
                    </a:lnTo>
                    <a:lnTo>
                      <a:pt x="1783" y="577"/>
                    </a:lnTo>
                    <a:lnTo>
                      <a:pt x="1591" y="385"/>
                    </a:lnTo>
                    <a:lnTo>
                      <a:pt x="1372" y="193"/>
                    </a:lnTo>
                    <a:lnTo>
                      <a:pt x="1152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2"/>
              <p:cNvSpPr/>
              <p:nvPr/>
            </p:nvSpPr>
            <p:spPr>
              <a:xfrm>
                <a:off x="9536675" y="2432825"/>
                <a:ext cx="29500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2140" extrusionOk="0">
                    <a:moveTo>
                      <a:pt x="55" y="1"/>
                    </a:moveTo>
                    <a:lnTo>
                      <a:pt x="28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302" y="330"/>
                    </a:lnTo>
                    <a:lnTo>
                      <a:pt x="576" y="604"/>
                    </a:lnTo>
                    <a:lnTo>
                      <a:pt x="851" y="878"/>
                    </a:lnTo>
                    <a:lnTo>
                      <a:pt x="960" y="1043"/>
                    </a:lnTo>
                    <a:lnTo>
                      <a:pt x="1070" y="1207"/>
                    </a:lnTo>
                    <a:lnTo>
                      <a:pt x="1097" y="1399"/>
                    </a:lnTo>
                    <a:lnTo>
                      <a:pt x="1097" y="1591"/>
                    </a:lnTo>
                    <a:lnTo>
                      <a:pt x="1015" y="1756"/>
                    </a:lnTo>
                    <a:lnTo>
                      <a:pt x="960" y="1838"/>
                    </a:lnTo>
                    <a:lnTo>
                      <a:pt x="905" y="1893"/>
                    </a:lnTo>
                    <a:lnTo>
                      <a:pt x="823" y="1975"/>
                    </a:lnTo>
                    <a:lnTo>
                      <a:pt x="713" y="2003"/>
                    </a:lnTo>
                    <a:lnTo>
                      <a:pt x="521" y="2057"/>
                    </a:lnTo>
                    <a:lnTo>
                      <a:pt x="302" y="2057"/>
                    </a:lnTo>
                    <a:lnTo>
                      <a:pt x="110" y="1975"/>
                    </a:lnTo>
                    <a:lnTo>
                      <a:pt x="83" y="1975"/>
                    </a:lnTo>
                    <a:lnTo>
                      <a:pt x="55" y="2003"/>
                    </a:lnTo>
                    <a:lnTo>
                      <a:pt x="55" y="2030"/>
                    </a:lnTo>
                    <a:lnTo>
                      <a:pt x="55" y="2057"/>
                    </a:lnTo>
                    <a:lnTo>
                      <a:pt x="247" y="2112"/>
                    </a:lnTo>
                    <a:lnTo>
                      <a:pt x="467" y="2140"/>
                    </a:lnTo>
                    <a:lnTo>
                      <a:pt x="659" y="2112"/>
                    </a:lnTo>
                    <a:lnTo>
                      <a:pt x="851" y="2030"/>
                    </a:lnTo>
                    <a:lnTo>
                      <a:pt x="1015" y="1920"/>
                    </a:lnTo>
                    <a:lnTo>
                      <a:pt x="1125" y="1756"/>
                    </a:lnTo>
                    <a:lnTo>
                      <a:pt x="1180" y="1591"/>
                    </a:lnTo>
                    <a:lnTo>
                      <a:pt x="1180" y="1399"/>
                    </a:lnTo>
                    <a:lnTo>
                      <a:pt x="1125" y="1180"/>
                    </a:lnTo>
                    <a:lnTo>
                      <a:pt x="1043" y="988"/>
                    </a:lnTo>
                    <a:lnTo>
                      <a:pt x="905" y="823"/>
                    </a:lnTo>
                    <a:lnTo>
                      <a:pt x="768" y="659"/>
                    </a:lnTo>
                    <a:lnTo>
                      <a:pt x="412" y="35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2"/>
              <p:cNvSpPr/>
              <p:nvPr/>
            </p:nvSpPr>
            <p:spPr>
              <a:xfrm>
                <a:off x="9559300" y="2411575"/>
                <a:ext cx="267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2360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28" y="55"/>
                    </a:lnTo>
                    <a:lnTo>
                      <a:pt x="330" y="330"/>
                    </a:lnTo>
                    <a:lnTo>
                      <a:pt x="604" y="604"/>
                    </a:lnTo>
                    <a:lnTo>
                      <a:pt x="713" y="768"/>
                    </a:lnTo>
                    <a:lnTo>
                      <a:pt x="823" y="933"/>
                    </a:lnTo>
                    <a:lnTo>
                      <a:pt x="905" y="1097"/>
                    </a:lnTo>
                    <a:lnTo>
                      <a:pt x="960" y="1289"/>
                    </a:lnTo>
                    <a:lnTo>
                      <a:pt x="988" y="1454"/>
                    </a:lnTo>
                    <a:lnTo>
                      <a:pt x="988" y="1646"/>
                    </a:lnTo>
                    <a:lnTo>
                      <a:pt x="933" y="1811"/>
                    </a:lnTo>
                    <a:lnTo>
                      <a:pt x="878" y="1948"/>
                    </a:lnTo>
                    <a:lnTo>
                      <a:pt x="768" y="2085"/>
                    </a:lnTo>
                    <a:lnTo>
                      <a:pt x="631" y="2194"/>
                    </a:lnTo>
                    <a:lnTo>
                      <a:pt x="494" y="2249"/>
                    </a:lnTo>
                    <a:lnTo>
                      <a:pt x="302" y="2277"/>
                    </a:lnTo>
                    <a:lnTo>
                      <a:pt x="275" y="2304"/>
                    </a:lnTo>
                    <a:lnTo>
                      <a:pt x="275" y="2332"/>
                    </a:lnTo>
                    <a:lnTo>
                      <a:pt x="275" y="2359"/>
                    </a:lnTo>
                    <a:lnTo>
                      <a:pt x="302" y="2359"/>
                    </a:lnTo>
                    <a:lnTo>
                      <a:pt x="467" y="2332"/>
                    </a:lnTo>
                    <a:lnTo>
                      <a:pt x="631" y="2277"/>
                    </a:lnTo>
                    <a:lnTo>
                      <a:pt x="768" y="2194"/>
                    </a:lnTo>
                    <a:lnTo>
                      <a:pt x="878" y="2085"/>
                    </a:lnTo>
                    <a:lnTo>
                      <a:pt x="988" y="1920"/>
                    </a:lnTo>
                    <a:lnTo>
                      <a:pt x="1043" y="1783"/>
                    </a:lnTo>
                    <a:lnTo>
                      <a:pt x="1070" y="1619"/>
                    </a:lnTo>
                    <a:lnTo>
                      <a:pt x="1070" y="1427"/>
                    </a:lnTo>
                    <a:lnTo>
                      <a:pt x="1043" y="1207"/>
                    </a:lnTo>
                    <a:lnTo>
                      <a:pt x="960" y="988"/>
                    </a:lnTo>
                    <a:lnTo>
                      <a:pt x="851" y="796"/>
                    </a:lnTo>
                    <a:lnTo>
                      <a:pt x="713" y="631"/>
                    </a:lnTo>
                    <a:lnTo>
                      <a:pt x="576" y="467"/>
                    </a:lnTo>
                    <a:lnTo>
                      <a:pt x="412" y="30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2"/>
              <p:cNvSpPr/>
              <p:nvPr/>
            </p:nvSpPr>
            <p:spPr>
              <a:xfrm>
                <a:off x="8870950" y="4005625"/>
                <a:ext cx="404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524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0" y="55"/>
                    </a:lnTo>
                    <a:lnTo>
                      <a:pt x="439" y="658"/>
                    </a:lnTo>
                    <a:lnTo>
                      <a:pt x="823" y="1262"/>
                    </a:lnTo>
                    <a:lnTo>
                      <a:pt x="1207" y="1865"/>
                    </a:lnTo>
                    <a:lnTo>
                      <a:pt x="1536" y="2496"/>
                    </a:lnTo>
                    <a:lnTo>
                      <a:pt x="1564" y="2523"/>
                    </a:lnTo>
                    <a:lnTo>
                      <a:pt x="1591" y="2523"/>
                    </a:lnTo>
                    <a:lnTo>
                      <a:pt x="1618" y="2496"/>
                    </a:lnTo>
                    <a:lnTo>
                      <a:pt x="1618" y="2468"/>
                    </a:lnTo>
                    <a:lnTo>
                      <a:pt x="1262" y="1838"/>
                    </a:lnTo>
                    <a:lnTo>
                      <a:pt x="905" y="1207"/>
                    </a:lnTo>
                    <a:lnTo>
                      <a:pt x="494" y="604"/>
                    </a:lnTo>
                    <a:lnTo>
                      <a:pt x="83" y="2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2"/>
              <p:cNvSpPr/>
              <p:nvPr/>
            </p:nvSpPr>
            <p:spPr>
              <a:xfrm>
                <a:off x="8901100" y="4012475"/>
                <a:ext cx="3432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387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28" y="55"/>
                    </a:lnTo>
                    <a:lnTo>
                      <a:pt x="1290" y="2386"/>
                    </a:lnTo>
                    <a:lnTo>
                      <a:pt x="1345" y="2386"/>
                    </a:lnTo>
                    <a:lnTo>
                      <a:pt x="1372" y="2359"/>
                    </a:lnTo>
                    <a:lnTo>
                      <a:pt x="1372" y="23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2"/>
              <p:cNvSpPr/>
              <p:nvPr/>
            </p:nvSpPr>
            <p:spPr>
              <a:xfrm>
                <a:off x="9793775" y="1995400"/>
                <a:ext cx="404525" cy="370275"/>
              </a:xfrm>
              <a:custGeom>
                <a:avLst/>
                <a:gdLst/>
                <a:ahLst/>
                <a:cxnLst/>
                <a:rect l="l" t="t" r="r" b="b"/>
                <a:pathLst>
                  <a:path w="16181" h="14811" extrusionOk="0">
                    <a:moveTo>
                      <a:pt x="9791" y="1"/>
                    </a:moveTo>
                    <a:lnTo>
                      <a:pt x="9352" y="28"/>
                    </a:lnTo>
                    <a:lnTo>
                      <a:pt x="8996" y="111"/>
                    </a:lnTo>
                    <a:lnTo>
                      <a:pt x="8667" y="220"/>
                    </a:lnTo>
                    <a:lnTo>
                      <a:pt x="8338" y="357"/>
                    </a:lnTo>
                    <a:lnTo>
                      <a:pt x="8036" y="495"/>
                    </a:lnTo>
                    <a:lnTo>
                      <a:pt x="7789" y="632"/>
                    </a:lnTo>
                    <a:lnTo>
                      <a:pt x="7515" y="769"/>
                    </a:lnTo>
                    <a:lnTo>
                      <a:pt x="6939" y="1098"/>
                    </a:lnTo>
                    <a:lnTo>
                      <a:pt x="6637" y="1235"/>
                    </a:lnTo>
                    <a:lnTo>
                      <a:pt x="6363" y="1345"/>
                    </a:lnTo>
                    <a:lnTo>
                      <a:pt x="6089" y="1372"/>
                    </a:lnTo>
                    <a:lnTo>
                      <a:pt x="5952" y="1372"/>
                    </a:lnTo>
                    <a:lnTo>
                      <a:pt x="5815" y="1345"/>
                    </a:lnTo>
                    <a:lnTo>
                      <a:pt x="5513" y="1208"/>
                    </a:lnTo>
                    <a:lnTo>
                      <a:pt x="5211" y="1043"/>
                    </a:lnTo>
                    <a:lnTo>
                      <a:pt x="4635" y="632"/>
                    </a:lnTo>
                    <a:lnTo>
                      <a:pt x="4361" y="412"/>
                    </a:lnTo>
                    <a:lnTo>
                      <a:pt x="4059" y="275"/>
                    </a:lnTo>
                    <a:lnTo>
                      <a:pt x="3895" y="193"/>
                    </a:lnTo>
                    <a:lnTo>
                      <a:pt x="3758" y="165"/>
                    </a:lnTo>
                    <a:lnTo>
                      <a:pt x="3593" y="138"/>
                    </a:lnTo>
                    <a:lnTo>
                      <a:pt x="3429" y="111"/>
                    </a:lnTo>
                    <a:lnTo>
                      <a:pt x="3264" y="138"/>
                    </a:lnTo>
                    <a:lnTo>
                      <a:pt x="3100" y="193"/>
                    </a:lnTo>
                    <a:lnTo>
                      <a:pt x="2935" y="248"/>
                    </a:lnTo>
                    <a:lnTo>
                      <a:pt x="2798" y="357"/>
                    </a:lnTo>
                    <a:lnTo>
                      <a:pt x="2661" y="440"/>
                    </a:lnTo>
                    <a:lnTo>
                      <a:pt x="2551" y="577"/>
                    </a:lnTo>
                    <a:lnTo>
                      <a:pt x="2469" y="714"/>
                    </a:lnTo>
                    <a:lnTo>
                      <a:pt x="2387" y="878"/>
                    </a:lnTo>
                    <a:lnTo>
                      <a:pt x="2332" y="1043"/>
                    </a:lnTo>
                    <a:lnTo>
                      <a:pt x="2304" y="1208"/>
                    </a:lnTo>
                    <a:lnTo>
                      <a:pt x="2332" y="1372"/>
                    </a:lnTo>
                    <a:lnTo>
                      <a:pt x="2359" y="1537"/>
                    </a:lnTo>
                    <a:lnTo>
                      <a:pt x="2387" y="1701"/>
                    </a:lnTo>
                    <a:lnTo>
                      <a:pt x="2469" y="1866"/>
                    </a:lnTo>
                    <a:lnTo>
                      <a:pt x="2551" y="2003"/>
                    </a:lnTo>
                    <a:lnTo>
                      <a:pt x="2661" y="2113"/>
                    </a:lnTo>
                    <a:lnTo>
                      <a:pt x="2195" y="2003"/>
                    </a:lnTo>
                    <a:lnTo>
                      <a:pt x="1920" y="1975"/>
                    </a:lnTo>
                    <a:lnTo>
                      <a:pt x="1673" y="1948"/>
                    </a:lnTo>
                    <a:lnTo>
                      <a:pt x="1427" y="1948"/>
                    </a:lnTo>
                    <a:lnTo>
                      <a:pt x="1207" y="1975"/>
                    </a:lnTo>
                    <a:lnTo>
                      <a:pt x="960" y="2030"/>
                    </a:lnTo>
                    <a:lnTo>
                      <a:pt x="741" y="2140"/>
                    </a:lnTo>
                    <a:lnTo>
                      <a:pt x="549" y="2277"/>
                    </a:lnTo>
                    <a:lnTo>
                      <a:pt x="385" y="2442"/>
                    </a:lnTo>
                    <a:lnTo>
                      <a:pt x="247" y="2634"/>
                    </a:lnTo>
                    <a:lnTo>
                      <a:pt x="138" y="2853"/>
                    </a:lnTo>
                    <a:lnTo>
                      <a:pt x="55" y="3100"/>
                    </a:lnTo>
                    <a:lnTo>
                      <a:pt x="28" y="3319"/>
                    </a:lnTo>
                    <a:lnTo>
                      <a:pt x="1" y="3566"/>
                    </a:lnTo>
                    <a:lnTo>
                      <a:pt x="28" y="3813"/>
                    </a:lnTo>
                    <a:lnTo>
                      <a:pt x="110" y="4060"/>
                    </a:lnTo>
                    <a:lnTo>
                      <a:pt x="193" y="4279"/>
                    </a:lnTo>
                    <a:lnTo>
                      <a:pt x="302" y="4498"/>
                    </a:lnTo>
                    <a:lnTo>
                      <a:pt x="439" y="4690"/>
                    </a:lnTo>
                    <a:lnTo>
                      <a:pt x="604" y="4882"/>
                    </a:lnTo>
                    <a:lnTo>
                      <a:pt x="768" y="5047"/>
                    </a:lnTo>
                    <a:lnTo>
                      <a:pt x="960" y="5212"/>
                    </a:lnTo>
                    <a:lnTo>
                      <a:pt x="1152" y="5349"/>
                    </a:lnTo>
                    <a:lnTo>
                      <a:pt x="1591" y="5568"/>
                    </a:lnTo>
                    <a:lnTo>
                      <a:pt x="2030" y="5760"/>
                    </a:lnTo>
                    <a:lnTo>
                      <a:pt x="2496" y="5897"/>
                    </a:lnTo>
                    <a:lnTo>
                      <a:pt x="2962" y="6034"/>
                    </a:lnTo>
                    <a:lnTo>
                      <a:pt x="13164" y="14810"/>
                    </a:lnTo>
                    <a:lnTo>
                      <a:pt x="13329" y="14810"/>
                    </a:lnTo>
                    <a:lnTo>
                      <a:pt x="13466" y="14783"/>
                    </a:lnTo>
                    <a:lnTo>
                      <a:pt x="13603" y="14755"/>
                    </a:lnTo>
                    <a:lnTo>
                      <a:pt x="13740" y="14673"/>
                    </a:lnTo>
                    <a:lnTo>
                      <a:pt x="13987" y="14508"/>
                    </a:lnTo>
                    <a:lnTo>
                      <a:pt x="14206" y="14289"/>
                    </a:lnTo>
                    <a:lnTo>
                      <a:pt x="14371" y="14042"/>
                    </a:lnTo>
                    <a:lnTo>
                      <a:pt x="14536" y="13741"/>
                    </a:lnTo>
                    <a:lnTo>
                      <a:pt x="14645" y="13439"/>
                    </a:lnTo>
                    <a:lnTo>
                      <a:pt x="14700" y="13137"/>
                    </a:lnTo>
                    <a:lnTo>
                      <a:pt x="14728" y="12808"/>
                    </a:lnTo>
                    <a:lnTo>
                      <a:pt x="14728" y="12506"/>
                    </a:lnTo>
                    <a:lnTo>
                      <a:pt x="14728" y="11876"/>
                    </a:lnTo>
                    <a:lnTo>
                      <a:pt x="14728" y="11245"/>
                    </a:lnTo>
                    <a:lnTo>
                      <a:pt x="14755" y="10943"/>
                    </a:lnTo>
                    <a:lnTo>
                      <a:pt x="14810" y="10642"/>
                    </a:lnTo>
                    <a:lnTo>
                      <a:pt x="14919" y="10258"/>
                    </a:lnTo>
                    <a:lnTo>
                      <a:pt x="15057" y="9874"/>
                    </a:lnTo>
                    <a:lnTo>
                      <a:pt x="15221" y="9490"/>
                    </a:lnTo>
                    <a:lnTo>
                      <a:pt x="15413" y="9133"/>
                    </a:lnTo>
                    <a:lnTo>
                      <a:pt x="15797" y="8420"/>
                    </a:lnTo>
                    <a:lnTo>
                      <a:pt x="15962" y="8036"/>
                    </a:lnTo>
                    <a:lnTo>
                      <a:pt x="16099" y="7652"/>
                    </a:lnTo>
                    <a:lnTo>
                      <a:pt x="16154" y="7378"/>
                    </a:lnTo>
                    <a:lnTo>
                      <a:pt x="16181" y="7104"/>
                    </a:lnTo>
                    <a:lnTo>
                      <a:pt x="16181" y="6802"/>
                    </a:lnTo>
                    <a:lnTo>
                      <a:pt x="16154" y="6528"/>
                    </a:lnTo>
                    <a:lnTo>
                      <a:pt x="16126" y="6254"/>
                    </a:lnTo>
                    <a:lnTo>
                      <a:pt x="16044" y="5979"/>
                    </a:lnTo>
                    <a:lnTo>
                      <a:pt x="15962" y="5705"/>
                    </a:lnTo>
                    <a:lnTo>
                      <a:pt x="15852" y="5458"/>
                    </a:lnTo>
                    <a:lnTo>
                      <a:pt x="15715" y="5212"/>
                    </a:lnTo>
                    <a:lnTo>
                      <a:pt x="15578" y="4965"/>
                    </a:lnTo>
                    <a:lnTo>
                      <a:pt x="15386" y="4745"/>
                    </a:lnTo>
                    <a:lnTo>
                      <a:pt x="15221" y="4526"/>
                    </a:lnTo>
                    <a:lnTo>
                      <a:pt x="15002" y="4334"/>
                    </a:lnTo>
                    <a:lnTo>
                      <a:pt x="14782" y="4169"/>
                    </a:lnTo>
                    <a:lnTo>
                      <a:pt x="14536" y="4005"/>
                    </a:lnTo>
                    <a:lnTo>
                      <a:pt x="14289" y="3868"/>
                    </a:lnTo>
                    <a:lnTo>
                      <a:pt x="14289" y="3621"/>
                    </a:lnTo>
                    <a:lnTo>
                      <a:pt x="14261" y="3347"/>
                    </a:lnTo>
                    <a:lnTo>
                      <a:pt x="14206" y="3072"/>
                    </a:lnTo>
                    <a:lnTo>
                      <a:pt x="14097" y="2771"/>
                    </a:lnTo>
                    <a:lnTo>
                      <a:pt x="13987" y="2497"/>
                    </a:lnTo>
                    <a:lnTo>
                      <a:pt x="13850" y="2222"/>
                    </a:lnTo>
                    <a:lnTo>
                      <a:pt x="13685" y="1948"/>
                    </a:lnTo>
                    <a:lnTo>
                      <a:pt x="13493" y="1701"/>
                    </a:lnTo>
                    <a:lnTo>
                      <a:pt x="13301" y="1454"/>
                    </a:lnTo>
                    <a:lnTo>
                      <a:pt x="13082" y="1208"/>
                    </a:lnTo>
                    <a:lnTo>
                      <a:pt x="12863" y="988"/>
                    </a:lnTo>
                    <a:lnTo>
                      <a:pt x="12643" y="796"/>
                    </a:lnTo>
                    <a:lnTo>
                      <a:pt x="12396" y="632"/>
                    </a:lnTo>
                    <a:lnTo>
                      <a:pt x="12150" y="467"/>
                    </a:lnTo>
                    <a:lnTo>
                      <a:pt x="11903" y="357"/>
                    </a:lnTo>
                    <a:lnTo>
                      <a:pt x="11656" y="275"/>
                    </a:lnTo>
                    <a:lnTo>
                      <a:pt x="10916" y="111"/>
                    </a:lnTo>
                    <a:lnTo>
                      <a:pt x="10312" y="28"/>
                    </a:lnTo>
                    <a:lnTo>
                      <a:pt x="9791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2"/>
              <p:cNvSpPr/>
              <p:nvPr/>
            </p:nvSpPr>
            <p:spPr>
              <a:xfrm>
                <a:off x="9296700" y="4028250"/>
                <a:ext cx="447050" cy="252325"/>
              </a:xfrm>
              <a:custGeom>
                <a:avLst/>
                <a:gdLst/>
                <a:ahLst/>
                <a:cxnLst/>
                <a:rect l="l" t="t" r="r" b="b"/>
                <a:pathLst>
                  <a:path w="17882" h="10093" extrusionOk="0">
                    <a:moveTo>
                      <a:pt x="5321" y="0"/>
                    </a:moveTo>
                    <a:lnTo>
                      <a:pt x="5513" y="4937"/>
                    </a:lnTo>
                    <a:lnTo>
                      <a:pt x="5020" y="5019"/>
                    </a:lnTo>
                    <a:lnTo>
                      <a:pt x="4553" y="5129"/>
                    </a:lnTo>
                    <a:lnTo>
                      <a:pt x="4142" y="5238"/>
                    </a:lnTo>
                    <a:lnTo>
                      <a:pt x="3731" y="5375"/>
                    </a:lnTo>
                    <a:lnTo>
                      <a:pt x="3374" y="5540"/>
                    </a:lnTo>
                    <a:lnTo>
                      <a:pt x="3018" y="5705"/>
                    </a:lnTo>
                    <a:lnTo>
                      <a:pt x="2688" y="5869"/>
                    </a:lnTo>
                    <a:lnTo>
                      <a:pt x="2387" y="6061"/>
                    </a:lnTo>
                    <a:lnTo>
                      <a:pt x="2113" y="6253"/>
                    </a:lnTo>
                    <a:lnTo>
                      <a:pt x="1866" y="6472"/>
                    </a:lnTo>
                    <a:lnTo>
                      <a:pt x="1646" y="6664"/>
                    </a:lnTo>
                    <a:lnTo>
                      <a:pt x="1427" y="6884"/>
                    </a:lnTo>
                    <a:lnTo>
                      <a:pt x="1070" y="7350"/>
                    </a:lnTo>
                    <a:lnTo>
                      <a:pt x="769" y="7789"/>
                    </a:lnTo>
                    <a:lnTo>
                      <a:pt x="522" y="8228"/>
                    </a:lnTo>
                    <a:lnTo>
                      <a:pt x="330" y="8639"/>
                    </a:lnTo>
                    <a:lnTo>
                      <a:pt x="220" y="9023"/>
                    </a:lnTo>
                    <a:lnTo>
                      <a:pt x="111" y="9352"/>
                    </a:lnTo>
                    <a:lnTo>
                      <a:pt x="56" y="9654"/>
                    </a:lnTo>
                    <a:lnTo>
                      <a:pt x="28" y="9873"/>
                    </a:lnTo>
                    <a:lnTo>
                      <a:pt x="1" y="10038"/>
                    </a:lnTo>
                    <a:lnTo>
                      <a:pt x="17882" y="10092"/>
                    </a:lnTo>
                    <a:lnTo>
                      <a:pt x="17470" y="1481"/>
                    </a:lnTo>
                    <a:lnTo>
                      <a:pt x="53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9364575" y="4156450"/>
                <a:ext cx="658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2634" h="1400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1" y="56"/>
                    </a:lnTo>
                    <a:lnTo>
                      <a:pt x="28" y="83"/>
                    </a:lnTo>
                    <a:lnTo>
                      <a:pt x="687" y="385"/>
                    </a:lnTo>
                    <a:lnTo>
                      <a:pt x="1317" y="686"/>
                    </a:lnTo>
                    <a:lnTo>
                      <a:pt x="1948" y="1043"/>
                    </a:lnTo>
                    <a:lnTo>
                      <a:pt x="2579" y="1399"/>
                    </a:lnTo>
                    <a:lnTo>
                      <a:pt x="2634" y="1399"/>
                    </a:lnTo>
                    <a:lnTo>
                      <a:pt x="2634" y="1372"/>
                    </a:lnTo>
                    <a:lnTo>
                      <a:pt x="2606" y="1344"/>
                    </a:lnTo>
                    <a:lnTo>
                      <a:pt x="2003" y="961"/>
                    </a:lnTo>
                    <a:lnTo>
                      <a:pt x="1372" y="631"/>
                    </a:lnTo>
                    <a:lnTo>
                      <a:pt x="714" y="302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9394075" y="4146850"/>
                <a:ext cx="589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427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2304" y="1427"/>
                    </a:lnTo>
                    <a:lnTo>
                      <a:pt x="2359" y="1427"/>
                    </a:lnTo>
                    <a:lnTo>
                      <a:pt x="2359" y="1399"/>
                    </a:lnTo>
                    <a:lnTo>
                      <a:pt x="2359" y="137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9963800" y="2335475"/>
                <a:ext cx="159775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6391" h="7707" extrusionOk="0">
                    <a:moveTo>
                      <a:pt x="6391" y="0"/>
                    </a:moveTo>
                    <a:lnTo>
                      <a:pt x="1" y="2441"/>
                    </a:lnTo>
                    <a:lnTo>
                      <a:pt x="1" y="7707"/>
                    </a:lnTo>
                    <a:lnTo>
                      <a:pt x="6391" y="7707"/>
                    </a:lnTo>
                    <a:lnTo>
                      <a:pt x="6391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extrusionOk="0">
                    <a:moveTo>
                      <a:pt x="5375" y="1"/>
                    </a:moveTo>
                    <a:lnTo>
                      <a:pt x="4827" y="55"/>
                    </a:lnTo>
                    <a:lnTo>
                      <a:pt x="4306" y="110"/>
                    </a:lnTo>
                    <a:lnTo>
                      <a:pt x="3785" y="193"/>
                    </a:lnTo>
                    <a:lnTo>
                      <a:pt x="3319" y="330"/>
                    </a:lnTo>
                    <a:lnTo>
                      <a:pt x="2880" y="494"/>
                    </a:lnTo>
                    <a:lnTo>
                      <a:pt x="2441" y="686"/>
                    </a:lnTo>
                    <a:lnTo>
                      <a:pt x="2057" y="933"/>
                    </a:lnTo>
                    <a:lnTo>
                      <a:pt x="1701" y="1207"/>
                    </a:lnTo>
                    <a:lnTo>
                      <a:pt x="1399" y="1509"/>
                    </a:lnTo>
                    <a:lnTo>
                      <a:pt x="1125" y="1838"/>
                    </a:lnTo>
                    <a:lnTo>
                      <a:pt x="878" y="2222"/>
                    </a:lnTo>
                    <a:lnTo>
                      <a:pt x="658" y="2633"/>
                    </a:lnTo>
                    <a:lnTo>
                      <a:pt x="494" y="3072"/>
                    </a:lnTo>
                    <a:lnTo>
                      <a:pt x="384" y="3566"/>
                    </a:lnTo>
                    <a:lnTo>
                      <a:pt x="302" y="4114"/>
                    </a:lnTo>
                    <a:lnTo>
                      <a:pt x="110" y="5952"/>
                    </a:lnTo>
                    <a:lnTo>
                      <a:pt x="28" y="7460"/>
                    </a:lnTo>
                    <a:lnTo>
                      <a:pt x="0" y="8749"/>
                    </a:lnTo>
                    <a:lnTo>
                      <a:pt x="0" y="9873"/>
                    </a:lnTo>
                    <a:lnTo>
                      <a:pt x="0" y="10257"/>
                    </a:lnTo>
                    <a:lnTo>
                      <a:pt x="28" y="10641"/>
                    </a:lnTo>
                    <a:lnTo>
                      <a:pt x="82" y="10998"/>
                    </a:lnTo>
                    <a:lnTo>
                      <a:pt x="165" y="11327"/>
                    </a:lnTo>
                    <a:lnTo>
                      <a:pt x="247" y="11629"/>
                    </a:lnTo>
                    <a:lnTo>
                      <a:pt x="357" y="11930"/>
                    </a:lnTo>
                    <a:lnTo>
                      <a:pt x="466" y="12204"/>
                    </a:lnTo>
                    <a:lnTo>
                      <a:pt x="604" y="12451"/>
                    </a:lnTo>
                    <a:lnTo>
                      <a:pt x="741" y="12698"/>
                    </a:lnTo>
                    <a:lnTo>
                      <a:pt x="878" y="12917"/>
                    </a:lnTo>
                    <a:lnTo>
                      <a:pt x="1207" y="13329"/>
                    </a:lnTo>
                    <a:lnTo>
                      <a:pt x="1563" y="13658"/>
                    </a:lnTo>
                    <a:lnTo>
                      <a:pt x="1920" y="13932"/>
                    </a:lnTo>
                    <a:lnTo>
                      <a:pt x="2304" y="14179"/>
                    </a:lnTo>
                    <a:lnTo>
                      <a:pt x="2633" y="14371"/>
                    </a:lnTo>
                    <a:lnTo>
                      <a:pt x="2962" y="14508"/>
                    </a:lnTo>
                    <a:lnTo>
                      <a:pt x="3264" y="14618"/>
                    </a:lnTo>
                    <a:lnTo>
                      <a:pt x="3702" y="14755"/>
                    </a:lnTo>
                    <a:lnTo>
                      <a:pt x="3867" y="14782"/>
                    </a:lnTo>
                    <a:lnTo>
                      <a:pt x="4553" y="14782"/>
                    </a:lnTo>
                    <a:lnTo>
                      <a:pt x="5183" y="14727"/>
                    </a:lnTo>
                    <a:lnTo>
                      <a:pt x="5759" y="14673"/>
                    </a:lnTo>
                    <a:lnTo>
                      <a:pt x="6308" y="14563"/>
                    </a:lnTo>
                    <a:lnTo>
                      <a:pt x="6829" y="14426"/>
                    </a:lnTo>
                    <a:lnTo>
                      <a:pt x="7295" y="14234"/>
                    </a:lnTo>
                    <a:lnTo>
                      <a:pt x="7734" y="14042"/>
                    </a:lnTo>
                    <a:lnTo>
                      <a:pt x="8145" y="13850"/>
                    </a:lnTo>
                    <a:lnTo>
                      <a:pt x="8502" y="13603"/>
                    </a:lnTo>
                    <a:lnTo>
                      <a:pt x="8831" y="13356"/>
                    </a:lnTo>
                    <a:lnTo>
                      <a:pt x="9133" y="13082"/>
                    </a:lnTo>
                    <a:lnTo>
                      <a:pt x="9407" y="12808"/>
                    </a:lnTo>
                    <a:lnTo>
                      <a:pt x="9654" y="12506"/>
                    </a:lnTo>
                    <a:lnTo>
                      <a:pt x="9873" y="12204"/>
                    </a:lnTo>
                    <a:lnTo>
                      <a:pt x="10065" y="11903"/>
                    </a:lnTo>
                    <a:lnTo>
                      <a:pt x="10257" y="11601"/>
                    </a:lnTo>
                    <a:lnTo>
                      <a:pt x="10394" y="11299"/>
                    </a:lnTo>
                    <a:lnTo>
                      <a:pt x="10531" y="10998"/>
                    </a:lnTo>
                    <a:lnTo>
                      <a:pt x="10723" y="10394"/>
                    </a:lnTo>
                    <a:lnTo>
                      <a:pt x="10888" y="9846"/>
                    </a:lnTo>
                    <a:lnTo>
                      <a:pt x="10970" y="9325"/>
                    </a:lnTo>
                    <a:lnTo>
                      <a:pt x="11025" y="8914"/>
                    </a:lnTo>
                    <a:lnTo>
                      <a:pt x="11025" y="8584"/>
                    </a:lnTo>
                    <a:lnTo>
                      <a:pt x="11052" y="8310"/>
                    </a:lnTo>
                    <a:lnTo>
                      <a:pt x="11409" y="5266"/>
                    </a:lnTo>
                    <a:lnTo>
                      <a:pt x="11464" y="4690"/>
                    </a:lnTo>
                    <a:lnTo>
                      <a:pt x="11436" y="4142"/>
                    </a:lnTo>
                    <a:lnTo>
                      <a:pt x="11354" y="3621"/>
                    </a:lnTo>
                    <a:lnTo>
                      <a:pt x="11244" y="3127"/>
                    </a:lnTo>
                    <a:lnTo>
                      <a:pt x="11052" y="2688"/>
                    </a:lnTo>
                    <a:lnTo>
                      <a:pt x="10833" y="2277"/>
                    </a:lnTo>
                    <a:lnTo>
                      <a:pt x="10559" y="1893"/>
                    </a:lnTo>
                    <a:lnTo>
                      <a:pt x="10257" y="1536"/>
                    </a:lnTo>
                    <a:lnTo>
                      <a:pt x="9873" y="1235"/>
                    </a:lnTo>
                    <a:lnTo>
                      <a:pt x="9489" y="960"/>
                    </a:lnTo>
                    <a:lnTo>
                      <a:pt x="9050" y="714"/>
                    </a:lnTo>
                    <a:lnTo>
                      <a:pt x="8557" y="494"/>
                    </a:lnTo>
                    <a:lnTo>
                      <a:pt x="8036" y="330"/>
                    </a:lnTo>
                    <a:lnTo>
                      <a:pt x="7487" y="193"/>
                    </a:lnTo>
                    <a:lnTo>
                      <a:pt x="6911" y="83"/>
                    </a:lnTo>
                    <a:lnTo>
                      <a:pt x="6280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fill="none" extrusionOk="0">
                    <a:moveTo>
                      <a:pt x="3867" y="14782"/>
                    </a:moveTo>
                    <a:lnTo>
                      <a:pt x="3867" y="14782"/>
                    </a:lnTo>
                    <a:lnTo>
                      <a:pt x="3702" y="14755"/>
                    </a:lnTo>
                    <a:lnTo>
                      <a:pt x="3264" y="14618"/>
                    </a:lnTo>
                    <a:lnTo>
                      <a:pt x="2962" y="14508"/>
                    </a:lnTo>
                    <a:lnTo>
                      <a:pt x="2633" y="14371"/>
                    </a:lnTo>
                    <a:lnTo>
                      <a:pt x="2304" y="14179"/>
                    </a:lnTo>
                    <a:lnTo>
                      <a:pt x="1920" y="13932"/>
                    </a:lnTo>
                    <a:lnTo>
                      <a:pt x="1563" y="13658"/>
                    </a:lnTo>
                    <a:lnTo>
                      <a:pt x="1207" y="13329"/>
                    </a:lnTo>
                    <a:lnTo>
                      <a:pt x="878" y="12917"/>
                    </a:lnTo>
                    <a:lnTo>
                      <a:pt x="741" y="12698"/>
                    </a:lnTo>
                    <a:lnTo>
                      <a:pt x="604" y="12451"/>
                    </a:lnTo>
                    <a:lnTo>
                      <a:pt x="466" y="12204"/>
                    </a:lnTo>
                    <a:lnTo>
                      <a:pt x="357" y="11930"/>
                    </a:lnTo>
                    <a:lnTo>
                      <a:pt x="247" y="11629"/>
                    </a:lnTo>
                    <a:lnTo>
                      <a:pt x="165" y="11327"/>
                    </a:lnTo>
                    <a:lnTo>
                      <a:pt x="82" y="10998"/>
                    </a:lnTo>
                    <a:lnTo>
                      <a:pt x="28" y="10641"/>
                    </a:lnTo>
                    <a:lnTo>
                      <a:pt x="0" y="10257"/>
                    </a:lnTo>
                    <a:lnTo>
                      <a:pt x="0" y="9873"/>
                    </a:lnTo>
                    <a:lnTo>
                      <a:pt x="0" y="9873"/>
                    </a:lnTo>
                    <a:lnTo>
                      <a:pt x="0" y="8749"/>
                    </a:lnTo>
                    <a:lnTo>
                      <a:pt x="28" y="7460"/>
                    </a:lnTo>
                    <a:lnTo>
                      <a:pt x="110" y="5952"/>
                    </a:lnTo>
                    <a:lnTo>
                      <a:pt x="302" y="4114"/>
                    </a:lnTo>
                    <a:lnTo>
                      <a:pt x="302" y="4114"/>
                    </a:lnTo>
                    <a:lnTo>
                      <a:pt x="384" y="3566"/>
                    </a:lnTo>
                    <a:lnTo>
                      <a:pt x="494" y="3072"/>
                    </a:lnTo>
                    <a:lnTo>
                      <a:pt x="658" y="2633"/>
                    </a:lnTo>
                    <a:lnTo>
                      <a:pt x="878" y="2222"/>
                    </a:lnTo>
                    <a:lnTo>
                      <a:pt x="1125" y="1838"/>
                    </a:lnTo>
                    <a:lnTo>
                      <a:pt x="1399" y="1509"/>
                    </a:lnTo>
                    <a:lnTo>
                      <a:pt x="1701" y="1207"/>
                    </a:lnTo>
                    <a:lnTo>
                      <a:pt x="2057" y="933"/>
                    </a:lnTo>
                    <a:lnTo>
                      <a:pt x="2441" y="686"/>
                    </a:lnTo>
                    <a:lnTo>
                      <a:pt x="2880" y="494"/>
                    </a:lnTo>
                    <a:lnTo>
                      <a:pt x="3319" y="330"/>
                    </a:lnTo>
                    <a:lnTo>
                      <a:pt x="3785" y="193"/>
                    </a:lnTo>
                    <a:lnTo>
                      <a:pt x="4306" y="110"/>
                    </a:lnTo>
                    <a:lnTo>
                      <a:pt x="4827" y="55"/>
                    </a:lnTo>
                    <a:lnTo>
                      <a:pt x="5375" y="1"/>
                    </a:lnTo>
                    <a:lnTo>
                      <a:pt x="5979" y="1"/>
                    </a:lnTo>
                    <a:lnTo>
                      <a:pt x="6280" y="1"/>
                    </a:lnTo>
                    <a:lnTo>
                      <a:pt x="6280" y="1"/>
                    </a:lnTo>
                    <a:lnTo>
                      <a:pt x="6911" y="83"/>
                    </a:lnTo>
                    <a:lnTo>
                      <a:pt x="7487" y="193"/>
                    </a:lnTo>
                    <a:lnTo>
                      <a:pt x="8036" y="330"/>
                    </a:lnTo>
                    <a:lnTo>
                      <a:pt x="8557" y="494"/>
                    </a:lnTo>
                    <a:lnTo>
                      <a:pt x="9050" y="714"/>
                    </a:lnTo>
                    <a:lnTo>
                      <a:pt x="9489" y="960"/>
                    </a:lnTo>
                    <a:lnTo>
                      <a:pt x="9873" y="1235"/>
                    </a:lnTo>
                    <a:lnTo>
                      <a:pt x="10257" y="1536"/>
                    </a:lnTo>
                    <a:lnTo>
                      <a:pt x="10559" y="1893"/>
                    </a:lnTo>
                    <a:lnTo>
                      <a:pt x="10833" y="2277"/>
                    </a:lnTo>
                    <a:lnTo>
                      <a:pt x="11052" y="2688"/>
                    </a:lnTo>
                    <a:lnTo>
                      <a:pt x="11244" y="3127"/>
                    </a:lnTo>
                    <a:lnTo>
                      <a:pt x="11354" y="3621"/>
                    </a:lnTo>
                    <a:lnTo>
                      <a:pt x="11436" y="4142"/>
                    </a:lnTo>
                    <a:lnTo>
                      <a:pt x="11464" y="4690"/>
                    </a:lnTo>
                    <a:lnTo>
                      <a:pt x="11409" y="5266"/>
                    </a:lnTo>
                    <a:lnTo>
                      <a:pt x="11052" y="8310"/>
                    </a:lnTo>
                    <a:lnTo>
                      <a:pt x="11052" y="8310"/>
                    </a:lnTo>
                    <a:lnTo>
                      <a:pt x="11025" y="8584"/>
                    </a:lnTo>
                    <a:lnTo>
                      <a:pt x="11025" y="8914"/>
                    </a:lnTo>
                    <a:lnTo>
                      <a:pt x="10970" y="9325"/>
                    </a:lnTo>
                    <a:lnTo>
                      <a:pt x="10888" y="9846"/>
                    </a:lnTo>
                    <a:lnTo>
                      <a:pt x="10723" y="10394"/>
                    </a:lnTo>
                    <a:lnTo>
                      <a:pt x="10531" y="10998"/>
                    </a:lnTo>
                    <a:lnTo>
                      <a:pt x="10394" y="11299"/>
                    </a:lnTo>
                    <a:lnTo>
                      <a:pt x="10257" y="11601"/>
                    </a:lnTo>
                    <a:lnTo>
                      <a:pt x="10065" y="11903"/>
                    </a:lnTo>
                    <a:lnTo>
                      <a:pt x="9873" y="12204"/>
                    </a:lnTo>
                    <a:lnTo>
                      <a:pt x="9654" y="12506"/>
                    </a:lnTo>
                    <a:lnTo>
                      <a:pt x="9407" y="12808"/>
                    </a:lnTo>
                    <a:lnTo>
                      <a:pt x="9133" y="13082"/>
                    </a:lnTo>
                    <a:lnTo>
                      <a:pt x="8831" y="13356"/>
                    </a:lnTo>
                    <a:lnTo>
                      <a:pt x="8502" y="13603"/>
                    </a:lnTo>
                    <a:lnTo>
                      <a:pt x="8145" y="13850"/>
                    </a:lnTo>
                    <a:lnTo>
                      <a:pt x="7734" y="14042"/>
                    </a:lnTo>
                    <a:lnTo>
                      <a:pt x="7295" y="14234"/>
                    </a:lnTo>
                    <a:lnTo>
                      <a:pt x="6829" y="14426"/>
                    </a:lnTo>
                    <a:lnTo>
                      <a:pt x="6308" y="14563"/>
                    </a:lnTo>
                    <a:lnTo>
                      <a:pt x="5759" y="14673"/>
                    </a:lnTo>
                    <a:lnTo>
                      <a:pt x="5183" y="14727"/>
                    </a:lnTo>
                    <a:lnTo>
                      <a:pt x="4553" y="14782"/>
                    </a:lnTo>
                    <a:lnTo>
                      <a:pt x="3867" y="1478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9889775" y="224427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411" y="1"/>
                    </a:moveTo>
                    <a:lnTo>
                      <a:pt x="329" y="28"/>
                    </a:lnTo>
                    <a:lnTo>
                      <a:pt x="247" y="56"/>
                    </a:lnTo>
                    <a:lnTo>
                      <a:pt x="165" y="111"/>
                    </a:lnTo>
                    <a:lnTo>
                      <a:pt x="110" y="165"/>
                    </a:lnTo>
                    <a:lnTo>
                      <a:pt x="55" y="248"/>
                    </a:lnTo>
                    <a:lnTo>
                      <a:pt x="27" y="303"/>
                    </a:lnTo>
                    <a:lnTo>
                      <a:pt x="0" y="412"/>
                    </a:lnTo>
                    <a:lnTo>
                      <a:pt x="27" y="495"/>
                    </a:lnTo>
                    <a:lnTo>
                      <a:pt x="27" y="577"/>
                    </a:lnTo>
                    <a:lnTo>
                      <a:pt x="82" y="659"/>
                    </a:lnTo>
                    <a:lnTo>
                      <a:pt x="137" y="714"/>
                    </a:lnTo>
                    <a:lnTo>
                      <a:pt x="192" y="769"/>
                    </a:lnTo>
                    <a:lnTo>
                      <a:pt x="274" y="824"/>
                    </a:lnTo>
                    <a:lnTo>
                      <a:pt x="357" y="851"/>
                    </a:lnTo>
                    <a:lnTo>
                      <a:pt x="439" y="879"/>
                    </a:lnTo>
                    <a:lnTo>
                      <a:pt x="549" y="879"/>
                    </a:lnTo>
                    <a:lnTo>
                      <a:pt x="631" y="851"/>
                    </a:lnTo>
                    <a:lnTo>
                      <a:pt x="713" y="824"/>
                    </a:lnTo>
                    <a:lnTo>
                      <a:pt x="795" y="769"/>
                    </a:lnTo>
                    <a:lnTo>
                      <a:pt x="850" y="714"/>
                    </a:lnTo>
                    <a:lnTo>
                      <a:pt x="878" y="632"/>
                    </a:lnTo>
                    <a:lnTo>
                      <a:pt x="932" y="549"/>
                    </a:lnTo>
                    <a:lnTo>
                      <a:pt x="932" y="467"/>
                    </a:lnTo>
                    <a:lnTo>
                      <a:pt x="932" y="385"/>
                    </a:lnTo>
                    <a:lnTo>
                      <a:pt x="905" y="303"/>
                    </a:lnTo>
                    <a:lnTo>
                      <a:pt x="878" y="220"/>
                    </a:lnTo>
                    <a:lnTo>
                      <a:pt x="823" y="138"/>
                    </a:lnTo>
                    <a:lnTo>
                      <a:pt x="740" y="83"/>
                    </a:lnTo>
                    <a:lnTo>
                      <a:pt x="686" y="56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9996725" y="225182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384" y="1"/>
                    </a:moveTo>
                    <a:lnTo>
                      <a:pt x="302" y="28"/>
                    </a:lnTo>
                    <a:lnTo>
                      <a:pt x="220" y="55"/>
                    </a:lnTo>
                    <a:lnTo>
                      <a:pt x="165" y="110"/>
                    </a:lnTo>
                    <a:lnTo>
                      <a:pt x="82" y="165"/>
                    </a:lnTo>
                    <a:lnTo>
                      <a:pt x="55" y="220"/>
                    </a:lnTo>
                    <a:lnTo>
                      <a:pt x="28" y="302"/>
                    </a:lnTo>
                    <a:lnTo>
                      <a:pt x="0" y="385"/>
                    </a:lnTo>
                    <a:lnTo>
                      <a:pt x="0" y="494"/>
                    </a:lnTo>
                    <a:lnTo>
                      <a:pt x="28" y="577"/>
                    </a:lnTo>
                    <a:lnTo>
                      <a:pt x="55" y="659"/>
                    </a:lnTo>
                    <a:lnTo>
                      <a:pt x="110" y="714"/>
                    </a:lnTo>
                    <a:lnTo>
                      <a:pt x="192" y="769"/>
                    </a:lnTo>
                    <a:lnTo>
                      <a:pt x="274" y="823"/>
                    </a:lnTo>
                    <a:lnTo>
                      <a:pt x="357" y="851"/>
                    </a:lnTo>
                    <a:lnTo>
                      <a:pt x="439" y="878"/>
                    </a:lnTo>
                    <a:lnTo>
                      <a:pt x="521" y="851"/>
                    </a:lnTo>
                    <a:lnTo>
                      <a:pt x="631" y="851"/>
                    </a:lnTo>
                    <a:lnTo>
                      <a:pt x="713" y="823"/>
                    </a:lnTo>
                    <a:lnTo>
                      <a:pt x="768" y="769"/>
                    </a:lnTo>
                    <a:lnTo>
                      <a:pt x="823" y="714"/>
                    </a:lnTo>
                    <a:lnTo>
                      <a:pt x="878" y="631"/>
                    </a:lnTo>
                    <a:lnTo>
                      <a:pt x="905" y="549"/>
                    </a:lnTo>
                    <a:lnTo>
                      <a:pt x="933" y="467"/>
                    </a:lnTo>
                    <a:lnTo>
                      <a:pt x="933" y="385"/>
                    </a:lnTo>
                    <a:lnTo>
                      <a:pt x="905" y="302"/>
                    </a:lnTo>
                    <a:lnTo>
                      <a:pt x="850" y="220"/>
                    </a:lnTo>
                    <a:lnTo>
                      <a:pt x="796" y="138"/>
                    </a:lnTo>
                    <a:lnTo>
                      <a:pt x="741" y="83"/>
                    </a:lnTo>
                    <a:lnTo>
                      <a:pt x="658" y="28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10007700" y="2221650"/>
                <a:ext cx="37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48" fill="none" extrusionOk="0">
                    <a:moveTo>
                      <a:pt x="1508" y="248"/>
                    </a:moveTo>
                    <a:lnTo>
                      <a:pt x="1508" y="248"/>
                    </a:lnTo>
                    <a:lnTo>
                      <a:pt x="1344" y="165"/>
                    </a:lnTo>
                    <a:lnTo>
                      <a:pt x="1152" y="83"/>
                    </a:lnTo>
                    <a:lnTo>
                      <a:pt x="960" y="28"/>
                    </a:lnTo>
                    <a:lnTo>
                      <a:pt x="768" y="1"/>
                    </a:lnTo>
                    <a:lnTo>
                      <a:pt x="576" y="28"/>
                    </a:lnTo>
                    <a:lnTo>
                      <a:pt x="384" y="56"/>
                    </a:lnTo>
                    <a:lnTo>
                      <a:pt x="192" y="111"/>
                    </a:lnTo>
                    <a:lnTo>
                      <a:pt x="0" y="193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9888400" y="2217550"/>
                <a:ext cx="3705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220" fill="none" extrusionOk="0">
                    <a:moveTo>
                      <a:pt x="1481" y="220"/>
                    </a:moveTo>
                    <a:lnTo>
                      <a:pt x="1481" y="220"/>
                    </a:lnTo>
                    <a:lnTo>
                      <a:pt x="1317" y="138"/>
                    </a:lnTo>
                    <a:lnTo>
                      <a:pt x="1125" y="55"/>
                    </a:lnTo>
                    <a:lnTo>
                      <a:pt x="933" y="0"/>
                    </a:lnTo>
                    <a:lnTo>
                      <a:pt x="741" y="0"/>
                    </a:lnTo>
                    <a:lnTo>
                      <a:pt x="549" y="0"/>
                    </a:lnTo>
                    <a:lnTo>
                      <a:pt x="357" y="28"/>
                    </a:lnTo>
                    <a:lnTo>
                      <a:pt x="165" y="83"/>
                    </a:lnTo>
                    <a:lnTo>
                      <a:pt x="0" y="165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9898000" y="2179150"/>
                <a:ext cx="301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56" fill="none" extrusionOk="0">
                    <a:moveTo>
                      <a:pt x="1207" y="55"/>
                    </a:moveTo>
                    <a:lnTo>
                      <a:pt x="1207" y="55"/>
                    </a:lnTo>
                    <a:lnTo>
                      <a:pt x="905" y="28"/>
                    </a:lnTo>
                    <a:lnTo>
                      <a:pt x="603" y="1"/>
                    </a:lnTo>
                    <a:lnTo>
                      <a:pt x="302" y="28"/>
                    </a:lnTo>
                    <a:lnTo>
                      <a:pt x="0" y="55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10013850" y="2190800"/>
                <a:ext cx="308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6" fill="none" extrusionOk="0">
                    <a:moveTo>
                      <a:pt x="1235" y="56"/>
                    </a:moveTo>
                    <a:lnTo>
                      <a:pt x="1235" y="56"/>
                    </a:lnTo>
                    <a:lnTo>
                      <a:pt x="933" y="28"/>
                    </a:lnTo>
                    <a:lnTo>
                      <a:pt x="632" y="1"/>
                    </a:lnTo>
                    <a:lnTo>
                      <a:pt x="302" y="28"/>
                    </a:lnTo>
                    <a:lnTo>
                      <a:pt x="1" y="56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2"/>
              <p:cNvSpPr/>
              <p:nvPr/>
            </p:nvSpPr>
            <p:spPr>
              <a:xfrm>
                <a:off x="10110525" y="2262100"/>
                <a:ext cx="66525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3210" extrusionOk="0">
                    <a:moveTo>
                      <a:pt x="1015" y="1"/>
                    </a:moveTo>
                    <a:lnTo>
                      <a:pt x="823" y="56"/>
                    </a:lnTo>
                    <a:lnTo>
                      <a:pt x="604" y="111"/>
                    </a:lnTo>
                    <a:lnTo>
                      <a:pt x="412" y="193"/>
                    </a:lnTo>
                    <a:lnTo>
                      <a:pt x="220" y="275"/>
                    </a:lnTo>
                    <a:lnTo>
                      <a:pt x="1" y="2990"/>
                    </a:lnTo>
                    <a:lnTo>
                      <a:pt x="193" y="3073"/>
                    </a:lnTo>
                    <a:lnTo>
                      <a:pt x="412" y="3155"/>
                    </a:lnTo>
                    <a:lnTo>
                      <a:pt x="631" y="3210"/>
                    </a:lnTo>
                    <a:lnTo>
                      <a:pt x="1070" y="3210"/>
                    </a:lnTo>
                    <a:lnTo>
                      <a:pt x="1290" y="3182"/>
                    </a:lnTo>
                    <a:lnTo>
                      <a:pt x="1482" y="3127"/>
                    </a:lnTo>
                    <a:lnTo>
                      <a:pt x="1701" y="3045"/>
                    </a:lnTo>
                    <a:lnTo>
                      <a:pt x="1893" y="2935"/>
                    </a:lnTo>
                    <a:lnTo>
                      <a:pt x="2058" y="2798"/>
                    </a:lnTo>
                    <a:lnTo>
                      <a:pt x="2222" y="2661"/>
                    </a:lnTo>
                    <a:lnTo>
                      <a:pt x="2359" y="2469"/>
                    </a:lnTo>
                    <a:lnTo>
                      <a:pt x="2469" y="2277"/>
                    </a:lnTo>
                    <a:lnTo>
                      <a:pt x="2579" y="2058"/>
                    </a:lnTo>
                    <a:lnTo>
                      <a:pt x="2633" y="1838"/>
                    </a:lnTo>
                    <a:lnTo>
                      <a:pt x="2661" y="1619"/>
                    </a:lnTo>
                    <a:lnTo>
                      <a:pt x="2661" y="1400"/>
                    </a:lnTo>
                    <a:lnTo>
                      <a:pt x="2633" y="1153"/>
                    </a:lnTo>
                    <a:lnTo>
                      <a:pt x="2579" y="933"/>
                    </a:lnTo>
                    <a:lnTo>
                      <a:pt x="2469" y="741"/>
                    </a:lnTo>
                    <a:lnTo>
                      <a:pt x="2359" y="549"/>
                    </a:lnTo>
                    <a:lnTo>
                      <a:pt x="2195" y="385"/>
                    </a:lnTo>
                    <a:lnTo>
                      <a:pt x="2030" y="220"/>
                    </a:lnTo>
                    <a:lnTo>
                      <a:pt x="1838" y="111"/>
                    </a:lnTo>
                    <a:lnTo>
                      <a:pt x="1646" y="56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2"/>
              <p:cNvSpPr/>
              <p:nvPr/>
            </p:nvSpPr>
            <p:spPr>
              <a:xfrm>
                <a:off x="10126975" y="2287475"/>
                <a:ext cx="315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687" fill="none" extrusionOk="0">
                    <a:moveTo>
                      <a:pt x="1" y="686"/>
                    </a:moveTo>
                    <a:lnTo>
                      <a:pt x="1" y="686"/>
                    </a:lnTo>
                    <a:lnTo>
                      <a:pt x="56" y="522"/>
                    </a:lnTo>
                    <a:lnTo>
                      <a:pt x="138" y="385"/>
                    </a:lnTo>
                    <a:lnTo>
                      <a:pt x="275" y="248"/>
                    </a:lnTo>
                    <a:lnTo>
                      <a:pt x="440" y="138"/>
                    </a:lnTo>
                    <a:lnTo>
                      <a:pt x="632" y="56"/>
                    </a:lnTo>
                    <a:lnTo>
                      <a:pt x="824" y="1"/>
                    </a:lnTo>
                    <a:lnTo>
                      <a:pt x="1043" y="28"/>
                    </a:lnTo>
                    <a:lnTo>
                      <a:pt x="1262" y="110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2"/>
              <p:cNvSpPr/>
              <p:nvPr/>
            </p:nvSpPr>
            <p:spPr>
              <a:xfrm>
                <a:off x="9959000" y="2415700"/>
                <a:ext cx="80250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1070" fill="none" extrusionOk="0">
                    <a:moveTo>
                      <a:pt x="1" y="1042"/>
                    </a:moveTo>
                    <a:lnTo>
                      <a:pt x="1" y="1042"/>
                    </a:lnTo>
                    <a:lnTo>
                      <a:pt x="440" y="1070"/>
                    </a:lnTo>
                    <a:lnTo>
                      <a:pt x="851" y="1042"/>
                    </a:lnTo>
                    <a:lnTo>
                      <a:pt x="1290" y="987"/>
                    </a:lnTo>
                    <a:lnTo>
                      <a:pt x="1701" y="878"/>
                    </a:lnTo>
                    <a:lnTo>
                      <a:pt x="2113" y="713"/>
                    </a:lnTo>
                    <a:lnTo>
                      <a:pt x="2496" y="521"/>
                    </a:lnTo>
                    <a:lnTo>
                      <a:pt x="2880" y="302"/>
                    </a:lnTo>
                    <a:lnTo>
                      <a:pt x="3210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2"/>
              <p:cNvSpPr/>
              <p:nvPr/>
            </p:nvSpPr>
            <p:spPr>
              <a:xfrm>
                <a:off x="9932950" y="2249775"/>
                <a:ext cx="25400" cy="65850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2634" extrusionOk="0">
                    <a:moveTo>
                      <a:pt x="961" y="0"/>
                    </a:moveTo>
                    <a:lnTo>
                      <a:pt x="933" y="28"/>
                    </a:lnTo>
                    <a:lnTo>
                      <a:pt x="741" y="1015"/>
                    </a:lnTo>
                    <a:lnTo>
                      <a:pt x="714" y="1262"/>
                    </a:lnTo>
                    <a:lnTo>
                      <a:pt x="686" y="1372"/>
                    </a:lnTo>
                    <a:lnTo>
                      <a:pt x="632" y="1509"/>
                    </a:lnTo>
                    <a:lnTo>
                      <a:pt x="604" y="1564"/>
                    </a:lnTo>
                    <a:lnTo>
                      <a:pt x="549" y="1591"/>
                    </a:lnTo>
                    <a:lnTo>
                      <a:pt x="248" y="1591"/>
                    </a:lnTo>
                    <a:lnTo>
                      <a:pt x="138" y="1618"/>
                    </a:lnTo>
                    <a:lnTo>
                      <a:pt x="56" y="1701"/>
                    </a:lnTo>
                    <a:lnTo>
                      <a:pt x="1" y="1783"/>
                    </a:lnTo>
                    <a:lnTo>
                      <a:pt x="28" y="1893"/>
                    </a:lnTo>
                    <a:lnTo>
                      <a:pt x="83" y="2002"/>
                    </a:lnTo>
                    <a:lnTo>
                      <a:pt x="138" y="2085"/>
                    </a:lnTo>
                    <a:lnTo>
                      <a:pt x="275" y="2222"/>
                    </a:lnTo>
                    <a:lnTo>
                      <a:pt x="549" y="2633"/>
                    </a:lnTo>
                    <a:lnTo>
                      <a:pt x="604" y="2633"/>
                    </a:lnTo>
                    <a:lnTo>
                      <a:pt x="632" y="2606"/>
                    </a:lnTo>
                    <a:lnTo>
                      <a:pt x="632" y="2551"/>
                    </a:lnTo>
                    <a:lnTo>
                      <a:pt x="357" y="2222"/>
                    </a:lnTo>
                    <a:lnTo>
                      <a:pt x="220" y="2057"/>
                    </a:lnTo>
                    <a:lnTo>
                      <a:pt x="138" y="1947"/>
                    </a:lnTo>
                    <a:lnTo>
                      <a:pt x="110" y="1865"/>
                    </a:lnTo>
                    <a:lnTo>
                      <a:pt x="83" y="1783"/>
                    </a:lnTo>
                    <a:lnTo>
                      <a:pt x="138" y="1728"/>
                    </a:lnTo>
                    <a:lnTo>
                      <a:pt x="193" y="1701"/>
                    </a:lnTo>
                    <a:lnTo>
                      <a:pt x="275" y="1673"/>
                    </a:lnTo>
                    <a:lnTo>
                      <a:pt x="577" y="1673"/>
                    </a:lnTo>
                    <a:lnTo>
                      <a:pt x="659" y="1646"/>
                    </a:lnTo>
                    <a:lnTo>
                      <a:pt x="686" y="1591"/>
                    </a:lnTo>
                    <a:lnTo>
                      <a:pt x="714" y="1536"/>
                    </a:lnTo>
                    <a:lnTo>
                      <a:pt x="769" y="1399"/>
                    </a:lnTo>
                    <a:lnTo>
                      <a:pt x="851" y="933"/>
                    </a:lnTo>
                    <a:lnTo>
                      <a:pt x="1015" y="55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extrusionOk="0">
                    <a:moveTo>
                      <a:pt x="6390" y="0"/>
                    </a:moveTo>
                    <a:lnTo>
                      <a:pt x="5704" y="28"/>
                    </a:lnTo>
                    <a:lnTo>
                      <a:pt x="5074" y="83"/>
                    </a:lnTo>
                    <a:lnTo>
                      <a:pt x="4745" y="165"/>
                    </a:lnTo>
                    <a:lnTo>
                      <a:pt x="4470" y="275"/>
                    </a:lnTo>
                    <a:lnTo>
                      <a:pt x="4169" y="412"/>
                    </a:lnTo>
                    <a:lnTo>
                      <a:pt x="3922" y="604"/>
                    </a:lnTo>
                    <a:lnTo>
                      <a:pt x="3648" y="823"/>
                    </a:lnTo>
                    <a:lnTo>
                      <a:pt x="3401" y="1043"/>
                    </a:lnTo>
                    <a:lnTo>
                      <a:pt x="2907" y="1536"/>
                    </a:lnTo>
                    <a:lnTo>
                      <a:pt x="2413" y="2030"/>
                    </a:lnTo>
                    <a:lnTo>
                      <a:pt x="2139" y="2249"/>
                    </a:lnTo>
                    <a:lnTo>
                      <a:pt x="1892" y="2441"/>
                    </a:lnTo>
                    <a:lnTo>
                      <a:pt x="1618" y="2633"/>
                    </a:lnTo>
                    <a:lnTo>
                      <a:pt x="1344" y="2770"/>
                    </a:lnTo>
                    <a:lnTo>
                      <a:pt x="1042" y="2853"/>
                    </a:lnTo>
                    <a:lnTo>
                      <a:pt x="713" y="2907"/>
                    </a:lnTo>
                    <a:lnTo>
                      <a:pt x="603" y="2935"/>
                    </a:lnTo>
                    <a:lnTo>
                      <a:pt x="494" y="3017"/>
                    </a:lnTo>
                    <a:lnTo>
                      <a:pt x="384" y="3099"/>
                    </a:lnTo>
                    <a:lnTo>
                      <a:pt x="274" y="3182"/>
                    </a:lnTo>
                    <a:lnTo>
                      <a:pt x="192" y="3319"/>
                    </a:lnTo>
                    <a:lnTo>
                      <a:pt x="110" y="3456"/>
                    </a:lnTo>
                    <a:lnTo>
                      <a:pt x="55" y="3593"/>
                    </a:lnTo>
                    <a:lnTo>
                      <a:pt x="0" y="3758"/>
                    </a:lnTo>
                    <a:lnTo>
                      <a:pt x="0" y="3922"/>
                    </a:lnTo>
                    <a:lnTo>
                      <a:pt x="0" y="4059"/>
                    </a:lnTo>
                    <a:lnTo>
                      <a:pt x="28" y="4224"/>
                    </a:lnTo>
                    <a:lnTo>
                      <a:pt x="110" y="4361"/>
                    </a:lnTo>
                    <a:lnTo>
                      <a:pt x="192" y="4498"/>
                    </a:lnTo>
                    <a:lnTo>
                      <a:pt x="357" y="4608"/>
                    </a:lnTo>
                    <a:lnTo>
                      <a:pt x="521" y="4690"/>
                    </a:lnTo>
                    <a:lnTo>
                      <a:pt x="741" y="4745"/>
                    </a:lnTo>
                    <a:lnTo>
                      <a:pt x="960" y="4772"/>
                    </a:lnTo>
                    <a:lnTo>
                      <a:pt x="1124" y="4800"/>
                    </a:lnTo>
                    <a:lnTo>
                      <a:pt x="1454" y="4745"/>
                    </a:lnTo>
                    <a:lnTo>
                      <a:pt x="1783" y="4690"/>
                    </a:lnTo>
                    <a:lnTo>
                      <a:pt x="2167" y="4608"/>
                    </a:lnTo>
                    <a:lnTo>
                      <a:pt x="2688" y="4525"/>
                    </a:lnTo>
                    <a:lnTo>
                      <a:pt x="3209" y="4388"/>
                    </a:lnTo>
                    <a:lnTo>
                      <a:pt x="3702" y="4196"/>
                    </a:lnTo>
                    <a:lnTo>
                      <a:pt x="4196" y="3950"/>
                    </a:lnTo>
                    <a:lnTo>
                      <a:pt x="4415" y="3812"/>
                    </a:lnTo>
                    <a:lnTo>
                      <a:pt x="4635" y="3648"/>
                    </a:lnTo>
                    <a:lnTo>
                      <a:pt x="4827" y="3483"/>
                    </a:lnTo>
                    <a:lnTo>
                      <a:pt x="5019" y="3291"/>
                    </a:lnTo>
                    <a:lnTo>
                      <a:pt x="5183" y="3099"/>
                    </a:lnTo>
                    <a:lnTo>
                      <a:pt x="5348" y="2880"/>
                    </a:lnTo>
                    <a:lnTo>
                      <a:pt x="5485" y="2661"/>
                    </a:lnTo>
                    <a:lnTo>
                      <a:pt x="5622" y="2414"/>
                    </a:lnTo>
                    <a:lnTo>
                      <a:pt x="6006" y="2523"/>
                    </a:lnTo>
                    <a:lnTo>
                      <a:pt x="6390" y="2578"/>
                    </a:lnTo>
                    <a:lnTo>
                      <a:pt x="6774" y="2606"/>
                    </a:lnTo>
                    <a:lnTo>
                      <a:pt x="7158" y="2606"/>
                    </a:lnTo>
                    <a:lnTo>
                      <a:pt x="7569" y="2551"/>
                    </a:lnTo>
                    <a:lnTo>
                      <a:pt x="7953" y="2496"/>
                    </a:lnTo>
                    <a:lnTo>
                      <a:pt x="8310" y="2359"/>
                    </a:lnTo>
                    <a:lnTo>
                      <a:pt x="8694" y="2222"/>
                    </a:lnTo>
                    <a:lnTo>
                      <a:pt x="8721" y="2523"/>
                    </a:lnTo>
                    <a:lnTo>
                      <a:pt x="8776" y="2798"/>
                    </a:lnTo>
                    <a:lnTo>
                      <a:pt x="8886" y="3099"/>
                    </a:lnTo>
                    <a:lnTo>
                      <a:pt x="8995" y="3346"/>
                    </a:lnTo>
                    <a:lnTo>
                      <a:pt x="9160" y="3620"/>
                    </a:lnTo>
                    <a:lnTo>
                      <a:pt x="9352" y="3840"/>
                    </a:lnTo>
                    <a:lnTo>
                      <a:pt x="9571" y="4032"/>
                    </a:lnTo>
                    <a:lnTo>
                      <a:pt x="9818" y="4196"/>
                    </a:lnTo>
                    <a:lnTo>
                      <a:pt x="10147" y="4388"/>
                    </a:lnTo>
                    <a:lnTo>
                      <a:pt x="10312" y="4471"/>
                    </a:lnTo>
                    <a:lnTo>
                      <a:pt x="10449" y="4608"/>
                    </a:lnTo>
                    <a:lnTo>
                      <a:pt x="10586" y="4800"/>
                    </a:lnTo>
                    <a:lnTo>
                      <a:pt x="10696" y="4992"/>
                    </a:lnTo>
                    <a:lnTo>
                      <a:pt x="10778" y="5239"/>
                    </a:lnTo>
                    <a:lnTo>
                      <a:pt x="10805" y="5458"/>
                    </a:lnTo>
                    <a:lnTo>
                      <a:pt x="10833" y="5705"/>
                    </a:lnTo>
                    <a:lnTo>
                      <a:pt x="10833" y="5952"/>
                    </a:lnTo>
                    <a:lnTo>
                      <a:pt x="10805" y="6445"/>
                    </a:lnTo>
                    <a:lnTo>
                      <a:pt x="10723" y="6939"/>
                    </a:lnTo>
                    <a:lnTo>
                      <a:pt x="10641" y="7432"/>
                    </a:lnTo>
                    <a:lnTo>
                      <a:pt x="10531" y="7926"/>
                    </a:lnTo>
                    <a:lnTo>
                      <a:pt x="10449" y="8420"/>
                    </a:lnTo>
                    <a:lnTo>
                      <a:pt x="10421" y="8913"/>
                    </a:lnTo>
                    <a:lnTo>
                      <a:pt x="10421" y="9407"/>
                    </a:lnTo>
                    <a:lnTo>
                      <a:pt x="10449" y="9681"/>
                    </a:lnTo>
                    <a:lnTo>
                      <a:pt x="10504" y="9818"/>
                    </a:lnTo>
                    <a:lnTo>
                      <a:pt x="10558" y="9956"/>
                    </a:lnTo>
                    <a:lnTo>
                      <a:pt x="10613" y="10038"/>
                    </a:lnTo>
                    <a:lnTo>
                      <a:pt x="10696" y="10147"/>
                    </a:lnTo>
                    <a:lnTo>
                      <a:pt x="10805" y="10202"/>
                    </a:lnTo>
                    <a:lnTo>
                      <a:pt x="11025" y="10202"/>
                    </a:lnTo>
                    <a:lnTo>
                      <a:pt x="11107" y="10175"/>
                    </a:lnTo>
                    <a:lnTo>
                      <a:pt x="11189" y="10093"/>
                    </a:lnTo>
                    <a:lnTo>
                      <a:pt x="11272" y="10038"/>
                    </a:lnTo>
                    <a:lnTo>
                      <a:pt x="11381" y="9818"/>
                    </a:lnTo>
                    <a:lnTo>
                      <a:pt x="11463" y="9599"/>
                    </a:lnTo>
                    <a:lnTo>
                      <a:pt x="11491" y="9489"/>
                    </a:lnTo>
                    <a:lnTo>
                      <a:pt x="11601" y="9380"/>
                    </a:lnTo>
                    <a:lnTo>
                      <a:pt x="11902" y="9105"/>
                    </a:lnTo>
                    <a:lnTo>
                      <a:pt x="12204" y="8859"/>
                    </a:lnTo>
                    <a:lnTo>
                      <a:pt x="12341" y="8749"/>
                    </a:lnTo>
                    <a:lnTo>
                      <a:pt x="12423" y="8639"/>
                    </a:lnTo>
                    <a:lnTo>
                      <a:pt x="12752" y="8337"/>
                    </a:lnTo>
                    <a:lnTo>
                      <a:pt x="12890" y="7789"/>
                    </a:lnTo>
                    <a:lnTo>
                      <a:pt x="13027" y="7131"/>
                    </a:lnTo>
                    <a:lnTo>
                      <a:pt x="13136" y="6418"/>
                    </a:lnTo>
                    <a:lnTo>
                      <a:pt x="13246" y="5677"/>
                    </a:lnTo>
                    <a:lnTo>
                      <a:pt x="13274" y="4909"/>
                    </a:lnTo>
                    <a:lnTo>
                      <a:pt x="13274" y="4196"/>
                    </a:lnTo>
                    <a:lnTo>
                      <a:pt x="13246" y="3867"/>
                    </a:lnTo>
                    <a:lnTo>
                      <a:pt x="13219" y="3566"/>
                    </a:lnTo>
                    <a:lnTo>
                      <a:pt x="13164" y="3291"/>
                    </a:lnTo>
                    <a:lnTo>
                      <a:pt x="13054" y="3017"/>
                    </a:lnTo>
                    <a:lnTo>
                      <a:pt x="12972" y="2825"/>
                    </a:lnTo>
                    <a:lnTo>
                      <a:pt x="12862" y="2661"/>
                    </a:lnTo>
                    <a:lnTo>
                      <a:pt x="12725" y="2496"/>
                    </a:lnTo>
                    <a:lnTo>
                      <a:pt x="12588" y="2332"/>
                    </a:lnTo>
                    <a:lnTo>
                      <a:pt x="12231" y="2030"/>
                    </a:lnTo>
                    <a:lnTo>
                      <a:pt x="11847" y="1756"/>
                    </a:lnTo>
                    <a:lnTo>
                      <a:pt x="11436" y="1536"/>
                    </a:lnTo>
                    <a:lnTo>
                      <a:pt x="11025" y="1317"/>
                    </a:lnTo>
                    <a:lnTo>
                      <a:pt x="10229" y="933"/>
                    </a:lnTo>
                    <a:lnTo>
                      <a:pt x="9626" y="659"/>
                    </a:lnTo>
                    <a:lnTo>
                      <a:pt x="9023" y="412"/>
                    </a:lnTo>
                    <a:lnTo>
                      <a:pt x="8365" y="247"/>
                    </a:lnTo>
                    <a:lnTo>
                      <a:pt x="7706" y="110"/>
                    </a:lnTo>
                    <a:lnTo>
                      <a:pt x="7048" y="28"/>
                    </a:lnTo>
                    <a:lnTo>
                      <a:pt x="639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fill="none" extrusionOk="0">
                    <a:moveTo>
                      <a:pt x="12423" y="8639"/>
                    </a:moveTo>
                    <a:lnTo>
                      <a:pt x="12423" y="8639"/>
                    </a:lnTo>
                    <a:lnTo>
                      <a:pt x="12341" y="8749"/>
                    </a:lnTo>
                    <a:lnTo>
                      <a:pt x="12204" y="8859"/>
                    </a:lnTo>
                    <a:lnTo>
                      <a:pt x="11902" y="9105"/>
                    </a:lnTo>
                    <a:lnTo>
                      <a:pt x="11601" y="9380"/>
                    </a:lnTo>
                    <a:lnTo>
                      <a:pt x="11491" y="9489"/>
                    </a:lnTo>
                    <a:lnTo>
                      <a:pt x="11463" y="9599"/>
                    </a:lnTo>
                    <a:lnTo>
                      <a:pt x="11463" y="9599"/>
                    </a:lnTo>
                    <a:lnTo>
                      <a:pt x="11381" y="9818"/>
                    </a:lnTo>
                    <a:lnTo>
                      <a:pt x="11272" y="10038"/>
                    </a:lnTo>
                    <a:lnTo>
                      <a:pt x="11189" y="10093"/>
                    </a:lnTo>
                    <a:lnTo>
                      <a:pt x="11107" y="10175"/>
                    </a:lnTo>
                    <a:lnTo>
                      <a:pt x="11025" y="10202"/>
                    </a:lnTo>
                    <a:lnTo>
                      <a:pt x="10915" y="10202"/>
                    </a:lnTo>
                    <a:lnTo>
                      <a:pt x="10915" y="10202"/>
                    </a:lnTo>
                    <a:lnTo>
                      <a:pt x="10805" y="10202"/>
                    </a:lnTo>
                    <a:lnTo>
                      <a:pt x="10696" y="10147"/>
                    </a:lnTo>
                    <a:lnTo>
                      <a:pt x="10613" y="10038"/>
                    </a:lnTo>
                    <a:lnTo>
                      <a:pt x="10558" y="9956"/>
                    </a:lnTo>
                    <a:lnTo>
                      <a:pt x="10504" y="9818"/>
                    </a:lnTo>
                    <a:lnTo>
                      <a:pt x="10449" y="9681"/>
                    </a:lnTo>
                    <a:lnTo>
                      <a:pt x="10421" y="9407"/>
                    </a:lnTo>
                    <a:lnTo>
                      <a:pt x="10421" y="9407"/>
                    </a:lnTo>
                    <a:lnTo>
                      <a:pt x="10421" y="8913"/>
                    </a:lnTo>
                    <a:lnTo>
                      <a:pt x="10449" y="8420"/>
                    </a:lnTo>
                    <a:lnTo>
                      <a:pt x="10531" y="7926"/>
                    </a:lnTo>
                    <a:lnTo>
                      <a:pt x="10641" y="7432"/>
                    </a:lnTo>
                    <a:lnTo>
                      <a:pt x="10723" y="6939"/>
                    </a:lnTo>
                    <a:lnTo>
                      <a:pt x="10805" y="6445"/>
                    </a:lnTo>
                    <a:lnTo>
                      <a:pt x="10833" y="5952"/>
                    </a:lnTo>
                    <a:lnTo>
                      <a:pt x="10833" y="5705"/>
                    </a:lnTo>
                    <a:lnTo>
                      <a:pt x="10805" y="5458"/>
                    </a:lnTo>
                    <a:lnTo>
                      <a:pt x="10805" y="5458"/>
                    </a:lnTo>
                    <a:lnTo>
                      <a:pt x="10778" y="5239"/>
                    </a:lnTo>
                    <a:lnTo>
                      <a:pt x="10696" y="4992"/>
                    </a:lnTo>
                    <a:lnTo>
                      <a:pt x="10586" y="4800"/>
                    </a:lnTo>
                    <a:lnTo>
                      <a:pt x="10449" y="4608"/>
                    </a:lnTo>
                    <a:lnTo>
                      <a:pt x="10449" y="4608"/>
                    </a:lnTo>
                    <a:lnTo>
                      <a:pt x="10312" y="4471"/>
                    </a:lnTo>
                    <a:lnTo>
                      <a:pt x="10147" y="4388"/>
                    </a:lnTo>
                    <a:lnTo>
                      <a:pt x="9818" y="4196"/>
                    </a:lnTo>
                    <a:lnTo>
                      <a:pt x="9818" y="4196"/>
                    </a:lnTo>
                    <a:lnTo>
                      <a:pt x="9571" y="4032"/>
                    </a:lnTo>
                    <a:lnTo>
                      <a:pt x="9352" y="3840"/>
                    </a:lnTo>
                    <a:lnTo>
                      <a:pt x="9160" y="3620"/>
                    </a:lnTo>
                    <a:lnTo>
                      <a:pt x="8995" y="3346"/>
                    </a:lnTo>
                    <a:lnTo>
                      <a:pt x="8886" y="3099"/>
                    </a:lnTo>
                    <a:lnTo>
                      <a:pt x="8776" y="2798"/>
                    </a:lnTo>
                    <a:lnTo>
                      <a:pt x="8721" y="2523"/>
                    </a:lnTo>
                    <a:lnTo>
                      <a:pt x="8694" y="2222"/>
                    </a:lnTo>
                    <a:lnTo>
                      <a:pt x="8694" y="2222"/>
                    </a:lnTo>
                    <a:lnTo>
                      <a:pt x="8310" y="2359"/>
                    </a:lnTo>
                    <a:lnTo>
                      <a:pt x="7953" y="2496"/>
                    </a:lnTo>
                    <a:lnTo>
                      <a:pt x="7569" y="2551"/>
                    </a:lnTo>
                    <a:lnTo>
                      <a:pt x="7158" y="2606"/>
                    </a:lnTo>
                    <a:lnTo>
                      <a:pt x="6774" y="2606"/>
                    </a:lnTo>
                    <a:lnTo>
                      <a:pt x="6390" y="2578"/>
                    </a:lnTo>
                    <a:lnTo>
                      <a:pt x="6006" y="2523"/>
                    </a:lnTo>
                    <a:lnTo>
                      <a:pt x="5622" y="2414"/>
                    </a:lnTo>
                    <a:lnTo>
                      <a:pt x="5622" y="2414"/>
                    </a:lnTo>
                    <a:lnTo>
                      <a:pt x="5485" y="2661"/>
                    </a:lnTo>
                    <a:lnTo>
                      <a:pt x="5348" y="2880"/>
                    </a:lnTo>
                    <a:lnTo>
                      <a:pt x="5183" y="3099"/>
                    </a:lnTo>
                    <a:lnTo>
                      <a:pt x="5019" y="3291"/>
                    </a:lnTo>
                    <a:lnTo>
                      <a:pt x="4827" y="3483"/>
                    </a:lnTo>
                    <a:lnTo>
                      <a:pt x="4635" y="3648"/>
                    </a:lnTo>
                    <a:lnTo>
                      <a:pt x="4415" y="3812"/>
                    </a:lnTo>
                    <a:lnTo>
                      <a:pt x="4196" y="3950"/>
                    </a:lnTo>
                    <a:lnTo>
                      <a:pt x="3702" y="4196"/>
                    </a:lnTo>
                    <a:lnTo>
                      <a:pt x="3209" y="4388"/>
                    </a:lnTo>
                    <a:lnTo>
                      <a:pt x="2688" y="4525"/>
                    </a:lnTo>
                    <a:lnTo>
                      <a:pt x="2167" y="4608"/>
                    </a:lnTo>
                    <a:lnTo>
                      <a:pt x="2167" y="4608"/>
                    </a:lnTo>
                    <a:lnTo>
                      <a:pt x="1783" y="4690"/>
                    </a:lnTo>
                    <a:lnTo>
                      <a:pt x="1454" y="4745"/>
                    </a:lnTo>
                    <a:lnTo>
                      <a:pt x="1124" y="4800"/>
                    </a:lnTo>
                    <a:lnTo>
                      <a:pt x="960" y="4772"/>
                    </a:lnTo>
                    <a:lnTo>
                      <a:pt x="741" y="4745"/>
                    </a:lnTo>
                    <a:lnTo>
                      <a:pt x="741" y="4745"/>
                    </a:lnTo>
                    <a:lnTo>
                      <a:pt x="521" y="4690"/>
                    </a:lnTo>
                    <a:lnTo>
                      <a:pt x="357" y="4608"/>
                    </a:lnTo>
                    <a:lnTo>
                      <a:pt x="192" y="4498"/>
                    </a:lnTo>
                    <a:lnTo>
                      <a:pt x="110" y="4361"/>
                    </a:lnTo>
                    <a:lnTo>
                      <a:pt x="28" y="4224"/>
                    </a:lnTo>
                    <a:lnTo>
                      <a:pt x="0" y="4059"/>
                    </a:lnTo>
                    <a:lnTo>
                      <a:pt x="0" y="3922"/>
                    </a:lnTo>
                    <a:lnTo>
                      <a:pt x="0" y="3758"/>
                    </a:lnTo>
                    <a:lnTo>
                      <a:pt x="55" y="3593"/>
                    </a:lnTo>
                    <a:lnTo>
                      <a:pt x="110" y="3456"/>
                    </a:lnTo>
                    <a:lnTo>
                      <a:pt x="192" y="3319"/>
                    </a:lnTo>
                    <a:lnTo>
                      <a:pt x="274" y="3182"/>
                    </a:lnTo>
                    <a:lnTo>
                      <a:pt x="384" y="3099"/>
                    </a:lnTo>
                    <a:lnTo>
                      <a:pt x="494" y="3017"/>
                    </a:lnTo>
                    <a:lnTo>
                      <a:pt x="603" y="2935"/>
                    </a:lnTo>
                    <a:lnTo>
                      <a:pt x="713" y="2907"/>
                    </a:lnTo>
                    <a:lnTo>
                      <a:pt x="713" y="2907"/>
                    </a:lnTo>
                    <a:lnTo>
                      <a:pt x="1042" y="2853"/>
                    </a:lnTo>
                    <a:lnTo>
                      <a:pt x="1344" y="2770"/>
                    </a:lnTo>
                    <a:lnTo>
                      <a:pt x="1618" y="2633"/>
                    </a:lnTo>
                    <a:lnTo>
                      <a:pt x="1892" y="2441"/>
                    </a:lnTo>
                    <a:lnTo>
                      <a:pt x="2139" y="2249"/>
                    </a:lnTo>
                    <a:lnTo>
                      <a:pt x="2413" y="2030"/>
                    </a:lnTo>
                    <a:lnTo>
                      <a:pt x="2907" y="1536"/>
                    </a:lnTo>
                    <a:lnTo>
                      <a:pt x="3401" y="1043"/>
                    </a:lnTo>
                    <a:lnTo>
                      <a:pt x="3648" y="823"/>
                    </a:lnTo>
                    <a:lnTo>
                      <a:pt x="3922" y="604"/>
                    </a:lnTo>
                    <a:lnTo>
                      <a:pt x="4169" y="412"/>
                    </a:lnTo>
                    <a:lnTo>
                      <a:pt x="4470" y="275"/>
                    </a:lnTo>
                    <a:lnTo>
                      <a:pt x="4745" y="165"/>
                    </a:lnTo>
                    <a:lnTo>
                      <a:pt x="5074" y="83"/>
                    </a:lnTo>
                    <a:lnTo>
                      <a:pt x="5074" y="83"/>
                    </a:lnTo>
                    <a:lnTo>
                      <a:pt x="5704" y="28"/>
                    </a:lnTo>
                    <a:lnTo>
                      <a:pt x="6390" y="0"/>
                    </a:lnTo>
                    <a:lnTo>
                      <a:pt x="7048" y="28"/>
                    </a:lnTo>
                    <a:lnTo>
                      <a:pt x="7706" y="110"/>
                    </a:lnTo>
                    <a:lnTo>
                      <a:pt x="8365" y="247"/>
                    </a:lnTo>
                    <a:lnTo>
                      <a:pt x="9023" y="412"/>
                    </a:lnTo>
                    <a:lnTo>
                      <a:pt x="9626" y="659"/>
                    </a:lnTo>
                    <a:lnTo>
                      <a:pt x="10229" y="933"/>
                    </a:lnTo>
                    <a:lnTo>
                      <a:pt x="10229" y="933"/>
                    </a:lnTo>
                    <a:lnTo>
                      <a:pt x="11025" y="1317"/>
                    </a:lnTo>
                    <a:lnTo>
                      <a:pt x="11436" y="1536"/>
                    </a:lnTo>
                    <a:lnTo>
                      <a:pt x="11847" y="1756"/>
                    </a:lnTo>
                    <a:lnTo>
                      <a:pt x="12231" y="2030"/>
                    </a:lnTo>
                    <a:lnTo>
                      <a:pt x="12588" y="2332"/>
                    </a:lnTo>
                    <a:lnTo>
                      <a:pt x="12725" y="2496"/>
                    </a:lnTo>
                    <a:lnTo>
                      <a:pt x="12862" y="2661"/>
                    </a:lnTo>
                    <a:lnTo>
                      <a:pt x="12972" y="2825"/>
                    </a:lnTo>
                    <a:lnTo>
                      <a:pt x="13054" y="3017"/>
                    </a:lnTo>
                    <a:lnTo>
                      <a:pt x="13054" y="3017"/>
                    </a:lnTo>
                    <a:lnTo>
                      <a:pt x="13164" y="3291"/>
                    </a:lnTo>
                    <a:lnTo>
                      <a:pt x="13219" y="3566"/>
                    </a:lnTo>
                    <a:lnTo>
                      <a:pt x="13246" y="3867"/>
                    </a:lnTo>
                    <a:lnTo>
                      <a:pt x="13274" y="4196"/>
                    </a:lnTo>
                    <a:lnTo>
                      <a:pt x="13274" y="4909"/>
                    </a:lnTo>
                    <a:lnTo>
                      <a:pt x="13246" y="5677"/>
                    </a:lnTo>
                    <a:lnTo>
                      <a:pt x="13136" y="6418"/>
                    </a:lnTo>
                    <a:lnTo>
                      <a:pt x="13027" y="7131"/>
                    </a:lnTo>
                    <a:lnTo>
                      <a:pt x="12890" y="7789"/>
                    </a:lnTo>
                    <a:lnTo>
                      <a:pt x="12752" y="833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9955575" y="2321075"/>
                <a:ext cx="50075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592" extrusionOk="0">
                    <a:moveTo>
                      <a:pt x="1564" y="0"/>
                    </a:moveTo>
                    <a:lnTo>
                      <a:pt x="1482" y="28"/>
                    </a:lnTo>
                    <a:lnTo>
                      <a:pt x="1290" y="110"/>
                    </a:lnTo>
                    <a:lnTo>
                      <a:pt x="110" y="768"/>
                    </a:lnTo>
                    <a:lnTo>
                      <a:pt x="1" y="1043"/>
                    </a:lnTo>
                    <a:lnTo>
                      <a:pt x="165" y="1235"/>
                    </a:lnTo>
                    <a:lnTo>
                      <a:pt x="357" y="1399"/>
                    </a:lnTo>
                    <a:lnTo>
                      <a:pt x="604" y="1509"/>
                    </a:lnTo>
                    <a:lnTo>
                      <a:pt x="851" y="1564"/>
                    </a:lnTo>
                    <a:lnTo>
                      <a:pt x="988" y="1591"/>
                    </a:lnTo>
                    <a:lnTo>
                      <a:pt x="1125" y="1564"/>
                    </a:lnTo>
                    <a:lnTo>
                      <a:pt x="1372" y="1509"/>
                    </a:lnTo>
                    <a:lnTo>
                      <a:pt x="1509" y="1454"/>
                    </a:lnTo>
                    <a:lnTo>
                      <a:pt x="1619" y="1399"/>
                    </a:lnTo>
                    <a:lnTo>
                      <a:pt x="1728" y="1317"/>
                    </a:lnTo>
                    <a:lnTo>
                      <a:pt x="1811" y="1207"/>
                    </a:lnTo>
                    <a:lnTo>
                      <a:pt x="1866" y="1097"/>
                    </a:lnTo>
                    <a:lnTo>
                      <a:pt x="1948" y="988"/>
                    </a:lnTo>
                    <a:lnTo>
                      <a:pt x="1975" y="851"/>
                    </a:lnTo>
                    <a:lnTo>
                      <a:pt x="2003" y="714"/>
                    </a:lnTo>
                    <a:lnTo>
                      <a:pt x="2003" y="576"/>
                    </a:lnTo>
                    <a:lnTo>
                      <a:pt x="1975" y="467"/>
                    </a:lnTo>
                    <a:lnTo>
                      <a:pt x="1948" y="330"/>
                    </a:lnTo>
                    <a:lnTo>
                      <a:pt x="1893" y="220"/>
                    </a:lnTo>
                    <a:lnTo>
                      <a:pt x="1783" y="83"/>
                    </a:lnTo>
                    <a:lnTo>
                      <a:pt x="1728" y="55"/>
                    </a:lnTo>
                    <a:lnTo>
                      <a:pt x="1646" y="28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rgbClr val="0A0A0A">
                  <a:alpha val="2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9233625" y="3156150"/>
                <a:ext cx="1029825" cy="1001700"/>
              </a:xfrm>
              <a:custGeom>
                <a:avLst/>
                <a:gdLst/>
                <a:ahLst/>
                <a:cxnLst/>
                <a:rect l="l" t="t" r="r" b="b"/>
                <a:pathLst>
                  <a:path w="41193" h="40068" extrusionOk="0">
                    <a:moveTo>
                      <a:pt x="40863" y="0"/>
                    </a:moveTo>
                    <a:lnTo>
                      <a:pt x="24299" y="549"/>
                    </a:lnTo>
                    <a:lnTo>
                      <a:pt x="24107" y="2167"/>
                    </a:lnTo>
                    <a:lnTo>
                      <a:pt x="6857" y="2167"/>
                    </a:lnTo>
                    <a:lnTo>
                      <a:pt x="6363" y="2222"/>
                    </a:lnTo>
                    <a:lnTo>
                      <a:pt x="5815" y="2304"/>
                    </a:lnTo>
                    <a:lnTo>
                      <a:pt x="5211" y="2469"/>
                    </a:lnTo>
                    <a:lnTo>
                      <a:pt x="4553" y="2715"/>
                    </a:lnTo>
                    <a:lnTo>
                      <a:pt x="4224" y="2853"/>
                    </a:lnTo>
                    <a:lnTo>
                      <a:pt x="3895" y="3017"/>
                    </a:lnTo>
                    <a:lnTo>
                      <a:pt x="3539" y="3209"/>
                    </a:lnTo>
                    <a:lnTo>
                      <a:pt x="3209" y="3401"/>
                    </a:lnTo>
                    <a:lnTo>
                      <a:pt x="2880" y="3648"/>
                    </a:lnTo>
                    <a:lnTo>
                      <a:pt x="2551" y="3895"/>
                    </a:lnTo>
                    <a:lnTo>
                      <a:pt x="2250" y="4169"/>
                    </a:lnTo>
                    <a:lnTo>
                      <a:pt x="1948" y="4443"/>
                    </a:lnTo>
                    <a:lnTo>
                      <a:pt x="1646" y="4772"/>
                    </a:lnTo>
                    <a:lnTo>
                      <a:pt x="1372" y="5101"/>
                    </a:lnTo>
                    <a:lnTo>
                      <a:pt x="1125" y="5458"/>
                    </a:lnTo>
                    <a:lnTo>
                      <a:pt x="906" y="5842"/>
                    </a:lnTo>
                    <a:lnTo>
                      <a:pt x="686" y="6253"/>
                    </a:lnTo>
                    <a:lnTo>
                      <a:pt x="494" y="6692"/>
                    </a:lnTo>
                    <a:lnTo>
                      <a:pt x="330" y="7158"/>
                    </a:lnTo>
                    <a:lnTo>
                      <a:pt x="193" y="7652"/>
                    </a:lnTo>
                    <a:lnTo>
                      <a:pt x="83" y="8173"/>
                    </a:lnTo>
                    <a:lnTo>
                      <a:pt x="28" y="8721"/>
                    </a:lnTo>
                    <a:lnTo>
                      <a:pt x="1" y="9297"/>
                    </a:lnTo>
                    <a:lnTo>
                      <a:pt x="1" y="9901"/>
                    </a:lnTo>
                    <a:lnTo>
                      <a:pt x="56" y="10504"/>
                    </a:lnTo>
                    <a:lnTo>
                      <a:pt x="138" y="11190"/>
                    </a:lnTo>
                    <a:lnTo>
                      <a:pt x="275" y="11875"/>
                    </a:lnTo>
                    <a:lnTo>
                      <a:pt x="440" y="12588"/>
                    </a:lnTo>
                    <a:lnTo>
                      <a:pt x="1345" y="15961"/>
                    </a:lnTo>
                    <a:lnTo>
                      <a:pt x="2414" y="20130"/>
                    </a:lnTo>
                    <a:lnTo>
                      <a:pt x="3566" y="24655"/>
                    </a:lnTo>
                    <a:lnTo>
                      <a:pt x="4690" y="29207"/>
                    </a:lnTo>
                    <a:lnTo>
                      <a:pt x="6583" y="36859"/>
                    </a:lnTo>
                    <a:lnTo>
                      <a:pt x="7351" y="40068"/>
                    </a:lnTo>
                    <a:lnTo>
                      <a:pt x="13823" y="39409"/>
                    </a:lnTo>
                    <a:lnTo>
                      <a:pt x="18320" y="38916"/>
                    </a:lnTo>
                    <a:lnTo>
                      <a:pt x="19829" y="38751"/>
                    </a:lnTo>
                    <a:lnTo>
                      <a:pt x="20487" y="38669"/>
                    </a:lnTo>
                    <a:lnTo>
                      <a:pt x="20487" y="38587"/>
                    </a:lnTo>
                    <a:lnTo>
                      <a:pt x="20459" y="38395"/>
                    </a:lnTo>
                    <a:lnTo>
                      <a:pt x="20295" y="37627"/>
                    </a:lnTo>
                    <a:lnTo>
                      <a:pt x="19664" y="35021"/>
                    </a:lnTo>
                    <a:lnTo>
                      <a:pt x="18704" y="31319"/>
                    </a:lnTo>
                    <a:lnTo>
                      <a:pt x="17607" y="27096"/>
                    </a:lnTo>
                    <a:lnTo>
                      <a:pt x="15468" y="19198"/>
                    </a:lnTo>
                    <a:lnTo>
                      <a:pt x="14508" y="15605"/>
                    </a:lnTo>
                    <a:lnTo>
                      <a:pt x="31484" y="15879"/>
                    </a:lnTo>
                    <a:lnTo>
                      <a:pt x="32197" y="15852"/>
                    </a:lnTo>
                    <a:lnTo>
                      <a:pt x="32883" y="15797"/>
                    </a:lnTo>
                    <a:lnTo>
                      <a:pt x="33596" y="15687"/>
                    </a:lnTo>
                    <a:lnTo>
                      <a:pt x="34281" y="15550"/>
                    </a:lnTo>
                    <a:lnTo>
                      <a:pt x="34967" y="15358"/>
                    </a:lnTo>
                    <a:lnTo>
                      <a:pt x="35653" y="15111"/>
                    </a:lnTo>
                    <a:lnTo>
                      <a:pt x="36283" y="14837"/>
                    </a:lnTo>
                    <a:lnTo>
                      <a:pt x="36914" y="14508"/>
                    </a:lnTo>
                    <a:lnTo>
                      <a:pt x="37572" y="14097"/>
                    </a:lnTo>
                    <a:lnTo>
                      <a:pt x="37901" y="13877"/>
                    </a:lnTo>
                    <a:lnTo>
                      <a:pt x="38203" y="13630"/>
                    </a:lnTo>
                    <a:lnTo>
                      <a:pt x="38505" y="13356"/>
                    </a:lnTo>
                    <a:lnTo>
                      <a:pt x="38806" y="13082"/>
                    </a:lnTo>
                    <a:lnTo>
                      <a:pt x="39081" y="12780"/>
                    </a:lnTo>
                    <a:lnTo>
                      <a:pt x="39355" y="12451"/>
                    </a:lnTo>
                    <a:lnTo>
                      <a:pt x="39602" y="12122"/>
                    </a:lnTo>
                    <a:lnTo>
                      <a:pt x="39849" y="11766"/>
                    </a:lnTo>
                    <a:lnTo>
                      <a:pt x="40068" y="11382"/>
                    </a:lnTo>
                    <a:lnTo>
                      <a:pt x="40260" y="10970"/>
                    </a:lnTo>
                    <a:lnTo>
                      <a:pt x="40424" y="10531"/>
                    </a:lnTo>
                    <a:lnTo>
                      <a:pt x="40589" y="10093"/>
                    </a:lnTo>
                    <a:lnTo>
                      <a:pt x="40699" y="9626"/>
                    </a:lnTo>
                    <a:lnTo>
                      <a:pt x="40781" y="9105"/>
                    </a:lnTo>
                    <a:lnTo>
                      <a:pt x="40918" y="8063"/>
                    </a:lnTo>
                    <a:lnTo>
                      <a:pt x="41028" y="7049"/>
                    </a:lnTo>
                    <a:lnTo>
                      <a:pt x="41110" y="6116"/>
                    </a:lnTo>
                    <a:lnTo>
                      <a:pt x="41165" y="5238"/>
                    </a:lnTo>
                    <a:lnTo>
                      <a:pt x="41192" y="4443"/>
                    </a:lnTo>
                    <a:lnTo>
                      <a:pt x="41192" y="3675"/>
                    </a:lnTo>
                    <a:lnTo>
                      <a:pt x="41165" y="2990"/>
                    </a:lnTo>
                    <a:lnTo>
                      <a:pt x="41137" y="2386"/>
                    </a:lnTo>
                    <a:lnTo>
                      <a:pt x="41055" y="1344"/>
                    </a:lnTo>
                    <a:lnTo>
                      <a:pt x="40973" y="604"/>
                    </a:lnTo>
                    <a:lnTo>
                      <a:pt x="40891" y="165"/>
                    </a:lnTo>
                    <a:lnTo>
                      <a:pt x="408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9826000" y="3213050"/>
                <a:ext cx="242050" cy="118650"/>
              </a:xfrm>
              <a:custGeom>
                <a:avLst/>
                <a:gdLst/>
                <a:ahLst/>
                <a:cxnLst/>
                <a:rect l="l" t="t" r="r" b="b"/>
                <a:pathLst>
                  <a:path w="9682" h="4746" extrusionOk="0">
                    <a:moveTo>
                      <a:pt x="631" y="1"/>
                    </a:moveTo>
                    <a:lnTo>
                      <a:pt x="28" y="28"/>
                    </a:lnTo>
                    <a:lnTo>
                      <a:pt x="1" y="56"/>
                    </a:lnTo>
                    <a:lnTo>
                      <a:pt x="1" y="8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576" y="83"/>
                    </a:lnTo>
                    <a:lnTo>
                      <a:pt x="1098" y="83"/>
                    </a:lnTo>
                    <a:lnTo>
                      <a:pt x="1646" y="110"/>
                    </a:lnTo>
                    <a:lnTo>
                      <a:pt x="2194" y="165"/>
                    </a:lnTo>
                    <a:lnTo>
                      <a:pt x="2716" y="247"/>
                    </a:lnTo>
                    <a:lnTo>
                      <a:pt x="3237" y="357"/>
                    </a:lnTo>
                    <a:lnTo>
                      <a:pt x="3758" y="494"/>
                    </a:lnTo>
                    <a:lnTo>
                      <a:pt x="4279" y="659"/>
                    </a:lnTo>
                    <a:lnTo>
                      <a:pt x="4800" y="851"/>
                    </a:lnTo>
                    <a:lnTo>
                      <a:pt x="5293" y="1070"/>
                    </a:lnTo>
                    <a:lnTo>
                      <a:pt x="5787" y="1290"/>
                    </a:lnTo>
                    <a:lnTo>
                      <a:pt x="6253" y="1564"/>
                    </a:lnTo>
                    <a:lnTo>
                      <a:pt x="6720" y="1866"/>
                    </a:lnTo>
                    <a:lnTo>
                      <a:pt x="7158" y="2167"/>
                    </a:lnTo>
                    <a:lnTo>
                      <a:pt x="7597" y="2496"/>
                    </a:lnTo>
                    <a:lnTo>
                      <a:pt x="8008" y="2853"/>
                    </a:lnTo>
                    <a:lnTo>
                      <a:pt x="8447" y="3292"/>
                    </a:lnTo>
                    <a:lnTo>
                      <a:pt x="8859" y="3758"/>
                    </a:lnTo>
                    <a:lnTo>
                      <a:pt x="9243" y="4224"/>
                    </a:lnTo>
                    <a:lnTo>
                      <a:pt x="9599" y="4718"/>
                    </a:lnTo>
                    <a:lnTo>
                      <a:pt x="9627" y="4745"/>
                    </a:lnTo>
                    <a:lnTo>
                      <a:pt x="9654" y="4745"/>
                    </a:lnTo>
                    <a:lnTo>
                      <a:pt x="9681" y="4718"/>
                    </a:lnTo>
                    <a:lnTo>
                      <a:pt x="9681" y="4690"/>
                    </a:lnTo>
                    <a:lnTo>
                      <a:pt x="9352" y="4251"/>
                    </a:lnTo>
                    <a:lnTo>
                      <a:pt x="9023" y="3813"/>
                    </a:lnTo>
                    <a:lnTo>
                      <a:pt x="8667" y="3401"/>
                    </a:lnTo>
                    <a:lnTo>
                      <a:pt x="8283" y="3017"/>
                    </a:lnTo>
                    <a:lnTo>
                      <a:pt x="7899" y="2633"/>
                    </a:lnTo>
                    <a:lnTo>
                      <a:pt x="7460" y="2304"/>
                    </a:lnTo>
                    <a:lnTo>
                      <a:pt x="7021" y="1975"/>
                    </a:lnTo>
                    <a:lnTo>
                      <a:pt x="6582" y="1674"/>
                    </a:lnTo>
                    <a:lnTo>
                      <a:pt x="6116" y="1372"/>
                    </a:lnTo>
                    <a:lnTo>
                      <a:pt x="5623" y="1125"/>
                    </a:lnTo>
                    <a:lnTo>
                      <a:pt x="5129" y="878"/>
                    </a:lnTo>
                    <a:lnTo>
                      <a:pt x="4608" y="686"/>
                    </a:lnTo>
                    <a:lnTo>
                      <a:pt x="4087" y="494"/>
                    </a:lnTo>
                    <a:lnTo>
                      <a:pt x="3566" y="357"/>
                    </a:lnTo>
                    <a:lnTo>
                      <a:pt x="3017" y="220"/>
                    </a:lnTo>
                    <a:lnTo>
                      <a:pt x="2496" y="110"/>
                    </a:lnTo>
                    <a:lnTo>
                      <a:pt x="1865" y="28"/>
                    </a:ln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9505125" y="3417375"/>
                <a:ext cx="91225" cy="127550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5102" extrusionOk="0">
                    <a:moveTo>
                      <a:pt x="28" y="0"/>
                    </a:moveTo>
                    <a:lnTo>
                      <a:pt x="1" y="28"/>
                    </a:lnTo>
                    <a:lnTo>
                      <a:pt x="1" y="55"/>
                    </a:lnTo>
                    <a:lnTo>
                      <a:pt x="1" y="82"/>
                    </a:lnTo>
                    <a:lnTo>
                      <a:pt x="495" y="466"/>
                    </a:lnTo>
                    <a:lnTo>
                      <a:pt x="933" y="850"/>
                    </a:lnTo>
                    <a:lnTo>
                      <a:pt x="1372" y="1289"/>
                    </a:lnTo>
                    <a:lnTo>
                      <a:pt x="1756" y="1755"/>
                    </a:lnTo>
                    <a:lnTo>
                      <a:pt x="2140" y="2222"/>
                    </a:lnTo>
                    <a:lnTo>
                      <a:pt x="2469" y="2743"/>
                    </a:lnTo>
                    <a:lnTo>
                      <a:pt x="2798" y="3264"/>
                    </a:lnTo>
                    <a:lnTo>
                      <a:pt x="3072" y="3785"/>
                    </a:lnTo>
                    <a:lnTo>
                      <a:pt x="3347" y="4443"/>
                    </a:lnTo>
                    <a:lnTo>
                      <a:pt x="3566" y="5074"/>
                    </a:lnTo>
                    <a:lnTo>
                      <a:pt x="3594" y="5101"/>
                    </a:lnTo>
                    <a:lnTo>
                      <a:pt x="3648" y="5101"/>
                    </a:lnTo>
                    <a:lnTo>
                      <a:pt x="3648" y="5074"/>
                    </a:lnTo>
                    <a:lnTo>
                      <a:pt x="3456" y="4470"/>
                    </a:lnTo>
                    <a:lnTo>
                      <a:pt x="3210" y="3922"/>
                    </a:lnTo>
                    <a:lnTo>
                      <a:pt x="2935" y="3346"/>
                    </a:lnTo>
                    <a:lnTo>
                      <a:pt x="2634" y="2825"/>
                    </a:lnTo>
                    <a:lnTo>
                      <a:pt x="2305" y="2304"/>
                    </a:lnTo>
                    <a:lnTo>
                      <a:pt x="1921" y="1810"/>
                    </a:lnTo>
                    <a:lnTo>
                      <a:pt x="1537" y="1344"/>
                    </a:lnTo>
                    <a:lnTo>
                      <a:pt x="1098" y="905"/>
                    </a:lnTo>
                    <a:lnTo>
                      <a:pt x="577" y="439"/>
                    </a:lnTo>
                    <a:lnTo>
                      <a:pt x="56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9610725" y="2524025"/>
                <a:ext cx="322250" cy="42097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16839" extrusionOk="0">
                    <a:moveTo>
                      <a:pt x="5046" y="0"/>
                    </a:moveTo>
                    <a:lnTo>
                      <a:pt x="0" y="4086"/>
                    </a:lnTo>
                    <a:lnTo>
                      <a:pt x="7405" y="16839"/>
                    </a:lnTo>
                    <a:lnTo>
                      <a:pt x="12890" y="11326"/>
                    </a:lnTo>
                    <a:lnTo>
                      <a:pt x="50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9950775" y="2442425"/>
                <a:ext cx="191325" cy="65150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2606" extrusionOk="0">
                    <a:moveTo>
                      <a:pt x="7652" y="1"/>
                    </a:moveTo>
                    <a:lnTo>
                      <a:pt x="1" y="631"/>
                    </a:lnTo>
                    <a:lnTo>
                      <a:pt x="220" y="2606"/>
                    </a:lnTo>
                    <a:lnTo>
                      <a:pt x="7652" y="1783"/>
                    </a:lnTo>
                    <a:lnTo>
                      <a:pt x="76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9831475" y="2480825"/>
                <a:ext cx="443625" cy="654775"/>
              </a:xfrm>
              <a:custGeom>
                <a:avLst/>
                <a:gdLst/>
                <a:ahLst/>
                <a:cxnLst/>
                <a:rect l="l" t="t" r="r" b="b"/>
                <a:pathLst>
                  <a:path w="17745" h="26191" extrusionOk="0">
                    <a:moveTo>
                      <a:pt x="12095" y="0"/>
                    </a:moveTo>
                    <a:lnTo>
                      <a:pt x="5102" y="741"/>
                    </a:lnTo>
                    <a:lnTo>
                      <a:pt x="2661" y="7871"/>
                    </a:lnTo>
                    <a:lnTo>
                      <a:pt x="988" y="12862"/>
                    </a:lnTo>
                    <a:lnTo>
                      <a:pt x="440" y="14563"/>
                    </a:lnTo>
                    <a:lnTo>
                      <a:pt x="303" y="15056"/>
                    </a:lnTo>
                    <a:lnTo>
                      <a:pt x="248" y="15276"/>
                    </a:lnTo>
                    <a:lnTo>
                      <a:pt x="1" y="26191"/>
                    </a:lnTo>
                    <a:lnTo>
                      <a:pt x="17745" y="26191"/>
                    </a:lnTo>
                    <a:lnTo>
                      <a:pt x="16840" y="9352"/>
                    </a:lnTo>
                    <a:lnTo>
                      <a:pt x="16812" y="9078"/>
                    </a:lnTo>
                    <a:lnTo>
                      <a:pt x="16702" y="8337"/>
                    </a:lnTo>
                    <a:lnTo>
                      <a:pt x="16620" y="7844"/>
                    </a:lnTo>
                    <a:lnTo>
                      <a:pt x="16483" y="7240"/>
                    </a:lnTo>
                    <a:lnTo>
                      <a:pt x="16318" y="6582"/>
                    </a:lnTo>
                    <a:lnTo>
                      <a:pt x="16099" y="5897"/>
                    </a:lnTo>
                    <a:lnTo>
                      <a:pt x="15825" y="5156"/>
                    </a:lnTo>
                    <a:lnTo>
                      <a:pt x="15496" y="4388"/>
                    </a:lnTo>
                    <a:lnTo>
                      <a:pt x="15112" y="3620"/>
                    </a:lnTo>
                    <a:lnTo>
                      <a:pt x="14673" y="2825"/>
                    </a:lnTo>
                    <a:lnTo>
                      <a:pt x="14399" y="2441"/>
                    </a:lnTo>
                    <a:lnTo>
                      <a:pt x="14152" y="2057"/>
                    </a:lnTo>
                    <a:lnTo>
                      <a:pt x="13850" y="1701"/>
                    </a:lnTo>
                    <a:lnTo>
                      <a:pt x="13549" y="1344"/>
                    </a:lnTo>
                    <a:lnTo>
                      <a:pt x="13220" y="988"/>
                    </a:lnTo>
                    <a:lnTo>
                      <a:pt x="12863" y="631"/>
                    </a:lnTo>
                    <a:lnTo>
                      <a:pt x="12506" y="302"/>
                    </a:lnTo>
                    <a:lnTo>
                      <a:pt x="120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9398175" y="2493850"/>
                <a:ext cx="713750" cy="545075"/>
              </a:xfrm>
              <a:custGeom>
                <a:avLst/>
                <a:gdLst/>
                <a:ahLst/>
                <a:cxnLst/>
                <a:rect l="l" t="t" r="r" b="b"/>
                <a:pathLst>
                  <a:path w="28550" h="21803" extrusionOk="0">
                    <a:moveTo>
                      <a:pt x="24710" y="0"/>
                    </a:moveTo>
                    <a:lnTo>
                      <a:pt x="24436" y="28"/>
                    </a:lnTo>
                    <a:lnTo>
                      <a:pt x="24162" y="55"/>
                    </a:lnTo>
                    <a:lnTo>
                      <a:pt x="23887" y="110"/>
                    </a:lnTo>
                    <a:lnTo>
                      <a:pt x="23641" y="165"/>
                    </a:lnTo>
                    <a:lnTo>
                      <a:pt x="23421" y="247"/>
                    </a:lnTo>
                    <a:lnTo>
                      <a:pt x="22982" y="467"/>
                    </a:lnTo>
                    <a:lnTo>
                      <a:pt x="22598" y="713"/>
                    </a:lnTo>
                    <a:lnTo>
                      <a:pt x="22242" y="960"/>
                    </a:lnTo>
                    <a:lnTo>
                      <a:pt x="21968" y="1235"/>
                    </a:lnTo>
                    <a:lnTo>
                      <a:pt x="21721" y="1481"/>
                    </a:lnTo>
                    <a:lnTo>
                      <a:pt x="21529" y="1728"/>
                    </a:lnTo>
                    <a:lnTo>
                      <a:pt x="21255" y="2112"/>
                    </a:lnTo>
                    <a:lnTo>
                      <a:pt x="21172" y="2277"/>
                    </a:lnTo>
                    <a:lnTo>
                      <a:pt x="15166" y="11464"/>
                    </a:lnTo>
                    <a:lnTo>
                      <a:pt x="9901" y="8667"/>
                    </a:lnTo>
                    <a:lnTo>
                      <a:pt x="6226" y="6692"/>
                    </a:lnTo>
                    <a:lnTo>
                      <a:pt x="4443" y="5705"/>
                    </a:lnTo>
                    <a:lnTo>
                      <a:pt x="1" y="11985"/>
                    </a:lnTo>
                    <a:lnTo>
                      <a:pt x="2469" y="13603"/>
                    </a:lnTo>
                    <a:lnTo>
                      <a:pt x="5019" y="15248"/>
                    </a:lnTo>
                    <a:lnTo>
                      <a:pt x="8009" y="17113"/>
                    </a:lnTo>
                    <a:lnTo>
                      <a:pt x="9572" y="18046"/>
                    </a:lnTo>
                    <a:lnTo>
                      <a:pt x="11108" y="18951"/>
                    </a:lnTo>
                    <a:lnTo>
                      <a:pt x="12589" y="19773"/>
                    </a:lnTo>
                    <a:lnTo>
                      <a:pt x="13960" y="20514"/>
                    </a:lnTo>
                    <a:lnTo>
                      <a:pt x="15194" y="21090"/>
                    </a:lnTo>
                    <a:lnTo>
                      <a:pt x="15742" y="21337"/>
                    </a:lnTo>
                    <a:lnTo>
                      <a:pt x="16236" y="21529"/>
                    </a:lnTo>
                    <a:lnTo>
                      <a:pt x="16675" y="21666"/>
                    </a:lnTo>
                    <a:lnTo>
                      <a:pt x="17031" y="21775"/>
                    </a:lnTo>
                    <a:lnTo>
                      <a:pt x="17333" y="21803"/>
                    </a:lnTo>
                    <a:lnTo>
                      <a:pt x="17470" y="21803"/>
                    </a:lnTo>
                    <a:lnTo>
                      <a:pt x="17580" y="21775"/>
                    </a:lnTo>
                    <a:lnTo>
                      <a:pt x="17772" y="21693"/>
                    </a:lnTo>
                    <a:lnTo>
                      <a:pt x="17991" y="21556"/>
                    </a:lnTo>
                    <a:lnTo>
                      <a:pt x="18238" y="21391"/>
                    </a:lnTo>
                    <a:lnTo>
                      <a:pt x="18485" y="21172"/>
                    </a:lnTo>
                    <a:lnTo>
                      <a:pt x="19061" y="20624"/>
                    </a:lnTo>
                    <a:lnTo>
                      <a:pt x="19664" y="19965"/>
                    </a:lnTo>
                    <a:lnTo>
                      <a:pt x="20295" y="19198"/>
                    </a:lnTo>
                    <a:lnTo>
                      <a:pt x="20953" y="18347"/>
                    </a:lnTo>
                    <a:lnTo>
                      <a:pt x="21611" y="17470"/>
                    </a:lnTo>
                    <a:lnTo>
                      <a:pt x="22242" y="16565"/>
                    </a:lnTo>
                    <a:lnTo>
                      <a:pt x="23449" y="14810"/>
                    </a:lnTo>
                    <a:lnTo>
                      <a:pt x="24463" y="13301"/>
                    </a:lnTo>
                    <a:lnTo>
                      <a:pt x="25396" y="11820"/>
                    </a:lnTo>
                    <a:lnTo>
                      <a:pt x="25615" y="11409"/>
                    </a:lnTo>
                    <a:lnTo>
                      <a:pt x="26218" y="10312"/>
                    </a:lnTo>
                    <a:lnTo>
                      <a:pt x="26602" y="9572"/>
                    </a:lnTo>
                    <a:lnTo>
                      <a:pt x="27014" y="8749"/>
                    </a:lnTo>
                    <a:lnTo>
                      <a:pt x="27398" y="7844"/>
                    </a:lnTo>
                    <a:lnTo>
                      <a:pt x="27754" y="6884"/>
                    </a:lnTo>
                    <a:lnTo>
                      <a:pt x="28083" y="5897"/>
                    </a:lnTo>
                    <a:lnTo>
                      <a:pt x="28220" y="5403"/>
                    </a:lnTo>
                    <a:lnTo>
                      <a:pt x="28330" y="4909"/>
                    </a:lnTo>
                    <a:lnTo>
                      <a:pt x="28440" y="4443"/>
                    </a:lnTo>
                    <a:lnTo>
                      <a:pt x="28495" y="3977"/>
                    </a:lnTo>
                    <a:lnTo>
                      <a:pt x="28522" y="3511"/>
                    </a:lnTo>
                    <a:lnTo>
                      <a:pt x="28550" y="3072"/>
                    </a:lnTo>
                    <a:lnTo>
                      <a:pt x="28522" y="2661"/>
                    </a:lnTo>
                    <a:lnTo>
                      <a:pt x="28440" y="2277"/>
                    </a:lnTo>
                    <a:lnTo>
                      <a:pt x="28330" y="1893"/>
                    </a:lnTo>
                    <a:lnTo>
                      <a:pt x="28193" y="1536"/>
                    </a:lnTo>
                    <a:lnTo>
                      <a:pt x="27974" y="1235"/>
                    </a:lnTo>
                    <a:lnTo>
                      <a:pt x="27727" y="960"/>
                    </a:lnTo>
                    <a:lnTo>
                      <a:pt x="27425" y="713"/>
                    </a:lnTo>
                    <a:lnTo>
                      <a:pt x="27069" y="522"/>
                    </a:lnTo>
                    <a:lnTo>
                      <a:pt x="26712" y="357"/>
                    </a:lnTo>
                    <a:lnTo>
                      <a:pt x="26356" y="247"/>
                    </a:lnTo>
                    <a:lnTo>
                      <a:pt x="25999" y="138"/>
                    </a:lnTo>
                    <a:lnTo>
                      <a:pt x="25643" y="55"/>
                    </a:lnTo>
                    <a:lnTo>
                      <a:pt x="25341" y="28"/>
                    </a:lnTo>
                    <a:lnTo>
                      <a:pt x="250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9803375" y="2696100"/>
                <a:ext cx="309225" cy="344200"/>
              </a:xfrm>
              <a:custGeom>
                <a:avLst/>
                <a:gdLst/>
                <a:ahLst/>
                <a:cxnLst/>
                <a:rect l="l" t="t" r="r" b="b"/>
                <a:pathLst>
                  <a:path w="12369" h="13768" extrusionOk="0">
                    <a:moveTo>
                      <a:pt x="12287" y="1"/>
                    </a:moveTo>
                    <a:lnTo>
                      <a:pt x="11766" y="933"/>
                    </a:lnTo>
                    <a:lnTo>
                      <a:pt x="11245" y="1838"/>
                    </a:lnTo>
                    <a:lnTo>
                      <a:pt x="10669" y="2743"/>
                    </a:lnTo>
                    <a:lnTo>
                      <a:pt x="10120" y="3648"/>
                    </a:lnTo>
                    <a:lnTo>
                      <a:pt x="8941" y="5403"/>
                    </a:lnTo>
                    <a:lnTo>
                      <a:pt x="7707" y="7131"/>
                    </a:lnTo>
                    <a:lnTo>
                      <a:pt x="6445" y="8804"/>
                    </a:lnTo>
                    <a:lnTo>
                      <a:pt x="5184" y="10477"/>
                    </a:lnTo>
                    <a:lnTo>
                      <a:pt x="4745" y="11053"/>
                    </a:lnTo>
                    <a:lnTo>
                      <a:pt x="4251" y="11629"/>
                    </a:lnTo>
                    <a:lnTo>
                      <a:pt x="3758" y="12205"/>
                    </a:lnTo>
                    <a:lnTo>
                      <a:pt x="3483" y="12451"/>
                    </a:lnTo>
                    <a:lnTo>
                      <a:pt x="3209" y="12698"/>
                    </a:lnTo>
                    <a:lnTo>
                      <a:pt x="2880" y="12972"/>
                    </a:lnTo>
                    <a:lnTo>
                      <a:pt x="2524" y="13219"/>
                    </a:lnTo>
                    <a:lnTo>
                      <a:pt x="2140" y="13411"/>
                    </a:lnTo>
                    <a:lnTo>
                      <a:pt x="1728" y="13576"/>
                    </a:lnTo>
                    <a:lnTo>
                      <a:pt x="1536" y="13631"/>
                    </a:lnTo>
                    <a:lnTo>
                      <a:pt x="1317" y="13658"/>
                    </a:lnTo>
                    <a:lnTo>
                      <a:pt x="1098" y="13685"/>
                    </a:lnTo>
                    <a:lnTo>
                      <a:pt x="878" y="13685"/>
                    </a:lnTo>
                    <a:lnTo>
                      <a:pt x="659" y="13658"/>
                    </a:lnTo>
                    <a:lnTo>
                      <a:pt x="467" y="13631"/>
                    </a:lnTo>
                    <a:lnTo>
                      <a:pt x="247" y="13576"/>
                    </a:lnTo>
                    <a:lnTo>
                      <a:pt x="28" y="13521"/>
                    </a:lnTo>
                    <a:lnTo>
                      <a:pt x="1" y="13521"/>
                    </a:lnTo>
                    <a:lnTo>
                      <a:pt x="1" y="13576"/>
                    </a:lnTo>
                    <a:lnTo>
                      <a:pt x="412" y="13713"/>
                    </a:lnTo>
                    <a:lnTo>
                      <a:pt x="768" y="13768"/>
                    </a:lnTo>
                    <a:lnTo>
                      <a:pt x="1152" y="13768"/>
                    </a:lnTo>
                    <a:lnTo>
                      <a:pt x="1509" y="13713"/>
                    </a:lnTo>
                    <a:lnTo>
                      <a:pt x="1865" y="13631"/>
                    </a:lnTo>
                    <a:lnTo>
                      <a:pt x="2194" y="13466"/>
                    </a:lnTo>
                    <a:lnTo>
                      <a:pt x="2524" y="13301"/>
                    </a:lnTo>
                    <a:lnTo>
                      <a:pt x="2853" y="13082"/>
                    </a:lnTo>
                    <a:lnTo>
                      <a:pt x="3154" y="12863"/>
                    </a:lnTo>
                    <a:lnTo>
                      <a:pt x="3456" y="12616"/>
                    </a:lnTo>
                    <a:lnTo>
                      <a:pt x="3730" y="12342"/>
                    </a:lnTo>
                    <a:lnTo>
                      <a:pt x="4005" y="12040"/>
                    </a:lnTo>
                    <a:lnTo>
                      <a:pt x="4526" y="11464"/>
                    </a:lnTo>
                    <a:lnTo>
                      <a:pt x="4964" y="10888"/>
                    </a:lnTo>
                    <a:lnTo>
                      <a:pt x="6226" y="9270"/>
                    </a:lnTo>
                    <a:lnTo>
                      <a:pt x="7460" y="7625"/>
                    </a:lnTo>
                    <a:lnTo>
                      <a:pt x="8667" y="5952"/>
                    </a:lnTo>
                    <a:lnTo>
                      <a:pt x="9818" y="4251"/>
                    </a:lnTo>
                    <a:lnTo>
                      <a:pt x="10477" y="3209"/>
                    </a:lnTo>
                    <a:lnTo>
                      <a:pt x="11135" y="2167"/>
                    </a:lnTo>
                    <a:lnTo>
                      <a:pt x="11766" y="1125"/>
                    </a:lnTo>
                    <a:lnTo>
                      <a:pt x="12369" y="55"/>
                    </a:lnTo>
                    <a:lnTo>
                      <a:pt x="12369" y="28"/>
                    </a:lnTo>
                    <a:lnTo>
                      <a:pt x="123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9792400" y="3066325"/>
                <a:ext cx="485450" cy="120700"/>
              </a:xfrm>
              <a:custGeom>
                <a:avLst/>
                <a:gdLst/>
                <a:ahLst/>
                <a:cxnLst/>
                <a:rect l="l" t="t" r="r" b="b"/>
                <a:pathLst>
                  <a:path w="19418" h="4828" extrusionOk="0">
                    <a:moveTo>
                      <a:pt x="14673" y="1"/>
                    </a:moveTo>
                    <a:lnTo>
                      <a:pt x="1728" y="2606"/>
                    </a:lnTo>
                    <a:lnTo>
                      <a:pt x="1427" y="2606"/>
                    </a:lnTo>
                    <a:lnTo>
                      <a:pt x="1125" y="2634"/>
                    </a:lnTo>
                    <a:lnTo>
                      <a:pt x="823" y="2688"/>
                    </a:lnTo>
                    <a:lnTo>
                      <a:pt x="549" y="2798"/>
                    </a:lnTo>
                    <a:lnTo>
                      <a:pt x="412" y="2880"/>
                    </a:lnTo>
                    <a:lnTo>
                      <a:pt x="275" y="2990"/>
                    </a:lnTo>
                    <a:lnTo>
                      <a:pt x="193" y="3100"/>
                    </a:lnTo>
                    <a:lnTo>
                      <a:pt x="110" y="3237"/>
                    </a:lnTo>
                    <a:lnTo>
                      <a:pt x="28" y="3374"/>
                    </a:lnTo>
                    <a:lnTo>
                      <a:pt x="1" y="3511"/>
                    </a:lnTo>
                    <a:lnTo>
                      <a:pt x="1" y="3648"/>
                    </a:lnTo>
                    <a:lnTo>
                      <a:pt x="28" y="3813"/>
                    </a:lnTo>
                    <a:lnTo>
                      <a:pt x="110" y="3977"/>
                    </a:lnTo>
                    <a:lnTo>
                      <a:pt x="220" y="4142"/>
                    </a:lnTo>
                    <a:lnTo>
                      <a:pt x="385" y="4252"/>
                    </a:lnTo>
                    <a:lnTo>
                      <a:pt x="577" y="4334"/>
                    </a:lnTo>
                    <a:lnTo>
                      <a:pt x="769" y="4389"/>
                    </a:lnTo>
                    <a:lnTo>
                      <a:pt x="988" y="4416"/>
                    </a:lnTo>
                    <a:lnTo>
                      <a:pt x="1427" y="4471"/>
                    </a:lnTo>
                    <a:lnTo>
                      <a:pt x="19417" y="4828"/>
                    </a:lnTo>
                    <a:lnTo>
                      <a:pt x="19308" y="2771"/>
                    </a:lnTo>
                    <a:lnTo>
                      <a:pt x="146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9828050" y="3134200"/>
                <a:ext cx="31267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2507" h="84" extrusionOk="0">
                    <a:moveTo>
                      <a:pt x="1" y="1"/>
                    </a:moveTo>
                    <a:lnTo>
                      <a:pt x="1" y="56"/>
                    </a:lnTo>
                    <a:lnTo>
                      <a:pt x="1" y="83"/>
                    </a:lnTo>
                    <a:lnTo>
                      <a:pt x="12506" y="83"/>
                    </a:lnTo>
                    <a:lnTo>
                      <a:pt x="12506" y="56"/>
                    </a:lnTo>
                    <a:lnTo>
                      <a:pt x="12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9770475" y="2495900"/>
                <a:ext cx="359950" cy="410700"/>
              </a:xfrm>
              <a:custGeom>
                <a:avLst/>
                <a:gdLst/>
                <a:ahLst/>
                <a:cxnLst/>
                <a:rect l="l" t="t" r="r" b="b"/>
                <a:pathLst>
                  <a:path w="14398" h="16428" extrusionOk="0">
                    <a:moveTo>
                      <a:pt x="10202" y="1"/>
                    </a:moveTo>
                    <a:lnTo>
                      <a:pt x="9763" y="28"/>
                    </a:lnTo>
                    <a:lnTo>
                      <a:pt x="9352" y="83"/>
                    </a:lnTo>
                    <a:lnTo>
                      <a:pt x="8941" y="165"/>
                    </a:lnTo>
                    <a:lnTo>
                      <a:pt x="8529" y="302"/>
                    </a:lnTo>
                    <a:lnTo>
                      <a:pt x="8145" y="494"/>
                    </a:lnTo>
                    <a:lnTo>
                      <a:pt x="7761" y="686"/>
                    </a:lnTo>
                    <a:lnTo>
                      <a:pt x="7432" y="933"/>
                    </a:lnTo>
                    <a:lnTo>
                      <a:pt x="7103" y="1207"/>
                    </a:lnTo>
                    <a:lnTo>
                      <a:pt x="6801" y="1509"/>
                    </a:lnTo>
                    <a:lnTo>
                      <a:pt x="6555" y="1838"/>
                    </a:lnTo>
                    <a:lnTo>
                      <a:pt x="6363" y="2140"/>
                    </a:lnTo>
                    <a:lnTo>
                      <a:pt x="4498" y="4827"/>
                    </a:lnTo>
                    <a:lnTo>
                      <a:pt x="1700" y="8859"/>
                    </a:lnTo>
                    <a:lnTo>
                      <a:pt x="850" y="10065"/>
                    </a:lnTo>
                    <a:lnTo>
                      <a:pt x="28" y="11272"/>
                    </a:lnTo>
                    <a:lnTo>
                      <a:pt x="0" y="11300"/>
                    </a:lnTo>
                    <a:lnTo>
                      <a:pt x="0" y="11354"/>
                    </a:lnTo>
                    <a:lnTo>
                      <a:pt x="329" y="11930"/>
                    </a:lnTo>
                    <a:lnTo>
                      <a:pt x="631" y="12534"/>
                    </a:lnTo>
                    <a:lnTo>
                      <a:pt x="850" y="13137"/>
                    </a:lnTo>
                    <a:lnTo>
                      <a:pt x="1042" y="13768"/>
                    </a:lnTo>
                    <a:lnTo>
                      <a:pt x="1179" y="14426"/>
                    </a:lnTo>
                    <a:lnTo>
                      <a:pt x="1262" y="15084"/>
                    </a:lnTo>
                    <a:lnTo>
                      <a:pt x="1289" y="15742"/>
                    </a:lnTo>
                    <a:lnTo>
                      <a:pt x="1289" y="16401"/>
                    </a:lnTo>
                    <a:lnTo>
                      <a:pt x="1289" y="16428"/>
                    </a:lnTo>
                    <a:lnTo>
                      <a:pt x="1344" y="16428"/>
                    </a:lnTo>
                    <a:lnTo>
                      <a:pt x="1371" y="16401"/>
                    </a:lnTo>
                    <a:lnTo>
                      <a:pt x="1371" y="15797"/>
                    </a:lnTo>
                    <a:lnTo>
                      <a:pt x="1344" y="15221"/>
                    </a:lnTo>
                    <a:lnTo>
                      <a:pt x="1289" y="14618"/>
                    </a:lnTo>
                    <a:lnTo>
                      <a:pt x="1179" y="14042"/>
                    </a:lnTo>
                    <a:lnTo>
                      <a:pt x="1042" y="13466"/>
                    </a:lnTo>
                    <a:lnTo>
                      <a:pt x="850" y="12918"/>
                    </a:lnTo>
                    <a:lnTo>
                      <a:pt x="631" y="12369"/>
                    </a:lnTo>
                    <a:lnTo>
                      <a:pt x="384" y="11821"/>
                    </a:lnTo>
                    <a:lnTo>
                      <a:pt x="247" y="11574"/>
                    </a:lnTo>
                    <a:lnTo>
                      <a:pt x="165" y="11464"/>
                    </a:lnTo>
                    <a:lnTo>
                      <a:pt x="137" y="11382"/>
                    </a:lnTo>
                    <a:lnTo>
                      <a:pt x="110" y="11354"/>
                    </a:lnTo>
                    <a:lnTo>
                      <a:pt x="82" y="11354"/>
                    </a:lnTo>
                    <a:lnTo>
                      <a:pt x="82" y="11327"/>
                    </a:lnTo>
                    <a:lnTo>
                      <a:pt x="110" y="11300"/>
                    </a:lnTo>
                    <a:lnTo>
                      <a:pt x="165" y="11245"/>
                    </a:lnTo>
                    <a:lnTo>
                      <a:pt x="439" y="10833"/>
                    </a:lnTo>
                    <a:lnTo>
                      <a:pt x="1536" y="9243"/>
                    </a:lnTo>
                    <a:lnTo>
                      <a:pt x="3044" y="7076"/>
                    </a:lnTo>
                    <a:lnTo>
                      <a:pt x="4580" y="4827"/>
                    </a:lnTo>
                    <a:lnTo>
                      <a:pt x="5842" y="3017"/>
                    </a:lnTo>
                    <a:lnTo>
                      <a:pt x="6472" y="2085"/>
                    </a:lnTo>
                    <a:lnTo>
                      <a:pt x="6829" y="1619"/>
                    </a:lnTo>
                    <a:lnTo>
                      <a:pt x="7021" y="1399"/>
                    </a:lnTo>
                    <a:lnTo>
                      <a:pt x="7240" y="1207"/>
                    </a:lnTo>
                    <a:lnTo>
                      <a:pt x="7624" y="878"/>
                    </a:lnTo>
                    <a:lnTo>
                      <a:pt x="8036" y="631"/>
                    </a:lnTo>
                    <a:lnTo>
                      <a:pt x="8474" y="412"/>
                    </a:lnTo>
                    <a:lnTo>
                      <a:pt x="8941" y="248"/>
                    </a:lnTo>
                    <a:lnTo>
                      <a:pt x="9434" y="138"/>
                    </a:lnTo>
                    <a:lnTo>
                      <a:pt x="9900" y="83"/>
                    </a:lnTo>
                    <a:lnTo>
                      <a:pt x="10394" y="83"/>
                    </a:lnTo>
                    <a:lnTo>
                      <a:pt x="10860" y="138"/>
                    </a:lnTo>
                    <a:lnTo>
                      <a:pt x="11354" y="248"/>
                    </a:lnTo>
                    <a:lnTo>
                      <a:pt x="11793" y="412"/>
                    </a:lnTo>
                    <a:lnTo>
                      <a:pt x="12231" y="631"/>
                    </a:lnTo>
                    <a:lnTo>
                      <a:pt x="12643" y="933"/>
                    </a:lnTo>
                    <a:lnTo>
                      <a:pt x="12999" y="1235"/>
                    </a:lnTo>
                    <a:lnTo>
                      <a:pt x="13328" y="1619"/>
                    </a:lnTo>
                    <a:lnTo>
                      <a:pt x="13603" y="2003"/>
                    </a:lnTo>
                    <a:lnTo>
                      <a:pt x="13849" y="2441"/>
                    </a:lnTo>
                    <a:lnTo>
                      <a:pt x="14041" y="2880"/>
                    </a:lnTo>
                    <a:lnTo>
                      <a:pt x="14179" y="3346"/>
                    </a:lnTo>
                    <a:lnTo>
                      <a:pt x="14288" y="3840"/>
                    </a:lnTo>
                    <a:lnTo>
                      <a:pt x="14316" y="4334"/>
                    </a:lnTo>
                    <a:lnTo>
                      <a:pt x="14288" y="4800"/>
                    </a:lnTo>
                    <a:lnTo>
                      <a:pt x="14206" y="5294"/>
                    </a:lnTo>
                    <a:lnTo>
                      <a:pt x="14206" y="5321"/>
                    </a:lnTo>
                    <a:lnTo>
                      <a:pt x="14233" y="5348"/>
                    </a:lnTo>
                    <a:lnTo>
                      <a:pt x="14261" y="5321"/>
                    </a:lnTo>
                    <a:lnTo>
                      <a:pt x="14288" y="5321"/>
                    </a:lnTo>
                    <a:lnTo>
                      <a:pt x="14371" y="4882"/>
                    </a:lnTo>
                    <a:lnTo>
                      <a:pt x="14398" y="4471"/>
                    </a:lnTo>
                    <a:lnTo>
                      <a:pt x="14371" y="4032"/>
                    </a:lnTo>
                    <a:lnTo>
                      <a:pt x="14316" y="3621"/>
                    </a:lnTo>
                    <a:lnTo>
                      <a:pt x="14233" y="3209"/>
                    </a:lnTo>
                    <a:lnTo>
                      <a:pt x="14096" y="2798"/>
                    </a:lnTo>
                    <a:lnTo>
                      <a:pt x="13932" y="2414"/>
                    </a:lnTo>
                    <a:lnTo>
                      <a:pt x="13712" y="2030"/>
                    </a:lnTo>
                    <a:lnTo>
                      <a:pt x="13466" y="1674"/>
                    </a:lnTo>
                    <a:lnTo>
                      <a:pt x="13219" y="1345"/>
                    </a:lnTo>
                    <a:lnTo>
                      <a:pt x="12917" y="1043"/>
                    </a:lnTo>
                    <a:lnTo>
                      <a:pt x="12588" y="796"/>
                    </a:lnTo>
                    <a:lnTo>
                      <a:pt x="12231" y="549"/>
                    </a:lnTo>
                    <a:lnTo>
                      <a:pt x="11848" y="357"/>
                    </a:lnTo>
                    <a:lnTo>
                      <a:pt x="11464" y="193"/>
                    </a:lnTo>
                    <a:lnTo>
                      <a:pt x="11052" y="83"/>
                    </a:lnTo>
                    <a:lnTo>
                      <a:pt x="10613" y="28"/>
                    </a:lnTo>
                    <a:lnTo>
                      <a:pt x="1020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9935700" y="2440375"/>
                <a:ext cx="21600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74" extrusionOk="0">
                    <a:moveTo>
                      <a:pt x="8063" y="0"/>
                    </a:moveTo>
                    <a:lnTo>
                      <a:pt x="467" y="659"/>
                    </a:lnTo>
                    <a:lnTo>
                      <a:pt x="384" y="686"/>
                    </a:lnTo>
                    <a:lnTo>
                      <a:pt x="275" y="713"/>
                    </a:lnTo>
                    <a:lnTo>
                      <a:pt x="192" y="768"/>
                    </a:lnTo>
                    <a:lnTo>
                      <a:pt x="138" y="850"/>
                    </a:lnTo>
                    <a:lnTo>
                      <a:pt x="83" y="905"/>
                    </a:lnTo>
                    <a:lnTo>
                      <a:pt x="28" y="1015"/>
                    </a:lnTo>
                    <a:lnTo>
                      <a:pt x="0" y="1097"/>
                    </a:lnTo>
                    <a:lnTo>
                      <a:pt x="0" y="1207"/>
                    </a:lnTo>
                    <a:lnTo>
                      <a:pt x="28" y="1317"/>
                    </a:lnTo>
                    <a:lnTo>
                      <a:pt x="55" y="1399"/>
                    </a:lnTo>
                    <a:lnTo>
                      <a:pt x="110" y="1481"/>
                    </a:lnTo>
                    <a:lnTo>
                      <a:pt x="192" y="1564"/>
                    </a:lnTo>
                    <a:lnTo>
                      <a:pt x="275" y="1618"/>
                    </a:lnTo>
                    <a:lnTo>
                      <a:pt x="357" y="1646"/>
                    </a:lnTo>
                    <a:lnTo>
                      <a:pt x="467" y="1673"/>
                    </a:lnTo>
                    <a:lnTo>
                      <a:pt x="549" y="1673"/>
                    </a:lnTo>
                    <a:lnTo>
                      <a:pt x="8173" y="1042"/>
                    </a:lnTo>
                    <a:lnTo>
                      <a:pt x="8255" y="1015"/>
                    </a:lnTo>
                    <a:lnTo>
                      <a:pt x="8365" y="988"/>
                    </a:lnTo>
                    <a:lnTo>
                      <a:pt x="8447" y="933"/>
                    </a:lnTo>
                    <a:lnTo>
                      <a:pt x="8502" y="850"/>
                    </a:lnTo>
                    <a:lnTo>
                      <a:pt x="8557" y="768"/>
                    </a:lnTo>
                    <a:lnTo>
                      <a:pt x="8612" y="686"/>
                    </a:lnTo>
                    <a:lnTo>
                      <a:pt x="8639" y="576"/>
                    </a:lnTo>
                    <a:lnTo>
                      <a:pt x="8639" y="467"/>
                    </a:lnTo>
                    <a:lnTo>
                      <a:pt x="8612" y="384"/>
                    </a:lnTo>
                    <a:lnTo>
                      <a:pt x="8584" y="275"/>
                    </a:lnTo>
                    <a:lnTo>
                      <a:pt x="8529" y="192"/>
                    </a:lnTo>
                    <a:lnTo>
                      <a:pt x="8447" y="137"/>
                    </a:lnTo>
                    <a:lnTo>
                      <a:pt x="8365" y="83"/>
                    </a:lnTo>
                    <a:lnTo>
                      <a:pt x="8283" y="28"/>
                    </a:lnTo>
                    <a:lnTo>
                      <a:pt x="8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9507875" y="2635775"/>
                <a:ext cx="264675" cy="14467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5787" extrusionOk="0">
                    <a:moveTo>
                      <a:pt x="1" y="0"/>
                    </a:moveTo>
                    <a:lnTo>
                      <a:pt x="1" y="55"/>
                    </a:lnTo>
                    <a:lnTo>
                      <a:pt x="28" y="55"/>
                    </a:lnTo>
                    <a:lnTo>
                      <a:pt x="1070" y="631"/>
                    </a:lnTo>
                    <a:lnTo>
                      <a:pt x="3593" y="2002"/>
                    </a:lnTo>
                    <a:lnTo>
                      <a:pt x="6610" y="3648"/>
                    </a:lnTo>
                    <a:lnTo>
                      <a:pt x="9243" y="5074"/>
                    </a:lnTo>
                    <a:lnTo>
                      <a:pt x="10093" y="5540"/>
                    </a:lnTo>
                    <a:lnTo>
                      <a:pt x="10312" y="5650"/>
                    </a:lnTo>
                    <a:lnTo>
                      <a:pt x="10504" y="5759"/>
                    </a:lnTo>
                    <a:lnTo>
                      <a:pt x="10532" y="5787"/>
                    </a:lnTo>
                    <a:lnTo>
                      <a:pt x="10559" y="5787"/>
                    </a:lnTo>
                    <a:lnTo>
                      <a:pt x="10586" y="5759"/>
                    </a:lnTo>
                    <a:lnTo>
                      <a:pt x="10586" y="5732"/>
                    </a:lnTo>
                    <a:lnTo>
                      <a:pt x="10559" y="5705"/>
                    </a:lnTo>
                    <a:lnTo>
                      <a:pt x="9517" y="5129"/>
                    </a:lnTo>
                    <a:lnTo>
                      <a:pt x="7021" y="3757"/>
                    </a:lnTo>
                    <a:lnTo>
                      <a:pt x="3977" y="2112"/>
                    </a:lnTo>
                    <a:lnTo>
                      <a:pt x="1372" y="713"/>
                    </a:lnTo>
                    <a:lnTo>
                      <a:pt x="494" y="220"/>
                    </a:lnTo>
                    <a:lnTo>
                      <a:pt x="302" y="11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9944600" y="2467800"/>
                <a:ext cx="19680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741" extrusionOk="0">
                    <a:moveTo>
                      <a:pt x="7817" y="0"/>
                    </a:moveTo>
                    <a:lnTo>
                      <a:pt x="1756" y="521"/>
                    </a:lnTo>
                    <a:lnTo>
                      <a:pt x="28" y="658"/>
                    </a:lnTo>
                    <a:lnTo>
                      <a:pt x="1" y="686"/>
                    </a:lnTo>
                    <a:lnTo>
                      <a:pt x="1" y="713"/>
                    </a:lnTo>
                    <a:lnTo>
                      <a:pt x="1" y="741"/>
                    </a:lnTo>
                    <a:lnTo>
                      <a:pt x="28" y="741"/>
                    </a:lnTo>
                    <a:lnTo>
                      <a:pt x="6117" y="247"/>
                    </a:lnTo>
                    <a:lnTo>
                      <a:pt x="7817" y="83"/>
                    </a:lnTo>
                    <a:lnTo>
                      <a:pt x="7844" y="83"/>
                    </a:lnTo>
                    <a:lnTo>
                      <a:pt x="7872" y="55"/>
                    </a:lnTo>
                    <a:lnTo>
                      <a:pt x="7844" y="28"/>
                    </a:lnTo>
                    <a:lnTo>
                      <a:pt x="781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2"/>
              <p:cNvSpPr/>
              <p:nvPr/>
            </p:nvSpPr>
            <p:spPr>
              <a:xfrm>
                <a:off x="9703950" y="3535300"/>
                <a:ext cx="57595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3038" h="1865" extrusionOk="0">
                    <a:moveTo>
                      <a:pt x="933" y="0"/>
                    </a:moveTo>
                    <a:lnTo>
                      <a:pt x="741" y="28"/>
                    </a:lnTo>
                    <a:lnTo>
                      <a:pt x="577" y="82"/>
                    </a:lnTo>
                    <a:lnTo>
                      <a:pt x="412" y="165"/>
                    </a:lnTo>
                    <a:lnTo>
                      <a:pt x="275" y="274"/>
                    </a:lnTo>
                    <a:lnTo>
                      <a:pt x="166" y="412"/>
                    </a:lnTo>
                    <a:lnTo>
                      <a:pt x="83" y="576"/>
                    </a:lnTo>
                    <a:lnTo>
                      <a:pt x="28" y="741"/>
                    </a:lnTo>
                    <a:lnTo>
                      <a:pt x="1" y="933"/>
                    </a:lnTo>
                    <a:lnTo>
                      <a:pt x="28" y="1125"/>
                    </a:lnTo>
                    <a:lnTo>
                      <a:pt x="83" y="1317"/>
                    </a:lnTo>
                    <a:lnTo>
                      <a:pt x="166" y="1454"/>
                    </a:lnTo>
                    <a:lnTo>
                      <a:pt x="275" y="1591"/>
                    </a:lnTo>
                    <a:lnTo>
                      <a:pt x="412" y="1728"/>
                    </a:lnTo>
                    <a:lnTo>
                      <a:pt x="577" y="1810"/>
                    </a:lnTo>
                    <a:lnTo>
                      <a:pt x="741" y="1865"/>
                    </a:lnTo>
                    <a:lnTo>
                      <a:pt x="22297" y="1865"/>
                    </a:lnTo>
                    <a:lnTo>
                      <a:pt x="22462" y="1810"/>
                    </a:lnTo>
                    <a:lnTo>
                      <a:pt x="22626" y="1728"/>
                    </a:lnTo>
                    <a:lnTo>
                      <a:pt x="22763" y="1591"/>
                    </a:lnTo>
                    <a:lnTo>
                      <a:pt x="22873" y="1454"/>
                    </a:lnTo>
                    <a:lnTo>
                      <a:pt x="22955" y="1317"/>
                    </a:lnTo>
                    <a:lnTo>
                      <a:pt x="23010" y="1125"/>
                    </a:lnTo>
                    <a:lnTo>
                      <a:pt x="23038" y="933"/>
                    </a:lnTo>
                    <a:lnTo>
                      <a:pt x="23010" y="741"/>
                    </a:lnTo>
                    <a:lnTo>
                      <a:pt x="22955" y="576"/>
                    </a:lnTo>
                    <a:lnTo>
                      <a:pt x="22873" y="412"/>
                    </a:lnTo>
                    <a:lnTo>
                      <a:pt x="22763" y="274"/>
                    </a:lnTo>
                    <a:lnTo>
                      <a:pt x="22626" y="165"/>
                    </a:lnTo>
                    <a:lnTo>
                      <a:pt x="22462" y="82"/>
                    </a:lnTo>
                    <a:lnTo>
                      <a:pt x="22297" y="28"/>
                    </a:lnTo>
                    <a:lnTo>
                      <a:pt x="2210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2"/>
              <p:cNvSpPr/>
              <p:nvPr/>
            </p:nvSpPr>
            <p:spPr>
              <a:xfrm>
                <a:off x="10240100" y="2730375"/>
                <a:ext cx="138525" cy="849500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33980" extrusionOk="0">
                    <a:moveTo>
                      <a:pt x="4498" y="1"/>
                    </a:moveTo>
                    <a:lnTo>
                      <a:pt x="4307" y="28"/>
                    </a:lnTo>
                    <a:lnTo>
                      <a:pt x="4142" y="83"/>
                    </a:lnTo>
                    <a:lnTo>
                      <a:pt x="3977" y="193"/>
                    </a:lnTo>
                    <a:lnTo>
                      <a:pt x="3840" y="330"/>
                    </a:lnTo>
                    <a:lnTo>
                      <a:pt x="3731" y="467"/>
                    </a:lnTo>
                    <a:lnTo>
                      <a:pt x="3648" y="659"/>
                    </a:lnTo>
                    <a:lnTo>
                      <a:pt x="3621" y="851"/>
                    </a:lnTo>
                    <a:lnTo>
                      <a:pt x="1" y="32883"/>
                    </a:lnTo>
                    <a:lnTo>
                      <a:pt x="1" y="33075"/>
                    </a:lnTo>
                    <a:lnTo>
                      <a:pt x="28" y="33267"/>
                    </a:lnTo>
                    <a:lnTo>
                      <a:pt x="111" y="33459"/>
                    </a:lnTo>
                    <a:lnTo>
                      <a:pt x="220" y="33596"/>
                    </a:lnTo>
                    <a:lnTo>
                      <a:pt x="330" y="33733"/>
                    </a:lnTo>
                    <a:lnTo>
                      <a:pt x="495" y="33843"/>
                    </a:lnTo>
                    <a:lnTo>
                      <a:pt x="659" y="33925"/>
                    </a:lnTo>
                    <a:lnTo>
                      <a:pt x="851" y="33952"/>
                    </a:lnTo>
                    <a:lnTo>
                      <a:pt x="1043" y="33980"/>
                    </a:lnTo>
                    <a:lnTo>
                      <a:pt x="1235" y="33925"/>
                    </a:lnTo>
                    <a:lnTo>
                      <a:pt x="1427" y="33870"/>
                    </a:lnTo>
                    <a:lnTo>
                      <a:pt x="1564" y="33760"/>
                    </a:lnTo>
                    <a:lnTo>
                      <a:pt x="1701" y="33623"/>
                    </a:lnTo>
                    <a:lnTo>
                      <a:pt x="1811" y="33486"/>
                    </a:lnTo>
                    <a:lnTo>
                      <a:pt x="1893" y="33294"/>
                    </a:lnTo>
                    <a:lnTo>
                      <a:pt x="1948" y="33102"/>
                    </a:lnTo>
                    <a:lnTo>
                      <a:pt x="5541" y="1070"/>
                    </a:lnTo>
                    <a:lnTo>
                      <a:pt x="5541" y="878"/>
                    </a:lnTo>
                    <a:lnTo>
                      <a:pt x="5513" y="686"/>
                    </a:lnTo>
                    <a:lnTo>
                      <a:pt x="5458" y="495"/>
                    </a:lnTo>
                    <a:lnTo>
                      <a:pt x="5349" y="357"/>
                    </a:lnTo>
                    <a:lnTo>
                      <a:pt x="5212" y="220"/>
                    </a:lnTo>
                    <a:lnTo>
                      <a:pt x="5047" y="111"/>
                    </a:lnTo>
                    <a:lnTo>
                      <a:pt x="4882" y="28"/>
                    </a:lnTo>
                    <a:lnTo>
                      <a:pt x="469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2"/>
              <p:cNvSpPr/>
              <p:nvPr/>
            </p:nvSpPr>
            <p:spPr>
              <a:xfrm>
                <a:off x="10236000" y="3583975"/>
                <a:ext cx="148100" cy="697975"/>
              </a:xfrm>
              <a:custGeom>
                <a:avLst/>
                <a:gdLst/>
                <a:ahLst/>
                <a:cxnLst/>
                <a:rect l="l" t="t" r="r" b="b"/>
                <a:pathLst>
                  <a:path w="5924" h="27919" extrusionOk="0">
                    <a:moveTo>
                      <a:pt x="28" y="0"/>
                    </a:moveTo>
                    <a:lnTo>
                      <a:pt x="28" y="28"/>
                    </a:lnTo>
                    <a:lnTo>
                      <a:pt x="0" y="55"/>
                    </a:lnTo>
                    <a:lnTo>
                      <a:pt x="165" y="796"/>
                    </a:lnTo>
                    <a:lnTo>
                      <a:pt x="604" y="2825"/>
                    </a:lnTo>
                    <a:lnTo>
                      <a:pt x="1207" y="5814"/>
                    </a:lnTo>
                    <a:lnTo>
                      <a:pt x="2002" y="9489"/>
                    </a:lnTo>
                    <a:lnTo>
                      <a:pt x="2825" y="13466"/>
                    </a:lnTo>
                    <a:lnTo>
                      <a:pt x="3675" y="17524"/>
                    </a:lnTo>
                    <a:lnTo>
                      <a:pt x="4471" y="21282"/>
                    </a:lnTo>
                    <a:lnTo>
                      <a:pt x="5129" y="24463"/>
                    </a:lnTo>
                    <a:lnTo>
                      <a:pt x="5622" y="26767"/>
                    </a:lnTo>
                    <a:lnTo>
                      <a:pt x="5842" y="27836"/>
                    </a:lnTo>
                    <a:lnTo>
                      <a:pt x="5869" y="27891"/>
                    </a:lnTo>
                    <a:lnTo>
                      <a:pt x="5869" y="27918"/>
                    </a:lnTo>
                    <a:lnTo>
                      <a:pt x="5897" y="27918"/>
                    </a:lnTo>
                    <a:lnTo>
                      <a:pt x="5924" y="27891"/>
                    </a:lnTo>
                    <a:lnTo>
                      <a:pt x="5924" y="27863"/>
                    </a:lnTo>
                    <a:lnTo>
                      <a:pt x="5787" y="27123"/>
                    </a:lnTo>
                    <a:lnTo>
                      <a:pt x="5348" y="25094"/>
                    </a:lnTo>
                    <a:lnTo>
                      <a:pt x="4717" y="22104"/>
                    </a:lnTo>
                    <a:lnTo>
                      <a:pt x="3949" y="18429"/>
                    </a:lnTo>
                    <a:lnTo>
                      <a:pt x="3127" y="14426"/>
                    </a:lnTo>
                    <a:lnTo>
                      <a:pt x="2277" y="10394"/>
                    </a:lnTo>
                    <a:lnTo>
                      <a:pt x="1481" y="6637"/>
                    </a:lnTo>
                    <a:lnTo>
                      <a:pt x="796" y="3456"/>
                    </a:lnTo>
                    <a:lnTo>
                      <a:pt x="329" y="1152"/>
                    </a:lnTo>
                    <a:lnTo>
                      <a:pt x="110" y="83"/>
                    </a:lnTo>
                    <a:lnTo>
                      <a:pt x="83" y="28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9648425" y="3584650"/>
                <a:ext cx="130300" cy="698675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27947" extrusionOk="0">
                    <a:moveTo>
                      <a:pt x="5156" y="1"/>
                    </a:moveTo>
                    <a:lnTo>
                      <a:pt x="5156" y="28"/>
                    </a:lnTo>
                    <a:lnTo>
                      <a:pt x="5019" y="769"/>
                    </a:lnTo>
                    <a:lnTo>
                      <a:pt x="4635" y="2798"/>
                    </a:lnTo>
                    <a:lnTo>
                      <a:pt x="4087" y="5787"/>
                    </a:lnTo>
                    <a:lnTo>
                      <a:pt x="3401" y="9462"/>
                    </a:lnTo>
                    <a:lnTo>
                      <a:pt x="2661" y="13466"/>
                    </a:lnTo>
                    <a:lnTo>
                      <a:pt x="1920" y="17525"/>
                    </a:lnTo>
                    <a:lnTo>
                      <a:pt x="1235" y="21282"/>
                    </a:lnTo>
                    <a:lnTo>
                      <a:pt x="631" y="24463"/>
                    </a:lnTo>
                    <a:lnTo>
                      <a:pt x="220" y="26767"/>
                    </a:lnTo>
                    <a:lnTo>
                      <a:pt x="28" y="27864"/>
                    </a:lnTo>
                    <a:lnTo>
                      <a:pt x="1" y="27891"/>
                    </a:lnTo>
                    <a:lnTo>
                      <a:pt x="28" y="27919"/>
                    </a:lnTo>
                    <a:lnTo>
                      <a:pt x="28" y="27946"/>
                    </a:lnTo>
                    <a:lnTo>
                      <a:pt x="83" y="27946"/>
                    </a:lnTo>
                    <a:lnTo>
                      <a:pt x="83" y="27919"/>
                    </a:lnTo>
                    <a:lnTo>
                      <a:pt x="220" y="27178"/>
                    </a:lnTo>
                    <a:lnTo>
                      <a:pt x="604" y="25149"/>
                    </a:lnTo>
                    <a:lnTo>
                      <a:pt x="1152" y="22132"/>
                    </a:lnTo>
                    <a:lnTo>
                      <a:pt x="1838" y="18485"/>
                    </a:lnTo>
                    <a:lnTo>
                      <a:pt x="2551" y="14481"/>
                    </a:lnTo>
                    <a:lnTo>
                      <a:pt x="3319" y="10422"/>
                    </a:lnTo>
                    <a:lnTo>
                      <a:pt x="4005" y="6665"/>
                    </a:lnTo>
                    <a:lnTo>
                      <a:pt x="4580" y="3456"/>
                    </a:lnTo>
                    <a:lnTo>
                      <a:pt x="5019" y="1180"/>
                    </a:lnTo>
                    <a:lnTo>
                      <a:pt x="5211" y="83"/>
                    </a:lnTo>
                    <a:lnTo>
                      <a:pt x="5211" y="56"/>
                    </a:lnTo>
                    <a:lnTo>
                      <a:pt x="521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8" name="Google Shape;1238;p32"/>
            <p:cNvGrpSpPr/>
            <p:nvPr/>
          </p:nvGrpSpPr>
          <p:grpSpPr>
            <a:xfrm>
              <a:off x="414805" y="3611095"/>
              <a:ext cx="3365889" cy="1454502"/>
              <a:chOff x="1616900" y="5075050"/>
              <a:chExt cx="2889175" cy="1248500"/>
            </a:xfrm>
          </p:grpSpPr>
          <p:grpSp>
            <p:nvGrpSpPr>
              <p:cNvPr id="1239" name="Google Shape;1239;p32"/>
              <p:cNvGrpSpPr/>
              <p:nvPr/>
            </p:nvGrpSpPr>
            <p:grpSpPr>
              <a:xfrm>
                <a:off x="1815725" y="5075050"/>
                <a:ext cx="2690350" cy="1248500"/>
                <a:chOff x="1815725" y="5075050"/>
                <a:chExt cx="2690350" cy="1248500"/>
              </a:xfrm>
            </p:grpSpPr>
            <p:sp>
              <p:nvSpPr>
                <p:cNvPr id="1240" name="Google Shape;1240;p32"/>
                <p:cNvSpPr/>
                <p:nvPr/>
              </p:nvSpPr>
              <p:spPr>
                <a:xfrm>
                  <a:off x="1815725" y="5075050"/>
                  <a:ext cx="235097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39" h="2496" extrusionOk="0">
                      <a:moveTo>
                        <a:pt x="1262" y="0"/>
                      </a:moveTo>
                      <a:lnTo>
                        <a:pt x="1015" y="28"/>
                      </a:lnTo>
                      <a:lnTo>
                        <a:pt x="768" y="82"/>
                      </a:lnTo>
                      <a:lnTo>
                        <a:pt x="549" y="220"/>
                      </a:lnTo>
                      <a:lnTo>
                        <a:pt x="357" y="357"/>
                      </a:lnTo>
                      <a:lnTo>
                        <a:pt x="219" y="549"/>
                      </a:lnTo>
                      <a:lnTo>
                        <a:pt x="110" y="768"/>
                      </a:lnTo>
                      <a:lnTo>
                        <a:pt x="28" y="987"/>
                      </a:lnTo>
                      <a:lnTo>
                        <a:pt x="0" y="1262"/>
                      </a:lnTo>
                      <a:lnTo>
                        <a:pt x="28" y="1508"/>
                      </a:lnTo>
                      <a:lnTo>
                        <a:pt x="110" y="1728"/>
                      </a:lnTo>
                      <a:lnTo>
                        <a:pt x="219" y="1947"/>
                      </a:lnTo>
                      <a:lnTo>
                        <a:pt x="357" y="2139"/>
                      </a:lnTo>
                      <a:lnTo>
                        <a:pt x="549" y="2304"/>
                      </a:lnTo>
                      <a:lnTo>
                        <a:pt x="768" y="2413"/>
                      </a:lnTo>
                      <a:lnTo>
                        <a:pt x="1015" y="2468"/>
                      </a:lnTo>
                      <a:lnTo>
                        <a:pt x="1262" y="2496"/>
                      </a:lnTo>
                      <a:lnTo>
                        <a:pt x="92777" y="2496"/>
                      </a:lnTo>
                      <a:lnTo>
                        <a:pt x="93024" y="2468"/>
                      </a:lnTo>
                      <a:lnTo>
                        <a:pt x="93271" y="2413"/>
                      </a:lnTo>
                      <a:lnTo>
                        <a:pt x="93490" y="2304"/>
                      </a:lnTo>
                      <a:lnTo>
                        <a:pt x="93682" y="2139"/>
                      </a:lnTo>
                      <a:lnTo>
                        <a:pt x="93819" y="1947"/>
                      </a:lnTo>
                      <a:lnTo>
                        <a:pt x="93929" y="1728"/>
                      </a:lnTo>
                      <a:lnTo>
                        <a:pt x="94011" y="1508"/>
                      </a:lnTo>
                      <a:lnTo>
                        <a:pt x="94038" y="1262"/>
                      </a:lnTo>
                      <a:lnTo>
                        <a:pt x="94011" y="987"/>
                      </a:lnTo>
                      <a:lnTo>
                        <a:pt x="93929" y="768"/>
                      </a:lnTo>
                      <a:lnTo>
                        <a:pt x="93819" y="549"/>
                      </a:lnTo>
                      <a:lnTo>
                        <a:pt x="93682" y="357"/>
                      </a:lnTo>
                      <a:lnTo>
                        <a:pt x="93490" y="220"/>
                      </a:lnTo>
                      <a:lnTo>
                        <a:pt x="93271" y="82"/>
                      </a:lnTo>
                      <a:lnTo>
                        <a:pt x="93024" y="28"/>
                      </a:lnTo>
                      <a:lnTo>
                        <a:pt x="927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32"/>
                <p:cNvSpPr/>
                <p:nvPr/>
              </p:nvSpPr>
              <p:spPr>
                <a:xfrm>
                  <a:off x="4057650" y="5142225"/>
                  <a:ext cx="448425" cy="118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7" h="47253" extrusionOk="0">
                      <a:moveTo>
                        <a:pt x="1" y="1"/>
                      </a:moveTo>
                      <a:lnTo>
                        <a:pt x="1" y="56"/>
                      </a:lnTo>
                      <a:lnTo>
                        <a:pt x="3374" y="8996"/>
                      </a:lnTo>
                      <a:lnTo>
                        <a:pt x="6912" y="18293"/>
                      </a:lnTo>
                      <a:lnTo>
                        <a:pt x="10504" y="27809"/>
                      </a:lnTo>
                      <a:lnTo>
                        <a:pt x="14042" y="37133"/>
                      </a:lnTo>
                      <a:lnTo>
                        <a:pt x="17470" y="46156"/>
                      </a:lnTo>
                      <a:lnTo>
                        <a:pt x="17882" y="47226"/>
                      </a:lnTo>
                      <a:lnTo>
                        <a:pt x="17882" y="47253"/>
                      </a:lnTo>
                      <a:lnTo>
                        <a:pt x="17936" y="47253"/>
                      </a:lnTo>
                      <a:lnTo>
                        <a:pt x="17936" y="47226"/>
                      </a:lnTo>
                      <a:lnTo>
                        <a:pt x="17936" y="47198"/>
                      </a:lnTo>
                      <a:lnTo>
                        <a:pt x="14563" y="38258"/>
                      </a:lnTo>
                      <a:lnTo>
                        <a:pt x="11026" y="28933"/>
                      </a:lnTo>
                      <a:lnTo>
                        <a:pt x="7433" y="19445"/>
                      </a:lnTo>
                      <a:lnTo>
                        <a:pt x="3895" y="10093"/>
                      </a:lnTo>
                      <a:lnTo>
                        <a:pt x="495" y="1098"/>
                      </a:lnTo>
                      <a:lnTo>
                        <a:pt x="83" y="28"/>
                      </a:ln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42" name="Google Shape;1242;p32"/>
              <p:cNvSpPr/>
              <p:nvPr/>
            </p:nvSpPr>
            <p:spPr>
              <a:xfrm>
                <a:off x="1616900" y="5142225"/>
                <a:ext cx="405900" cy="1177225"/>
              </a:xfrm>
              <a:custGeom>
                <a:avLst/>
                <a:gdLst/>
                <a:ahLst/>
                <a:cxnLst/>
                <a:rect l="l" t="t" r="r" b="b"/>
                <a:pathLst>
                  <a:path w="16236" h="47089" extrusionOk="0">
                    <a:moveTo>
                      <a:pt x="16180" y="1"/>
                    </a:moveTo>
                    <a:lnTo>
                      <a:pt x="16153" y="28"/>
                    </a:lnTo>
                    <a:lnTo>
                      <a:pt x="13027" y="8749"/>
                    </a:lnTo>
                    <a:lnTo>
                      <a:pt x="9763" y="18101"/>
                    </a:lnTo>
                    <a:lnTo>
                      <a:pt x="8090" y="22873"/>
                    </a:lnTo>
                    <a:lnTo>
                      <a:pt x="6417" y="27672"/>
                    </a:lnTo>
                    <a:lnTo>
                      <a:pt x="4827" y="32389"/>
                    </a:lnTo>
                    <a:lnTo>
                      <a:pt x="3236" y="37106"/>
                    </a:lnTo>
                    <a:lnTo>
                      <a:pt x="1783" y="41549"/>
                    </a:lnTo>
                    <a:lnTo>
                      <a:pt x="329" y="45991"/>
                    </a:lnTo>
                    <a:lnTo>
                      <a:pt x="0" y="47061"/>
                    </a:lnTo>
                    <a:lnTo>
                      <a:pt x="0" y="47088"/>
                    </a:lnTo>
                    <a:lnTo>
                      <a:pt x="55" y="47088"/>
                    </a:lnTo>
                    <a:lnTo>
                      <a:pt x="82" y="47061"/>
                    </a:lnTo>
                    <a:lnTo>
                      <a:pt x="1481" y="42646"/>
                    </a:lnTo>
                    <a:lnTo>
                      <a:pt x="2934" y="38258"/>
                    </a:lnTo>
                    <a:lnTo>
                      <a:pt x="4525" y="33568"/>
                    </a:lnTo>
                    <a:lnTo>
                      <a:pt x="6116" y="28879"/>
                    </a:lnTo>
                    <a:lnTo>
                      <a:pt x="7761" y="24079"/>
                    </a:lnTo>
                    <a:lnTo>
                      <a:pt x="9407" y="19280"/>
                    </a:lnTo>
                    <a:lnTo>
                      <a:pt x="12725" y="9901"/>
                    </a:lnTo>
                    <a:lnTo>
                      <a:pt x="15879" y="1070"/>
                    </a:lnTo>
                    <a:lnTo>
                      <a:pt x="16235" y="56"/>
                    </a:lnTo>
                    <a:lnTo>
                      <a:pt x="1623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1007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30"/>
          <p:cNvSpPr txBox="1">
            <a:spLocks noGrp="1"/>
          </p:cNvSpPr>
          <p:nvPr>
            <p:ph type="title" idx="3"/>
          </p:nvPr>
        </p:nvSpPr>
        <p:spPr>
          <a:xfrm>
            <a:off x="1263733" y="1217238"/>
            <a:ext cx="759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02" name="Google Shape;1002;p30"/>
          <p:cNvSpPr txBox="1">
            <a:spLocks noGrp="1"/>
          </p:cNvSpPr>
          <p:nvPr>
            <p:ph type="title" idx="8"/>
          </p:nvPr>
        </p:nvSpPr>
        <p:spPr>
          <a:xfrm>
            <a:off x="1263733" y="3344838"/>
            <a:ext cx="759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003" name="Google Shape;1003;p30"/>
          <p:cNvSpPr txBox="1">
            <a:spLocks noGrp="1"/>
          </p:cNvSpPr>
          <p:nvPr>
            <p:ph type="title" idx="4"/>
          </p:nvPr>
        </p:nvSpPr>
        <p:spPr>
          <a:xfrm flipH="1">
            <a:off x="4713065" y="1217238"/>
            <a:ext cx="759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004" name="Google Shape;1004;p30"/>
          <p:cNvSpPr txBox="1">
            <a:spLocks noGrp="1"/>
          </p:cNvSpPr>
          <p:nvPr>
            <p:ph type="title" idx="9"/>
          </p:nvPr>
        </p:nvSpPr>
        <p:spPr>
          <a:xfrm flipH="1">
            <a:off x="4713065" y="3344838"/>
            <a:ext cx="759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1005" name="Google Shape;1005;p30"/>
          <p:cNvSpPr txBox="1">
            <a:spLocks noGrp="1"/>
          </p:cNvSpPr>
          <p:nvPr>
            <p:ph type="title" idx="15"/>
          </p:nvPr>
        </p:nvSpPr>
        <p:spPr>
          <a:xfrm>
            <a:off x="1263733" y="2281050"/>
            <a:ext cx="759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06" name="Google Shape;1006;p30"/>
          <p:cNvSpPr txBox="1">
            <a:spLocks noGrp="1"/>
          </p:cNvSpPr>
          <p:nvPr>
            <p:ph type="title" idx="16"/>
          </p:nvPr>
        </p:nvSpPr>
        <p:spPr>
          <a:xfrm flipH="1">
            <a:off x="4713065" y="2281050"/>
            <a:ext cx="759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007" name="Google Shape;1007;p30"/>
          <p:cNvSpPr txBox="1">
            <a:spLocks noGrp="1"/>
          </p:cNvSpPr>
          <p:nvPr>
            <p:ph type="title" idx="5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008" name="Google Shape;1008;p30"/>
          <p:cNvSpPr txBox="1">
            <a:spLocks noGrp="1"/>
          </p:cNvSpPr>
          <p:nvPr>
            <p:ph type="title"/>
          </p:nvPr>
        </p:nvSpPr>
        <p:spPr>
          <a:xfrm>
            <a:off x="2167742" y="1217238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INTRODUCTION</a:t>
            </a:r>
            <a:endParaRPr sz="1600" dirty="0"/>
          </a:p>
        </p:txBody>
      </p:sp>
      <p:sp>
        <p:nvSpPr>
          <p:cNvPr id="1009" name="Google Shape;1009;p30"/>
          <p:cNvSpPr txBox="1">
            <a:spLocks noGrp="1"/>
          </p:cNvSpPr>
          <p:nvPr>
            <p:ph type="title" idx="2"/>
          </p:nvPr>
        </p:nvSpPr>
        <p:spPr>
          <a:xfrm flipH="1">
            <a:off x="5608667" y="1217238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HARDWARE</a:t>
            </a:r>
            <a:endParaRPr sz="1600" dirty="0"/>
          </a:p>
        </p:txBody>
      </p:sp>
      <p:sp>
        <p:nvSpPr>
          <p:cNvPr id="1010" name="Google Shape;1010;p30"/>
          <p:cNvSpPr txBox="1">
            <a:spLocks noGrp="1"/>
          </p:cNvSpPr>
          <p:nvPr>
            <p:ph type="title" idx="6"/>
          </p:nvPr>
        </p:nvSpPr>
        <p:spPr>
          <a:xfrm>
            <a:off x="2167742" y="2281050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SOFTWARE</a:t>
            </a:r>
            <a:r>
              <a:rPr lang="en" dirty="0"/>
              <a:t> </a:t>
            </a:r>
            <a:endParaRPr dirty="0"/>
          </a:p>
        </p:txBody>
      </p:sp>
      <p:sp>
        <p:nvSpPr>
          <p:cNvPr id="1011" name="Google Shape;1011;p30"/>
          <p:cNvSpPr txBox="1">
            <a:spLocks noGrp="1"/>
          </p:cNvSpPr>
          <p:nvPr>
            <p:ph type="title" idx="7"/>
          </p:nvPr>
        </p:nvSpPr>
        <p:spPr>
          <a:xfrm flipH="1">
            <a:off x="5608665" y="3344838"/>
            <a:ext cx="2620934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FUTURE DEVELOPMENT</a:t>
            </a:r>
            <a:endParaRPr sz="1600" dirty="0"/>
          </a:p>
        </p:txBody>
      </p:sp>
      <p:sp>
        <p:nvSpPr>
          <p:cNvPr id="1012" name="Google Shape;1012;p30"/>
          <p:cNvSpPr txBox="1">
            <a:spLocks noGrp="1"/>
          </p:cNvSpPr>
          <p:nvPr>
            <p:ph type="title" idx="13"/>
          </p:nvPr>
        </p:nvSpPr>
        <p:spPr>
          <a:xfrm>
            <a:off x="2167742" y="3344838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PROS &amp; CONS</a:t>
            </a:r>
            <a:endParaRPr sz="1600" dirty="0"/>
          </a:p>
        </p:txBody>
      </p:sp>
      <p:sp>
        <p:nvSpPr>
          <p:cNvPr id="1013" name="Google Shape;1013;p30"/>
          <p:cNvSpPr txBox="1">
            <a:spLocks noGrp="1"/>
          </p:cNvSpPr>
          <p:nvPr>
            <p:ph type="title" idx="14"/>
          </p:nvPr>
        </p:nvSpPr>
        <p:spPr>
          <a:xfrm flipH="1">
            <a:off x="5608667" y="2281050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DEMO</a:t>
            </a:r>
            <a:endParaRPr sz="1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36"/>
          <p:cNvSpPr/>
          <p:nvPr/>
        </p:nvSpPr>
        <p:spPr>
          <a:xfrm>
            <a:off x="924525" y="1107100"/>
            <a:ext cx="759000" cy="7590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36"/>
          <p:cNvSpPr txBox="1">
            <a:spLocks noGrp="1"/>
          </p:cNvSpPr>
          <p:nvPr>
            <p:ph type="title" idx="2"/>
          </p:nvPr>
        </p:nvSpPr>
        <p:spPr>
          <a:xfrm>
            <a:off x="5580687" y="1029265"/>
            <a:ext cx="2725975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Redundant components</a:t>
            </a:r>
            <a:endParaRPr dirty="0"/>
          </a:p>
        </p:txBody>
      </p:sp>
      <p:sp>
        <p:nvSpPr>
          <p:cNvPr id="1360" name="Google Shape;1360;p36"/>
          <p:cNvSpPr txBox="1">
            <a:spLocks noGrp="1"/>
          </p:cNvSpPr>
          <p:nvPr>
            <p:ph type="subTitle" idx="3"/>
          </p:nvPr>
        </p:nvSpPr>
        <p:spPr>
          <a:xfrm>
            <a:off x="5580688" y="1240785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separate components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Reduce the product size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Only 8051 or ESP32</a:t>
            </a:r>
            <a:endParaRPr dirty="0"/>
          </a:p>
        </p:txBody>
      </p:sp>
      <p:sp>
        <p:nvSpPr>
          <p:cNvPr id="1361" name="Google Shape;1361;p36"/>
          <p:cNvSpPr txBox="1">
            <a:spLocks noGrp="1"/>
          </p:cNvSpPr>
          <p:nvPr>
            <p:ph type="subTitle" idx="9"/>
          </p:nvPr>
        </p:nvSpPr>
        <p:spPr>
          <a:xfrm>
            <a:off x="5580688" y="3604840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Add new card, remove card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Track system history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SMS alert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362" name="Google Shape;1362;p36"/>
          <p:cNvSpPr txBox="1">
            <a:spLocks noGrp="1"/>
          </p:cNvSpPr>
          <p:nvPr>
            <p:ph type="title" idx="15"/>
          </p:nvPr>
        </p:nvSpPr>
        <p:spPr>
          <a:xfrm>
            <a:off x="720000" y="365760"/>
            <a:ext cx="1160937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</a:t>
            </a:r>
            <a:endParaRPr dirty="0"/>
          </a:p>
        </p:txBody>
      </p:sp>
      <p:sp>
        <p:nvSpPr>
          <p:cNvPr id="1363" name="Google Shape;1363;p36"/>
          <p:cNvSpPr txBox="1">
            <a:spLocks noGrp="1"/>
          </p:cNvSpPr>
          <p:nvPr>
            <p:ph type="title" idx="4"/>
          </p:nvPr>
        </p:nvSpPr>
        <p:spPr>
          <a:xfrm>
            <a:off x="1749407" y="2211957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 protocol</a:t>
            </a:r>
            <a:endParaRPr dirty="0"/>
          </a:p>
        </p:txBody>
      </p:sp>
      <p:sp>
        <p:nvSpPr>
          <p:cNvPr id="1364" name="Google Shape;1364;p36"/>
          <p:cNvSpPr txBox="1">
            <a:spLocks noGrp="1"/>
          </p:cNvSpPr>
          <p:nvPr>
            <p:ph type="subTitle" idx="1"/>
          </p:nvPr>
        </p:nvSpPr>
        <p:spPr>
          <a:xfrm>
            <a:off x="1749407" y="1240785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PIN code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RFID card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 control with WiFi</a:t>
            </a:r>
            <a:endParaRPr dirty="0"/>
          </a:p>
        </p:txBody>
      </p:sp>
      <p:sp>
        <p:nvSpPr>
          <p:cNvPr id="1365" name="Google Shape;1365;p36"/>
          <p:cNvSpPr txBox="1">
            <a:spLocks noGrp="1"/>
          </p:cNvSpPr>
          <p:nvPr>
            <p:ph type="subTitle" idx="5"/>
          </p:nvPr>
        </p:nvSpPr>
        <p:spPr>
          <a:xfrm>
            <a:off x="1749407" y="2422835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UART, SPI, I2C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PWM, IR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 connection</a:t>
            </a:r>
            <a:endParaRPr dirty="0"/>
          </a:p>
        </p:txBody>
      </p:sp>
      <p:sp>
        <p:nvSpPr>
          <p:cNvPr id="1366" name="Google Shape;1366;p36"/>
          <p:cNvSpPr txBox="1">
            <a:spLocks noGrp="1"/>
          </p:cNvSpPr>
          <p:nvPr>
            <p:ph type="title" idx="6"/>
          </p:nvPr>
        </p:nvSpPr>
        <p:spPr>
          <a:xfrm>
            <a:off x="5580688" y="2211957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Security</a:t>
            </a:r>
            <a:endParaRPr dirty="0"/>
          </a:p>
        </p:txBody>
      </p:sp>
      <p:sp>
        <p:nvSpPr>
          <p:cNvPr id="1367" name="Google Shape;1367;p36"/>
          <p:cNvSpPr txBox="1">
            <a:spLocks noGrp="1"/>
          </p:cNvSpPr>
          <p:nvPr>
            <p:ph type="subTitle" idx="7"/>
          </p:nvPr>
        </p:nvSpPr>
        <p:spPr>
          <a:xfrm>
            <a:off x="5580688" y="2422812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 more secure auth methods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(fingerprint, iris, facial recognition)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a more secure app</a:t>
            </a:r>
            <a:endParaRPr dirty="0"/>
          </a:p>
        </p:txBody>
      </p:sp>
      <p:sp>
        <p:nvSpPr>
          <p:cNvPr id="1368" name="Google Shape;1368;p36"/>
          <p:cNvSpPr txBox="1">
            <a:spLocks noGrp="1"/>
          </p:cNvSpPr>
          <p:nvPr>
            <p:ph type="title" idx="8"/>
          </p:nvPr>
        </p:nvSpPr>
        <p:spPr>
          <a:xfrm>
            <a:off x="5580687" y="3395801"/>
            <a:ext cx="3070018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Lack of advanced features</a:t>
            </a:r>
            <a:endParaRPr dirty="0"/>
          </a:p>
        </p:txBody>
      </p:sp>
      <p:sp>
        <p:nvSpPr>
          <p:cNvPr id="1369" name="Google Shape;1369;p36"/>
          <p:cNvSpPr txBox="1">
            <a:spLocks noGrp="1"/>
          </p:cNvSpPr>
          <p:nvPr>
            <p:ph type="title"/>
          </p:nvPr>
        </p:nvSpPr>
        <p:spPr>
          <a:xfrm>
            <a:off x="1749407" y="1029265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 method Auth</a:t>
            </a:r>
            <a:endParaRPr dirty="0"/>
          </a:p>
        </p:txBody>
      </p:sp>
      <p:sp>
        <p:nvSpPr>
          <p:cNvPr id="1370" name="Google Shape;1370;p36"/>
          <p:cNvSpPr txBox="1">
            <a:spLocks noGrp="1"/>
          </p:cNvSpPr>
          <p:nvPr>
            <p:ph type="title" idx="13"/>
          </p:nvPr>
        </p:nvSpPr>
        <p:spPr>
          <a:xfrm>
            <a:off x="1749407" y="3395801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Highly applicable</a:t>
            </a:r>
            <a:endParaRPr dirty="0"/>
          </a:p>
        </p:txBody>
      </p:sp>
      <p:sp>
        <p:nvSpPr>
          <p:cNvPr id="1371" name="Google Shape;1371;p36"/>
          <p:cNvSpPr txBox="1">
            <a:spLocks noGrp="1"/>
          </p:cNvSpPr>
          <p:nvPr>
            <p:ph type="subTitle" idx="14"/>
          </p:nvPr>
        </p:nvSpPr>
        <p:spPr>
          <a:xfrm>
            <a:off x="1749407" y="3604840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 practical demand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Door lock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Attendance Management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2" name="Google Shape;1372;p36"/>
          <p:cNvSpPr/>
          <p:nvPr/>
        </p:nvSpPr>
        <p:spPr>
          <a:xfrm>
            <a:off x="924525" y="2288513"/>
            <a:ext cx="759000" cy="7590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36"/>
          <p:cNvSpPr/>
          <p:nvPr/>
        </p:nvSpPr>
        <p:spPr>
          <a:xfrm>
            <a:off x="924525" y="3469938"/>
            <a:ext cx="759000" cy="7590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36"/>
          <p:cNvSpPr/>
          <p:nvPr/>
        </p:nvSpPr>
        <p:spPr>
          <a:xfrm>
            <a:off x="4734513" y="1107100"/>
            <a:ext cx="759000" cy="7590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36"/>
          <p:cNvSpPr/>
          <p:nvPr/>
        </p:nvSpPr>
        <p:spPr>
          <a:xfrm>
            <a:off x="4734513" y="2288513"/>
            <a:ext cx="759000" cy="7590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36"/>
          <p:cNvSpPr/>
          <p:nvPr/>
        </p:nvSpPr>
        <p:spPr>
          <a:xfrm>
            <a:off x="4734513" y="3469938"/>
            <a:ext cx="759000" cy="7590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7" name="Google Shape;1377;p36"/>
          <p:cNvGrpSpPr/>
          <p:nvPr/>
        </p:nvGrpSpPr>
        <p:grpSpPr>
          <a:xfrm>
            <a:off x="1188302" y="1326587"/>
            <a:ext cx="231445" cy="320027"/>
            <a:chOff x="2564775" y="1298925"/>
            <a:chExt cx="205000" cy="286275"/>
          </a:xfrm>
        </p:grpSpPr>
        <p:sp>
          <p:nvSpPr>
            <p:cNvPr id="1378" name="Google Shape;1378;p36"/>
            <p:cNvSpPr/>
            <p:nvPr/>
          </p:nvSpPr>
          <p:spPr>
            <a:xfrm>
              <a:off x="2587150" y="1424975"/>
              <a:ext cx="160250" cy="160225"/>
            </a:xfrm>
            <a:custGeom>
              <a:avLst/>
              <a:gdLst/>
              <a:ahLst/>
              <a:cxnLst/>
              <a:rect l="l" t="t" r="r" b="b"/>
              <a:pathLst>
                <a:path w="6410" h="6409" extrusionOk="0">
                  <a:moveTo>
                    <a:pt x="3865" y="1602"/>
                  </a:moveTo>
                  <a:lnTo>
                    <a:pt x="3959" y="1696"/>
                  </a:lnTo>
                  <a:lnTo>
                    <a:pt x="4054" y="1791"/>
                  </a:lnTo>
                  <a:lnTo>
                    <a:pt x="4054" y="1932"/>
                  </a:lnTo>
                  <a:lnTo>
                    <a:pt x="4054" y="2073"/>
                  </a:lnTo>
                  <a:lnTo>
                    <a:pt x="3959" y="2168"/>
                  </a:lnTo>
                  <a:lnTo>
                    <a:pt x="3865" y="2262"/>
                  </a:lnTo>
                  <a:lnTo>
                    <a:pt x="3724" y="2262"/>
                  </a:lnTo>
                  <a:lnTo>
                    <a:pt x="3441" y="2309"/>
                  </a:lnTo>
                  <a:lnTo>
                    <a:pt x="3205" y="2450"/>
                  </a:lnTo>
                  <a:lnTo>
                    <a:pt x="3017" y="2639"/>
                  </a:lnTo>
                  <a:lnTo>
                    <a:pt x="2875" y="2875"/>
                  </a:lnTo>
                  <a:lnTo>
                    <a:pt x="3865" y="2875"/>
                  </a:lnTo>
                  <a:lnTo>
                    <a:pt x="3959" y="2969"/>
                  </a:lnTo>
                  <a:lnTo>
                    <a:pt x="4054" y="3063"/>
                  </a:lnTo>
                  <a:lnTo>
                    <a:pt x="4054" y="3204"/>
                  </a:lnTo>
                  <a:lnTo>
                    <a:pt x="4054" y="3299"/>
                  </a:lnTo>
                  <a:lnTo>
                    <a:pt x="3959" y="3440"/>
                  </a:lnTo>
                  <a:lnTo>
                    <a:pt x="3865" y="3487"/>
                  </a:lnTo>
                  <a:lnTo>
                    <a:pt x="3724" y="3534"/>
                  </a:lnTo>
                  <a:lnTo>
                    <a:pt x="2875" y="3534"/>
                  </a:lnTo>
                  <a:lnTo>
                    <a:pt x="3017" y="3770"/>
                  </a:lnTo>
                  <a:lnTo>
                    <a:pt x="3205" y="3958"/>
                  </a:lnTo>
                  <a:lnTo>
                    <a:pt x="3441" y="4100"/>
                  </a:lnTo>
                  <a:lnTo>
                    <a:pt x="3724" y="4100"/>
                  </a:lnTo>
                  <a:lnTo>
                    <a:pt x="3865" y="4147"/>
                  </a:lnTo>
                  <a:lnTo>
                    <a:pt x="3959" y="4241"/>
                  </a:lnTo>
                  <a:lnTo>
                    <a:pt x="4054" y="4335"/>
                  </a:lnTo>
                  <a:lnTo>
                    <a:pt x="4054" y="4477"/>
                  </a:lnTo>
                  <a:lnTo>
                    <a:pt x="4054" y="4618"/>
                  </a:lnTo>
                  <a:lnTo>
                    <a:pt x="3959" y="4712"/>
                  </a:lnTo>
                  <a:lnTo>
                    <a:pt x="3865" y="4807"/>
                  </a:lnTo>
                  <a:lnTo>
                    <a:pt x="3441" y="4807"/>
                  </a:lnTo>
                  <a:lnTo>
                    <a:pt x="3158" y="4712"/>
                  </a:lnTo>
                  <a:lnTo>
                    <a:pt x="2923" y="4618"/>
                  </a:lnTo>
                  <a:lnTo>
                    <a:pt x="2687" y="4430"/>
                  </a:lnTo>
                  <a:lnTo>
                    <a:pt x="2498" y="4241"/>
                  </a:lnTo>
                  <a:lnTo>
                    <a:pt x="2357" y="4053"/>
                  </a:lnTo>
                  <a:lnTo>
                    <a:pt x="2216" y="3817"/>
                  </a:lnTo>
                  <a:lnTo>
                    <a:pt x="2169" y="3534"/>
                  </a:lnTo>
                  <a:lnTo>
                    <a:pt x="2027" y="3534"/>
                  </a:lnTo>
                  <a:lnTo>
                    <a:pt x="1839" y="3487"/>
                  </a:lnTo>
                  <a:lnTo>
                    <a:pt x="1745" y="3440"/>
                  </a:lnTo>
                  <a:lnTo>
                    <a:pt x="1697" y="3299"/>
                  </a:lnTo>
                  <a:lnTo>
                    <a:pt x="1650" y="3204"/>
                  </a:lnTo>
                  <a:lnTo>
                    <a:pt x="1697" y="3063"/>
                  </a:lnTo>
                  <a:lnTo>
                    <a:pt x="1745" y="2969"/>
                  </a:lnTo>
                  <a:lnTo>
                    <a:pt x="1839" y="2875"/>
                  </a:lnTo>
                  <a:lnTo>
                    <a:pt x="2169" y="2875"/>
                  </a:lnTo>
                  <a:lnTo>
                    <a:pt x="2216" y="2592"/>
                  </a:lnTo>
                  <a:lnTo>
                    <a:pt x="2357" y="2356"/>
                  </a:lnTo>
                  <a:lnTo>
                    <a:pt x="2498" y="2121"/>
                  </a:lnTo>
                  <a:lnTo>
                    <a:pt x="2687" y="1932"/>
                  </a:lnTo>
                  <a:lnTo>
                    <a:pt x="2923" y="1791"/>
                  </a:lnTo>
                  <a:lnTo>
                    <a:pt x="3158" y="1696"/>
                  </a:lnTo>
                  <a:lnTo>
                    <a:pt x="3441" y="1602"/>
                  </a:lnTo>
                  <a:close/>
                  <a:moveTo>
                    <a:pt x="2828" y="0"/>
                  </a:moveTo>
                  <a:lnTo>
                    <a:pt x="2310" y="94"/>
                  </a:lnTo>
                  <a:lnTo>
                    <a:pt x="1792" y="330"/>
                  </a:lnTo>
                  <a:lnTo>
                    <a:pt x="1320" y="566"/>
                  </a:lnTo>
                  <a:lnTo>
                    <a:pt x="896" y="943"/>
                  </a:lnTo>
                  <a:lnTo>
                    <a:pt x="566" y="1319"/>
                  </a:lnTo>
                  <a:lnTo>
                    <a:pt x="284" y="1791"/>
                  </a:lnTo>
                  <a:lnTo>
                    <a:pt x="95" y="2309"/>
                  </a:lnTo>
                  <a:lnTo>
                    <a:pt x="1" y="2875"/>
                  </a:lnTo>
                  <a:lnTo>
                    <a:pt x="331" y="2875"/>
                  </a:lnTo>
                  <a:lnTo>
                    <a:pt x="425" y="2969"/>
                  </a:lnTo>
                  <a:lnTo>
                    <a:pt x="519" y="3063"/>
                  </a:lnTo>
                  <a:lnTo>
                    <a:pt x="519" y="3204"/>
                  </a:lnTo>
                  <a:lnTo>
                    <a:pt x="519" y="3346"/>
                  </a:lnTo>
                  <a:lnTo>
                    <a:pt x="425" y="3440"/>
                  </a:lnTo>
                  <a:lnTo>
                    <a:pt x="331" y="3534"/>
                  </a:lnTo>
                  <a:lnTo>
                    <a:pt x="1" y="3534"/>
                  </a:lnTo>
                  <a:lnTo>
                    <a:pt x="95" y="4100"/>
                  </a:lnTo>
                  <a:lnTo>
                    <a:pt x="284" y="4618"/>
                  </a:lnTo>
                  <a:lnTo>
                    <a:pt x="566" y="5089"/>
                  </a:lnTo>
                  <a:lnTo>
                    <a:pt x="896" y="5466"/>
                  </a:lnTo>
                  <a:lnTo>
                    <a:pt x="1320" y="5843"/>
                  </a:lnTo>
                  <a:lnTo>
                    <a:pt x="1792" y="6126"/>
                  </a:lnTo>
                  <a:lnTo>
                    <a:pt x="2310" y="6314"/>
                  </a:lnTo>
                  <a:lnTo>
                    <a:pt x="2828" y="6409"/>
                  </a:lnTo>
                  <a:lnTo>
                    <a:pt x="2828" y="6220"/>
                  </a:lnTo>
                  <a:lnTo>
                    <a:pt x="2875" y="6079"/>
                  </a:lnTo>
                  <a:lnTo>
                    <a:pt x="2970" y="5985"/>
                  </a:lnTo>
                  <a:lnTo>
                    <a:pt x="3064" y="5890"/>
                  </a:lnTo>
                  <a:lnTo>
                    <a:pt x="3300" y="5890"/>
                  </a:lnTo>
                  <a:lnTo>
                    <a:pt x="3441" y="5985"/>
                  </a:lnTo>
                  <a:lnTo>
                    <a:pt x="3488" y="6079"/>
                  </a:lnTo>
                  <a:lnTo>
                    <a:pt x="3535" y="6220"/>
                  </a:lnTo>
                  <a:lnTo>
                    <a:pt x="3535" y="6409"/>
                  </a:lnTo>
                  <a:lnTo>
                    <a:pt x="4101" y="6314"/>
                  </a:lnTo>
                  <a:lnTo>
                    <a:pt x="4572" y="6126"/>
                  </a:lnTo>
                  <a:lnTo>
                    <a:pt x="5043" y="5843"/>
                  </a:lnTo>
                  <a:lnTo>
                    <a:pt x="5467" y="5466"/>
                  </a:lnTo>
                  <a:lnTo>
                    <a:pt x="5797" y="5089"/>
                  </a:lnTo>
                  <a:lnTo>
                    <a:pt x="6080" y="4618"/>
                  </a:lnTo>
                  <a:lnTo>
                    <a:pt x="6268" y="4100"/>
                  </a:lnTo>
                  <a:lnTo>
                    <a:pt x="6410" y="3534"/>
                  </a:lnTo>
                  <a:lnTo>
                    <a:pt x="6033" y="3534"/>
                  </a:lnTo>
                  <a:lnTo>
                    <a:pt x="5938" y="3440"/>
                  </a:lnTo>
                  <a:lnTo>
                    <a:pt x="5891" y="3346"/>
                  </a:lnTo>
                  <a:lnTo>
                    <a:pt x="5844" y="3204"/>
                  </a:lnTo>
                  <a:lnTo>
                    <a:pt x="5891" y="3063"/>
                  </a:lnTo>
                  <a:lnTo>
                    <a:pt x="5938" y="2969"/>
                  </a:lnTo>
                  <a:lnTo>
                    <a:pt x="6033" y="2875"/>
                  </a:lnTo>
                  <a:lnTo>
                    <a:pt x="6410" y="2875"/>
                  </a:lnTo>
                  <a:lnTo>
                    <a:pt x="6268" y="2309"/>
                  </a:lnTo>
                  <a:lnTo>
                    <a:pt x="6080" y="1791"/>
                  </a:lnTo>
                  <a:lnTo>
                    <a:pt x="5797" y="1319"/>
                  </a:lnTo>
                  <a:lnTo>
                    <a:pt x="5467" y="943"/>
                  </a:lnTo>
                  <a:lnTo>
                    <a:pt x="5043" y="566"/>
                  </a:lnTo>
                  <a:lnTo>
                    <a:pt x="4572" y="330"/>
                  </a:lnTo>
                  <a:lnTo>
                    <a:pt x="4101" y="94"/>
                  </a:lnTo>
                  <a:lnTo>
                    <a:pt x="3535" y="0"/>
                  </a:lnTo>
                  <a:lnTo>
                    <a:pt x="3535" y="189"/>
                  </a:lnTo>
                  <a:lnTo>
                    <a:pt x="3488" y="330"/>
                  </a:lnTo>
                  <a:lnTo>
                    <a:pt x="3441" y="471"/>
                  </a:lnTo>
                  <a:lnTo>
                    <a:pt x="3300" y="518"/>
                  </a:lnTo>
                  <a:lnTo>
                    <a:pt x="3064" y="518"/>
                  </a:lnTo>
                  <a:lnTo>
                    <a:pt x="2970" y="471"/>
                  </a:lnTo>
                  <a:lnTo>
                    <a:pt x="2875" y="330"/>
                  </a:lnTo>
                  <a:lnTo>
                    <a:pt x="2828" y="189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6"/>
            <p:cNvSpPr/>
            <p:nvPr/>
          </p:nvSpPr>
          <p:spPr>
            <a:xfrm>
              <a:off x="2564775" y="1298925"/>
              <a:ext cx="205000" cy="127250"/>
            </a:xfrm>
            <a:custGeom>
              <a:avLst/>
              <a:gdLst/>
              <a:ahLst/>
              <a:cxnLst/>
              <a:rect l="l" t="t" r="r" b="b"/>
              <a:pathLst>
                <a:path w="8200" h="5090" extrusionOk="0">
                  <a:moveTo>
                    <a:pt x="4053" y="0"/>
                  </a:moveTo>
                  <a:lnTo>
                    <a:pt x="3912" y="47"/>
                  </a:lnTo>
                  <a:lnTo>
                    <a:pt x="189" y="1838"/>
                  </a:lnTo>
                  <a:lnTo>
                    <a:pt x="48" y="1979"/>
                  </a:lnTo>
                  <a:lnTo>
                    <a:pt x="1" y="2168"/>
                  </a:lnTo>
                  <a:lnTo>
                    <a:pt x="1" y="3157"/>
                  </a:lnTo>
                  <a:lnTo>
                    <a:pt x="1" y="3299"/>
                  </a:lnTo>
                  <a:lnTo>
                    <a:pt x="95" y="3440"/>
                  </a:lnTo>
                  <a:lnTo>
                    <a:pt x="189" y="3487"/>
                  </a:lnTo>
                  <a:lnTo>
                    <a:pt x="331" y="3534"/>
                  </a:lnTo>
                  <a:lnTo>
                    <a:pt x="1791" y="3534"/>
                  </a:lnTo>
                  <a:lnTo>
                    <a:pt x="1791" y="5089"/>
                  </a:lnTo>
                  <a:lnTo>
                    <a:pt x="2310" y="4759"/>
                  </a:lnTo>
                  <a:lnTo>
                    <a:pt x="2875" y="4524"/>
                  </a:lnTo>
                  <a:lnTo>
                    <a:pt x="3441" y="4382"/>
                  </a:lnTo>
                  <a:lnTo>
                    <a:pt x="4053" y="4335"/>
                  </a:lnTo>
                  <a:lnTo>
                    <a:pt x="4666" y="4382"/>
                  </a:lnTo>
                  <a:lnTo>
                    <a:pt x="5278" y="4524"/>
                  </a:lnTo>
                  <a:lnTo>
                    <a:pt x="5844" y="4759"/>
                  </a:lnTo>
                  <a:lnTo>
                    <a:pt x="6362" y="5089"/>
                  </a:lnTo>
                  <a:lnTo>
                    <a:pt x="6362" y="3534"/>
                  </a:lnTo>
                  <a:lnTo>
                    <a:pt x="7823" y="3534"/>
                  </a:lnTo>
                  <a:lnTo>
                    <a:pt x="7964" y="3487"/>
                  </a:lnTo>
                  <a:lnTo>
                    <a:pt x="8106" y="3440"/>
                  </a:lnTo>
                  <a:lnTo>
                    <a:pt x="8153" y="3299"/>
                  </a:lnTo>
                  <a:lnTo>
                    <a:pt x="8200" y="3157"/>
                  </a:lnTo>
                  <a:lnTo>
                    <a:pt x="8200" y="2168"/>
                  </a:lnTo>
                  <a:lnTo>
                    <a:pt x="8153" y="1979"/>
                  </a:lnTo>
                  <a:lnTo>
                    <a:pt x="8011" y="1838"/>
                  </a:lnTo>
                  <a:lnTo>
                    <a:pt x="4242" y="47"/>
                  </a:lnTo>
                  <a:lnTo>
                    <a:pt x="40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0" name="Google Shape;1380;p36"/>
          <p:cNvGrpSpPr/>
          <p:nvPr/>
        </p:nvGrpSpPr>
        <p:grpSpPr>
          <a:xfrm>
            <a:off x="4952396" y="1326587"/>
            <a:ext cx="323233" cy="320027"/>
            <a:chOff x="3285750" y="1298925"/>
            <a:chExt cx="286300" cy="286275"/>
          </a:xfrm>
        </p:grpSpPr>
        <p:sp>
          <p:nvSpPr>
            <p:cNvPr id="1381" name="Google Shape;1381;p36"/>
            <p:cNvSpPr/>
            <p:nvPr/>
          </p:nvSpPr>
          <p:spPr>
            <a:xfrm>
              <a:off x="3358800" y="1514500"/>
              <a:ext cx="61275" cy="70700"/>
            </a:xfrm>
            <a:custGeom>
              <a:avLst/>
              <a:gdLst/>
              <a:ahLst/>
              <a:cxnLst/>
              <a:rect l="l" t="t" r="r" b="b"/>
              <a:pathLst>
                <a:path w="2451" h="2828" extrusionOk="0">
                  <a:moveTo>
                    <a:pt x="424" y="0"/>
                  </a:moveTo>
                  <a:lnTo>
                    <a:pt x="236" y="47"/>
                  </a:lnTo>
                  <a:lnTo>
                    <a:pt x="94" y="142"/>
                  </a:lnTo>
                  <a:lnTo>
                    <a:pt x="0" y="283"/>
                  </a:lnTo>
                  <a:lnTo>
                    <a:pt x="0" y="472"/>
                  </a:lnTo>
                  <a:lnTo>
                    <a:pt x="0" y="2356"/>
                  </a:lnTo>
                  <a:lnTo>
                    <a:pt x="0" y="2545"/>
                  </a:lnTo>
                  <a:lnTo>
                    <a:pt x="94" y="2686"/>
                  </a:lnTo>
                  <a:lnTo>
                    <a:pt x="236" y="2781"/>
                  </a:lnTo>
                  <a:lnTo>
                    <a:pt x="424" y="2828"/>
                  </a:lnTo>
                  <a:lnTo>
                    <a:pt x="2451" y="2828"/>
                  </a:lnTo>
                  <a:lnTo>
                    <a:pt x="24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6"/>
            <p:cNvSpPr/>
            <p:nvPr/>
          </p:nvSpPr>
          <p:spPr>
            <a:xfrm>
              <a:off x="3437725" y="1514500"/>
              <a:ext cx="62450" cy="70700"/>
            </a:xfrm>
            <a:custGeom>
              <a:avLst/>
              <a:gdLst/>
              <a:ahLst/>
              <a:cxnLst/>
              <a:rect l="l" t="t" r="r" b="b"/>
              <a:pathLst>
                <a:path w="2498" h="2828" extrusionOk="0">
                  <a:moveTo>
                    <a:pt x="0" y="0"/>
                  </a:moveTo>
                  <a:lnTo>
                    <a:pt x="0" y="2828"/>
                  </a:lnTo>
                  <a:lnTo>
                    <a:pt x="2074" y="2828"/>
                  </a:lnTo>
                  <a:lnTo>
                    <a:pt x="2215" y="2781"/>
                  </a:lnTo>
                  <a:lnTo>
                    <a:pt x="2356" y="2686"/>
                  </a:lnTo>
                  <a:lnTo>
                    <a:pt x="2451" y="2545"/>
                  </a:lnTo>
                  <a:lnTo>
                    <a:pt x="2498" y="2356"/>
                  </a:lnTo>
                  <a:lnTo>
                    <a:pt x="2498" y="472"/>
                  </a:lnTo>
                  <a:lnTo>
                    <a:pt x="2451" y="283"/>
                  </a:lnTo>
                  <a:lnTo>
                    <a:pt x="2356" y="142"/>
                  </a:lnTo>
                  <a:lnTo>
                    <a:pt x="2215" y="47"/>
                  </a:lnTo>
                  <a:lnTo>
                    <a:pt x="20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6"/>
            <p:cNvSpPr/>
            <p:nvPr/>
          </p:nvSpPr>
          <p:spPr>
            <a:xfrm>
              <a:off x="3356425" y="1442625"/>
              <a:ext cx="122550" cy="36550"/>
            </a:xfrm>
            <a:custGeom>
              <a:avLst/>
              <a:gdLst/>
              <a:ahLst/>
              <a:cxnLst/>
              <a:rect l="l" t="t" r="r" b="b"/>
              <a:pathLst>
                <a:path w="4902" h="1462" extrusionOk="0">
                  <a:moveTo>
                    <a:pt x="1" y="1"/>
                  </a:moveTo>
                  <a:lnTo>
                    <a:pt x="1" y="1462"/>
                  </a:lnTo>
                  <a:lnTo>
                    <a:pt x="4902" y="1462"/>
                  </a:lnTo>
                  <a:lnTo>
                    <a:pt x="4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6"/>
            <p:cNvSpPr/>
            <p:nvPr/>
          </p:nvSpPr>
          <p:spPr>
            <a:xfrm>
              <a:off x="3495450" y="1442625"/>
              <a:ext cx="76600" cy="36550"/>
            </a:xfrm>
            <a:custGeom>
              <a:avLst/>
              <a:gdLst/>
              <a:ahLst/>
              <a:cxnLst/>
              <a:rect l="l" t="t" r="r" b="b"/>
              <a:pathLst>
                <a:path w="3064" h="1462" extrusionOk="0">
                  <a:moveTo>
                    <a:pt x="0" y="1"/>
                  </a:moveTo>
                  <a:lnTo>
                    <a:pt x="0" y="1462"/>
                  </a:lnTo>
                  <a:lnTo>
                    <a:pt x="1178" y="1462"/>
                  </a:lnTo>
                  <a:lnTo>
                    <a:pt x="1414" y="1415"/>
                  </a:lnTo>
                  <a:lnTo>
                    <a:pt x="1697" y="1320"/>
                  </a:lnTo>
                  <a:lnTo>
                    <a:pt x="1932" y="1179"/>
                  </a:lnTo>
                  <a:lnTo>
                    <a:pt x="2168" y="1085"/>
                  </a:lnTo>
                  <a:lnTo>
                    <a:pt x="2733" y="1085"/>
                  </a:lnTo>
                  <a:lnTo>
                    <a:pt x="2875" y="1038"/>
                  </a:lnTo>
                  <a:lnTo>
                    <a:pt x="2969" y="943"/>
                  </a:lnTo>
                  <a:lnTo>
                    <a:pt x="3016" y="849"/>
                  </a:lnTo>
                  <a:lnTo>
                    <a:pt x="3063" y="755"/>
                  </a:lnTo>
                  <a:lnTo>
                    <a:pt x="3016" y="613"/>
                  </a:lnTo>
                  <a:lnTo>
                    <a:pt x="2969" y="519"/>
                  </a:lnTo>
                  <a:lnTo>
                    <a:pt x="2875" y="425"/>
                  </a:lnTo>
                  <a:lnTo>
                    <a:pt x="2733" y="378"/>
                  </a:lnTo>
                  <a:lnTo>
                    <a:pt x="2121" y="378"/>
                  </a:lnTo>
                  <a:lnTo>
                    <a:pt x="1932" y="284"/>
                  </a:lnTo>
                  <a:lnTo>
                    <a:pt x="1697" y="142"/>
                  </a:lnTo>
                  <a:lnTo>
                    <a:pt x="1414" y="48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6"/>
            <p:cNvSpPr/>
            <p:nvPr/>
          </p:nvSpPr>
          <p:spPr>
            <a:xfrm>
              <a:off x="3285750" y="1442625"/>
              <a:ext cx="54225" cy="36550"/>
            </a:xfrm>
            <a:custGeom>
              <a:avLst/>
              <a:gdLst/>
              <a:ahLst/>
              <a:cxnLst/>
              <a:rect l="l" t="t" r="r" b="b"/>
              <a:pathLst>
                <a:path w="2169" h="1462" extrusionOk="0">
                  <a:moveTo>
                    <a:pt x="1084" y="1"/>
                  </a:moveTo>
                  <a:lnTo>
                    <a:pt x="990" y="48"/>
                  </a:lnTo>
                  <a:lnTo>
                    <a:pt x="943" y="142"/>
                  </a:lnTo>
                  <a:lnTo>
                    <a:pt x="943" y="378"/>
                  </a:lnTo>
                  <a:lnTo>
                    <a:pt x="330" y="378"/>
                  </a:lnTo>
                  <a:lnTo>
                    <a:pt x="189" y="425"/>
                  </a:lnTo>
                  <a:lnTo>
                    <a:pt x="95" y="519"/>
                  </a:lnTo>
                  <a:lnTo>
                    <a:pt x="48" y="613"/>
                  </a:lnTo>
                  <a:lnTo>
                    <a:pt x="1" y="755"/>
                  </a:lnTo>
                  <a:lnTo>
                    <a:pt x="48" y="849"/>
                  </a:lnTo>
                  <a:lnTo>
                    <a:pt x="95" y="943"/>
                  </a:lnTo>
                  <a:lnTo>
                    <a:pt x="189" y="1038"/>
                  </a:lnTo>
                  <a:lnTo>
                    <a:pt x="330" y="1085"/>
                  </a:lnTo>
                  <a:lnTo>
                    <a:pt x="943" y="1085"/>
                  </a:lnTo>
                  <a:lnTo>
                    <a:pt x="943" y="1320"/>
                  </a:lnTo>
                  <a:lnTo>
                    <a:pt x="990" y="1415"/>
                  </a:lnTo>
                  <a:lnTo>
                    <a:pt x="1084" y="1462"/>
                  </a:lnTo>
                  <a:lnTo>
                    <a:pt x="2168" y="1462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6"/>
            <p:cNvSpPr/>
            <p:nvPr/>
          </p:nvSpPr>
          <p:spPr>
            <a:xfrm>
              <a:off x="3285750" y="1298925"/>
              <a:ext cx="286300" cy="108400"/>
            </a:xfrm>
            <a:custGeom>
              <a:avLst/>
              <a:gdLst/>
              <a:ahLst/>
              <a:cxnLst/>
              <a:rect l="l" t="t" r="r" b="b"/>
              <a:pathLst>
                <a:path w="11452" h="4336" extrusionOk="0">
                  <a:moveTo>
                    <a:pt x="4713" y="1649"/>
                  </a:moveTo>
                  <a:lnTo>
                    <a:pt x="4854" y="1744"/>
                  </a:lnTo>
                  <a:lnTo>
                    <a:pt x="4854" y="2120"/>
                  </a:lnTo>
                  <a:lnTo>
                    <a:pt x="4807" y="2497"/>
                  </a:lnTo>
                  <a:lnTo>
                    <a:pt x="4383" y="2262"/>
                  </a:lnTo>
                  <a:lnTo>
                    <a:pt x="4289" y="2168"/>
                  </a:lnTo>
                  <a:lnTo>
                    <a:pt x="4194" y="2026"/>
                  </a:lnTo>
                  <a:lnTo>
                    <a:pt x="4194" y="1932"/>
                  </a:lnTo>
                  <a:lnTo>
                    <a:pt x="4242" y="1791"/>
                  </a:lnTo>
                  <a:lnTo>
                    <a:pt x="4336" y="1696"/>
                  </a:lnTo>
                  <a:lnTo>
                    <a:pt x="4430" y="1649"/>
                  </a:lnTo>
                  <a:close/>
                  <a:moveTo>
                    <a:pt x="7069" y="1649"/>
                  </a:moveTo>
                  <a:lnTo>
                    <a:pt x="7210" y="1696"/>
                  </a:lnTo>
                  <a:lnTo>
                    <a:pt x="7257" y="1791"/>
                  </a:lnTo>
                  <a:lnTo>
                    <a:pt x="7305" y="1885"/>
                  </a:lnTo>
                  <a:lnTo>
                    <a:pt x="7305" y="2026"/>
                  </a:lnTo>
                  <a:lnTo>
                    <a:pt x="7257" y="2168"/>
                  </a:lnTo>
                  <a:lnTo>
                    <a:pt x="7163" y="2262"/>
                  </a:lnTo>
                  <a:lnTo>
                    <a:pt x="6645" y="2545"/>
                  </a:lnTo>
                  <a:lnTo>
                    <a:pt x="6598" y="2356"/>
                  </a:lnTo>
                  <a:lnTo>
                    <a:pt x="6598" y="2120"/>
                  </a:lnTo>
                  <a:lnTo>
                    <a:pt x="6598" y="1791"/>
                  </a:lnTo>
                  <a:lnTo>
                    <a:pt x="6833" y="1649"/>
                  </a:lnTo>
                  <a:close/>
                  <a:moveTo>
                    <a:pt x="1885" y="0"/>
                  </a:moveTo>
                  <a:lnTo>
                    <a:pt x="1650" y="47"/>
                  </a:lnTo>
                  <a:lnTo>
                    <a:pt x="1461" y="94"/>
                  </a:lnTo>
                  <a:lnTo>
                    <a:pt x="1273" y="188"/>
                  </a:lnTo>
                  <a:lnTo>
                    <a:pt x="1131" y="330"/>
                  </a:lnTo>
                  <a:lnTo>
                    <a:pt x="990" y="471"/>
                  </a:lnTo>
                  <a:lnTo>
                    <a:pt x="896" y="660"/>
                  </a:lnTo>
                  <a:lnTo>
                    <a:pt x="849" y="895"/>
                  </a:lnTo>
                  <a:lnTo>
                    <a:pt x="802" y="1084"/>
                  </a:lnTo>
                  <a:lnTo>
                    <a:pt x="802" y="1508"/>
                  </a:lnTo>
                  <a:lnTo>
                    <a:pt x="330" y="1508"/>
                  </a:lnTo>
                  <a:lnTo>
                    <a:pt x="189" y="1555"/>
                  </a:lnTo>
                  <a:lnTo>
                    <a:pt x="95" y="1602"/>
                  </a:lnTo>
                  <a:lnTo>
                    <a:pt x="48" y="1744"/>
                  </a:lnTo>
                  <a:lnTo>
                    <a:pt x="1" y="1838"/>
                  </a:lnTo>
                  <a:lnTo>
                    <a:pt x="48" y="1979"/>
                  </a:lnTo>
                  <a:lnTo>
                    <a:pt x="95" y="2073"/>
                  </a:lnTo>
                  <a:lnTo>
                    <a:pt x="189" y="2120"/>
                  </a:lnTo>
                  <a:lnTo>
                    <a:pt x="330" y="2168"/>
                  </a:lnTo>
                  <a:lnTo>
                    <a:pt x="802" y="2168"/>
                  </a:lnTo>
                  <a:lnTo>
                    <a:pt x="849" y="2592"/>
                  </a:lnTo>
                  <a:lnTo>
                    <a:pt x="990" y="3016"/>
                  </a:lnTo>
                  <a:lnTo>
                    <a:pt x="1179" y="3393"/>
                  </a:lnTo>
                  <a:lnTo>
                    <a:pt x="1461" y="3723"/>
                  </a:lnTo>
                  <a:lnTo>
                    <a:pt x="1791" y="3958"/>
                  </a:lnTo>
                  <a:lnTo>
                    <a:pt x="2168" y="4194"/>
                  </a:lnTo>
                  <a:lnTo>
                    <a:pt x="2592" y="4288"/>
                  </a:lnTo>
                  <a:lnTo>
                    <a:pt x="3016" y="4335"/>
                  </a:lnTo>
                  <a:lnTo>
                    <a:pt x="3299" y="4335"/>
                  </a:lnTo>
                  <a:lnTo>
                    <a:pt x="3770" y="4288"/>
                  </a:lnTo>
                  <a:lnTo>
                    <a:pt x="4147" y="4147"/>
                  </a:lnTo>
                  <a:lnTo>
                    <a:pt x="4524" y="3958"/>
                  </a:lnTo>
                  <a:lnTo>
                    <a:pt x="4854" y="3676"/>
                  </a:lnTo>
                  <a:lnTo>
                    <a:pt x="5137" y="3346"/>
                  </a:lnTo>
                  <a:lnTo>
                    <a:pt x="5325" y="2969"/>
                  </a:lnTo>
                  <a:lnTo>
                    <a:pt x="5467" y="2592"/>
                  </a:lnTo>
                  <a:lnTo>
                    <a:pt x="5514" y="2120"/>
                  </a:lnTo>
                  <a:lnTo>
                    <a:pt x="5514" y="1979"/>
                  </a:lnTo>
                  <a:lnTo>
                    <a:pt x="5608" y="1838"/>
                  </a:lnTo>
                  <a:lnTo>
                    <a:pt x="5702" y="1791"/>
                  </a:lnTo>
                  <a:lnTo>
                    <a:pt x="5844" y="1791"/>
                  </a:lnTo>
                  <a:lnTo>
                    <a:pt x="5938" y="1932"/>
                  </a:lnTo>
                  <a:lnTo>
                    <a:pt x="5938" y="2120"/>
                  </a:lnTo>
                  <a:lnTo>
                    <a:pt x="5985" y="2592"/>
                  </a:lnTo>
                  <a:lnTo>
                    <a:pt x="6126" y="2969"/>
                  </a:lnTo>
                  <a:lnTo>
                    <a:pt x="6315" y="3346"/>
                  </a:lnTo>
                  <a:lnTo>
                    <a:pt x="6598" y="3676"/>
                  </a:lnTo>
                  <a:lnTo>
                    <a:pt x="6928" y="3958"/>
                  </a:lnTo>
                  <a:lnTo>
                    <a:pt x="7305" y="4147"/>
                  </a:lnTo>
                  <a:lnTo>
                    <a:pt x="7682" y="4288"/>
                  </a:lnTo>
                  <a:lnTo>
                    <a:pt x="8153" y="4335"/>
                  </a:lnTo>
                  <a:lnTo>
                    <a:pt x="8435" y="4335"/>
                  </a:lnTo>
                  <a:lnTo>
                    <a:pt x="8860" y="4288"/>
                  </a:lnTo>
                  <a:lnTo>
                    <a:pt x="9284" y="4194"/>
                  </a:lnTo>
                  <a:lnTo>
                    <a:pt x="9661" y="3958"/>
                  </a:lnTo>
                  <a:lnTo>
                    <a:pt x="9990" y="3723"/>
                  </a:lnTo>
                  <a:lnTo>
                    <a:pt x="10273" y="3393"/>
                  </a:lnTo>
                  <a:lnTo>
                    <a:pt x="10462" y="3016"/>
                  </a:lnTo>
                  <a:lnTo>
                    <a:pt x="10603" y="2592"/>
                  </a:lnTo>
                  <a:lnTo>
                    <a:pt x="10650" y="2168"/>
                  </a:lnTo>
                  <a:lnTo>
                    <a:pt x="11121" y="2168"/>
                  </a:lnTo>
                  <a:lnTo>
                    <a:pt x="11263" y="2120"/>
                  </a:lnTo>
                  <a:lnTo>
                    <a:pt x="11357" y="2073"/>
                  </a:lnTo>
                  <a:lnTo>
                    <a:pt x="11404" y="1979"/>
                  </a:lnTo>
                  <a:lnTo>
                    <a:pt x="11451" y="1838"/>
                  </a:lnTo>
                  <a:lnTo>
                    <a:pt x="11404" y="1744"/>
                  </a:lnTo>
                  <a:lnTo>
                    <a:pt x="11357" y="1602"/>
                  </a:lnTo>
                  <a:lnTo>
                    <a:pt x="11263" y="1555"/>
                  </a:lnTo>
                  <a:lnTo>
                    <a:pt x="11121" y="1508"/>
                  </a:lnTo>
                  <a:lnTo>
                    <a:pt x="10650" y="1508"/>
                  </a:lnTo>
                  <a:lnTo>
                    <a:pt x="10650" y="1084"/>
                  </a:lnTo>
                  <a:lnTo>
                    <a:pt x="10650" y="895"/>
                  </a:lnTo>
                  <a:lnTo>
                    <a:pt x="10556" y="660"/>
                  </a:lnTo>
                  <a:lnTo>
                    <a:pt x="10462" y="471"/>
                  </a:lnTo>
                  <a:lnTo>
                    <a:pt x="10320" y="330"/>
                  </a:lnTo>
                  <a:lnTo>
                    <a:pt x="10179" y="188"/>
                  </a:lnTo>
                  <a:lnTo>
                    <a:pt x="9990" y="94"/>
                  </a:lnTo>
                  <a:lnTo>
                    <a:pt x="9802" y="47"/>
                  </a:lnTo>
                  <a:lnTo>
                    <a:pt x="9566" y="0"/>
                  </a:lnTo>
                  <a:lnTo>
                    <a:pt x="7022" y="0"/>
                  </a:lnTo>
                  <a:lnTo>
                    <a:pt x="6786" y="47"/>
                  </a:lnTo>
                  <a:lnTo>
                    <a:pt x="6598" y="94"/>
                  </a:lnTo>
                  <a:lnTo>
                    <a:pt x="6409" y="188"/>
                  </a:lnTo>
                  <a:lnTo>
                    <a:pt x="6268" y="330"/>
                  </a:lnTo>
                  <a:lnTo>
                    <a:pt x="6126" y="471"/>
                  </a:lnTo>
                  <a:lnTo>
                    <a:pt x="6032" y="660"/>
                  </a:lnTo>
                  <a:lnTo>
                    <a:pt x="5938" y="895"/>
                  </a:lnTo>
                  <a:lnTo>
                    <a:pt x="5938" y="1084"/>
                  </a:lnTo>
                  <a:lnTo>
                    <a:pt x="5938" y="1131"/>
                  </a:lnTo>
                  <a:lnTo>
                    <a:pt x="5514" y="1131"/>
                  </a:lnTo>
                  <a:lnTo>
                    <a:pt x="5514" y="1084"/>
                  </a:lnTo>
                  <a:lnTo>
                    <a:pt x="5514" y="895"/>
                  </a:lnTo>
                  <a:lnTo>
                    <a:pt x="5420" y="660"/>
                  </a:lnTo>
                  <a:lnTo>
                    <a:pt x="5325" y="471"/>
                  </a:lnTo>
                  <a:lnTo>
                    <a:pt x="5184" y="330"/>
                  </a:lnTo>
                  <a:lnTo>
                    <a:pt x="5043" y="188"/>
                  </a:lnTo>
                  <a:lnTo>
                    <a:pt x="4854" y="94"/>
                  </a:lnTo>
                  <a:lnTo>
                    <a:pt x="4666" y="47"/>
                  </a:lnTo>
                  <a:lnTo>
                    <a:pt x="4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7" name="Google Shape;1387;p36"/>
          <p:cNvGrpSpPr/>
          <p:nvPr/>
        </p:nvGrpSpPr>
        <p:grpSpPr>
          <a:xfrm>
            <a:off x="1142409" y="2507999"/>
            <a:ext cx="323233" cy="320027"/>
            <a:chOff x="4047950" y="1298925"/>
            <a:chExt cx="286300" cy="286275"/>
          </a:xfrm>
        </p:grpSpPr>
        <p:sp>
          <p:nvSpPr>
            <p:cNvPr id="1388" name="Google Shape;1388;p36"/>
            <p:cNvSpPr/>
            <p:nvPr/>
          </p:nvSpPr>
          <p:spPr>
            <a:xfrm>
              <a:off x="4267075" y="1298925"/>
              <a:ext cx="67175" cy="63625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67" y="0"/>
                  </a:moveTo>
                  <a:lnTo>
                    <a:pt x="1226" y="47"/>
                  </a:lnTo>
                  <a:lnTo>
                    <a:pt x="1131" y="141"/>
                  </a:lnTo>
                  <a:lnTo>
                    <a:pt x="896" y="660"/>
                  </a:lnTo>
                  <a:lnTo>
                    <a:pt x="802" y="754"/>
                  </a:lnTo>
                  <a:lnTo>
                    <a:pt x="236" y="801"/>
                  </a:lnTo>
                  <a:lnTo>
                    <a:pt x="95" y="848"/>
                  </a:lnTo>
                  <a:lnTo>
                    <a:pt x="48" y="990"/>
                  </a:lnTo>
                  <a:lnTo>
                    <a:pt x="0" y="1084"/>
                  </a:lnTo>
                  <a:lnTo>
                    <a:pt x="95" y="1225"/>
                  </a:lnTo>
                  <a:lnTo>
                    <a:pt x="519" y="1602"/>
                  </a:lnTo>
                  <a:lnTo>
                    <a:pt x="566" y="1696"/>
                  </a:lnTo>
                  <a:lnTo>
                    <a:pt x="425" y="2309"/>
                  </a:lnTo>
                  <a:lnTo>
                    <a:pt x="425" y="2403"/>
                  </a:lnTo>
                  <a:lnTo>
                    <a:pt x="472" y="2497"/>
                  </a:lnTo>
                  <a:lnTo>
                    <a:pt x="613" y="2545"/>
                  </a:lnTo>
                  <a:lnTo>
                    <a:pt x="754" y="2545"/>
                  </a:lnTo>
                  <a:lnTo>
                    <a:pt x="1320" y="2262"/>
                  </a:lnTo>
                  <a:lnTo>
                    <a:pt x="1414" y="2262"/>
                  </a:lnTo>
                  <a:lnTo>
                    <a:pt x="1933" y="2545"/>
                  </a:lnTo>
                  <a:lnTo>
                    <a:pt x="2168" y="2545"/>
                  </a:lnTo>
                  <a:lnTo>
                    <a:pt x="2215" y="2450"/>
                  </a:lnTo>
                  <a:lnTo>
                    <a:pt x="2262" y="2309"/>
                  </a:lnTo>
                  <a:lnTo>
                    <a:pt x="2168" y="1696"/>
                  </a:lnTo>
                  <a:lnTo>
                    <a:pt x="2168" y="1602"/>
                  </a:lnTo>
                  <a:lnTo>
                    <a:pt x="2592" y="1225"/>
                  </a:lnTo>
                  <a:lnTo>
                    <a:pt x="2686" y="1084"/>
                  </a:lnTo>
                  <a:lnTo>
                    <a:pt x="2639" y="942"/>
                  </a:lnTo>
                  <a:lnTo>
                    <a:pt x="2592" y="848"/>
                  </a:lnTo>
                  <a:lnTo>
                    <a:pt x="2498" y="801"/>
                  </a:lnTo>
                  <a:lnTo>
                    <a:pt x="1885" y="754"/>
                  </a:lnTo>
                  <a:lnTo>
                    <a:pt x="1791" y="660"/>
                  </a:lnTo>
                  <a:lnTo>
                    <a:pt x="1556" y="141"/>
                  </a:lnTo>
                  <a:lnTo>
                    <a:pt x="1461" y="47"/>
                  </a:lnTo>
                  <a:lnTo>
                    <a:pt x="13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6"/>
            <p:cNvSpPr/>
            <p:nvPr/>
          </p:nvSpPr>
          <p:spPr>
            <a:xfrm>
              <a:off x="4257650" y="1512150"/>
              <a:ext cx="76600" cy="73050"/>
            </a:xfrm>
            <a:custGeom>
              <a:avLst/>
              <a:gdLst/>
              <a:ahLst/>
              <a:cxnLst/>
              <a:rect l="l" t="t" r="r" b="b"/>
              <a:pathLst>
                <a:path w="3064" h="2922" extrusionOk="0">
                  <a:moveTo>
                    <a:pt x="1414" y="0"/>
                  </a:moveTo>
                  <a:lnTo>
                    <a:pt x="1320" y="94"/>
                  </a:lnTo>
                  <a:lnTo>
                    <a:pt x="990" y="754"/>
                  </a:lnTo>
                  <a:lnTo>
                    <a:pt x="896" y="848"/>
                  </a:lnTo>
                  <a:lnTo>
                    <a:pt x="189" y="943"/>
                  </a:lnTo>
                  <a:lnTo>
                    <a:pt x="95" y="990"/>
                  </a:lnTo>
                  <a:lnTo>
                    <a:pt x="1" y="1037"/>
                  </a:lnTo>
                  <a:lnTo>
                    <a:pt x="1" y="1178"/>
                  </a:lnTo>
                  <a:lnTo>
                    <a:pt x="48" y="1320"/>
                  </a:lnTo>
                  <a:lnTo>
                    <a:pt x="566" y="1838"/>
                  </a:lnTo>
                  <a:lnTo>
                    <a:pt x="613" y="1932"/>
                  </a:lnTo>
                  <a:lnTo>
                    <a:pt x="472" y="2639"/>
                  </a:lnTo>
                  <a:lnTo>
                    <a:pt x="472" y="2733"/>
                  </a:lnTo>
                  <a:lnTo>
                    <a:pt x="519" y="2827"/>
                  </a:lnTo>
                  <a:lnTo>
                    <a:pt x="660" y="2922"/>
                  </a:lnTo>
                  <a:lnTo>
                    <a:pt x="802" y="2875"/>
                  </a:lnTo>
                  <a:lnTo>
                    <a:pt x="1461" y="2545"/>
                  </a:lnTo>
                  <a:lnTo>
                    <a:pt x="1556" y="2545"/>
                  </a:lnTo>
                  <a:lnTo>
                    <a:pt x="2215" y="2875"/>
                  </a:lnTo>
                  <a:lnTo>
                    <a:pt x="2357" y="2922"/>
                  </a:lnTo>
                  <a:lnTo>
                    <a:pt x="2498" y="2827"/>
                  </a:lnTo>
                  <a:lnTo>
                    <a:pt x="2545" y="2733"/>
                  </a:lnTo>
                  <a:lnTo>
                    <a:pt x="2545" y="2639"/>
                  </a:lnTo>
                  <a:lnTo>
                    <a:pt x="2404" y="1932"/>
                  </a:lnTo>
                  <a:lnTo>
                    <a:pt x="2451" y="1838"/>
                  </a:lnTo>
                  <a:lnTo>
                    <a:pt x="2969" y="1320"/>
                  </a:lnTo>
                  <a:lnTo>
                    <a:pt x="3063" y="1178"/>
                  </a:lnTo>
                  <a:lnTo>
                    <a:pt x="3016" y="1037"/>
                  </a:lnTo>
                  <a:lnTo>
                    <a:pt x="2922" y="990"/>
                  </a:lnTo>
                  <a:lnTo>
                    <a:pt x="2828" y="943"/>
                  </a:lnTo>
                  <a:lnTo>
                    <a:pt x="2121" y="848"/>
                  </a:lnTo>
                  <a:lnTo>
                    <a:pt x="2027" y="754"/>
                  </a:lnTo>
                  <a:lnTo>
                    <a:pt x="1697" y="94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6"/>
            <p:cNvSpPr/>
            <p:nvPr/>
          </p:nvSpPr>
          <p:spPr>
            <a:xfrm>
              <a:off x="4047950" y="1346025"/>
              <a:ext cx="42450" cy="27125"/>
            </a:xfrm>
            <a:custGeom>
              <a:avLst/>
              <a:gdLst/>
              <a:ahLst/>
              <a:cxnLst/>
              <a:rect l="l" t="t" r="r" b="b"/>
              <a:pathLst>
                <a:path w="1698" h="1085" extrusionOk="0">
                  <a:moveTo>
                    <a:pt x="189" y="1"/>
                  </a:moveTo>
                  <a:lnTo>
                    <a:pt x="95" y="95"/>
                  </a:lnTo>
                  <a:lnTo>
                    <a:pt x="48" y="189"/>
                  </a:lnTo>
                  <a:lnTo>
                    <a:pt x="1" y="331"/>
                  </a:lnTo>
                  <a:lnTo>
                    <a:pt x="48" y="472"/>
                  </a:lnTo>
                  <a:lnTo>
                    <a:pt x="95" y="566"/>
                  </a:lnTo>
                  <a:lnTo>
                    <a:pt x="189" y="613"/>
                  </a:lnTo>
                  <a:lnTo>
                    <a:pt x="1226" y="1038"/>
                  </a:lnTo>
                  <a:lnTo>
                    <a:pt x="1367" y="1085"/>
                  </a:lnTo>
                  <a:lnTo>
                    <a:pt x="1509" y="1038"/>
                  </a:lnTo>
                  <a:lnTo>
                    <a:pt x="1603" y="990"/>
                  </a:lnTo>
                  <a:lnTo>
                    <a:pt x="1697" y="849"/>
                  </a:lnTo>
                  <a:lnTo>
                    <a:pt x="1697" y="708"/>
                  </a:lnTo>
                  <a:lnTo>
                    <a:pt x="1697" y="613"/>
                  </a:lnTo>
                  <a:lnTo>
                    <a:pt x="1603" y="519"/>
                  </a:lnTo>
                  <a:lnTo>
                    <a:pt x="1509" y="42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6"/>
            <p:cNvSpPr/>
            <p:nvPr/>
          </p:nvSpPr>
          <p:spPr>
            <a:xfrm>
              <a:off x="4080950" y="1298925"/>
              <a:ext cx="35350" cy="37700"/>
            </a:xfrm>
            <a:custGeom>
              <a:avLst/>
              <a:gdLst/>
              <a:ahLst/>
              <a:cxnLst/>
              <a:rect l="l" t="t" r="r" b="b"/>
              <a:pathLst>
                <a:path w="1414" h="1508" extrusionOk="0">
                  <a:moveTo>
                    <a:pt x="330" y="0"/>
                  </a:moveTo>
                  <a:lnTo>
                    <a:pt x="189" y="47"/>
                  </a:lnTo>
                  <a:lnTo>
                    <a:pt x="94" y="94"/>
                  </a:lnTo>
                  <a:lnTo>
                    <a:pt x="0" y="236"/>
                  </a:lnTo>
                  <a:lnTo>
                    <a:pt x="0" y="330"/>
                  </a:lnTo>
                  <a:lnTo>
                    <a:pt x="0" y="471"/>
                  </a:lnTo>
                  <a:lnTo>
                    <a:pt x="94" y="565"/>
                  </a:lnTo>
                  <a:lnTo>
                    <a:pt x="848" y="1414"/>
                  </a:lnTo>
                  <a:lnTo>
                    <a:pt x="943" y="1461"/>
                  </a:lnTo>
                  <a:lnTo>
                    <a:pt x="1084" y="1508"/>
                  </a:lnTo>
                  <a:lnTo>
                    <a:pt x="1225" y="1461"/>
                  </a:lnTo>
                  <a:lnTo>
                    <a:pt x="1320" y="1414"/>
                  </a:lnTo>
                  <a:lnTo>
                    <a:pt x="1414" y="1319"/>
                  </a:lnTo>
                  <a:lnTo>
                    <a:pt x="1414" y="1178"/>
                  </a:lnTo>
                  <a:lnTo>
                    <a:pt x="1414" y="1037"/>
                  </a:lnTo>
                  <a:lnTo>
                    <a:pt x="1320" y="942"/>
                  </a:lnTo>
                  <a:lnTo>
                    <a:pt x="566" y="141"/>
                  </a:lnTo>
                  <a:lnTo>
                    <a:pt x="471" y="47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6"/>
            <p:cNvSpPr/>
            <p:nvPr/>
          </p:nvSpPr>
          <p:spPr>
            <a:xfrm>
              <a:off x="4241150" y="1374300"/>
              <a:ext cx="23600" cy="69550"/>
            </a:xfrm>
            <a:custGeom>
              <a:avLst/>
              <a:gdLst/>
              <a:ahLst/>
              <a:cxnLst/>
              <a:rect l="l" t="t" r="r" b="b"/>
              <a:pathLst>
                <a:path w="944" h="2782" extrusionOk="0">
                  <a:moveTo>
                    <a:pt x="284" y="1"/>
                  </a:moveTo>
                  <a:lnTo>
                    <a:pt x="95" y="95"/>
                  </a:lnTo>
                  <a:lnTo>
                    <a:pt x="1" y="284"/>
                  </a:lnTo>
                  <a:lnTo>
                    <a:pt x="1" y="425"/>
                  </a:lnTo>
                  <a:lnTo>
                    <a:pt x="1" y="2310"/>
                  </a:lnTo>
                  <a:lnTo>
                    <a:pt x="1" y="2498"/>
                  </a:lnTo>
                  <a:lnTo>
                    <a:pt x="95" y="2640"/>
                  </a:lnTo>
                  <a:lnTo>
                    <a:pt x="284" y="2734"/>
                  </a:lnTo>
                  <a:lnTo>
                    <a:pt x="425" y="2781"/>
                  </a:lnTo>
                  <a:lnTo>
                    <a:pt x="472" y="2781"/>
                  </a:lnTo>
                  <a:lnTo>
                    <a:pt x="661" y="2734"/>
                  </a:lnTo>
                  <a:lnTo>
                    <a:pt x="802" y="2640"/>
                  </a:lnTo>
                  <a:lnTo>
                    <a:pt x="896" y="2498"/>
                  </a:lnTo>
                  <a:lnTo>
                    <a:pt x="943" y="2310"/>
                  </a:lnTo>
                  <a:lnTo>
                    <a:pt x="943" y="2263"/>
                  </a:lnTo>
                  <a:lnTo>
                    <a:pt x="943" y="425"/>
                  </a:lnTo>
                  <a:lnTo>
                    <a:pt x="896" y="284"/>
                  </a:lnTo>
                  <a:lnTo>
                    <a:pt x="802" y="9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6"/>
            <p:cNvSpPr/>
            <p:nvPr/>
          </p:nvSpPr>
          <p:spPr>
            <a:xfrm>
              <a:off x="4198750" y="1347225"/>
              <a:ext cx="23575" cy="54200"/>
            </a:xfrm>
            <a:custGeom>
              <a:avLst/>
              <a:gdLst/>
              <a:ahLst/>
              <a:cxnLst/>
              <a:rect l="l" t="t" r="r" b="b"/>
              <a:pathLst>
                <a:path w="943" h="2168" extrusionOk="0">
                  <a:moveTo>
                    <a:pt x="330" y="0"/>
                  </a:moveTo>
                  <a:lnTo>
                    <a:pt x="189" y="94"/>
                  </a:lnTo>
                  <a:lnTo>
                    <a:pt x="48" y="236"/>
                  </a:lnTo>
                  <a:lnTo>
                    <a:pt x="0" y="424"/>
                  </a:lnTo>
                  <a:lnTo>
                    <a:pt x="0" y="471"/>
                  </a:lnTo>
                  <a:lnTo>
                    <a:pt x="0" y="2168"/>
                  </a:lnTo>
                  <a:lnTo>
                    <a:pt x="943" y="2168"/>
                  </a:lnTo>
                  <a:lnTo>
                    <a:pt x="943" y="471"/>
                  </a:lnTo>
                  <a:lnTo>
                    <a:pt x="896" y="283"/>
                  </a:lnTo>
                  <a:lnTo>
                    <a:pt x="801" y="94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6"/>
            <p:cNvSpPr/>
            <p:nvPr/>
          </p:nvSpPr>
          <p:spPr>
            <a:xfrm>
              <a:off x="4156325" y="1347225"/>
              <a:ext cx="24775" cy="54200"/>
            </a:xfrm>
            <a:custGeom>
              <a:avLst/>
              <a:gdLst/>
              <a:ahLst/>
              <a:cxnLst/>
              <a:rect l="l" t="t" r="r" b="b"/>
              <a:pathLst>
                <a:path w="991" h="2168" extrusionOk="0">
                  <a:moveTo>
                    <a:pt x="331" y="0"/>
                  </a:moveTo>
                  <a:lnTo>
                    <a:pt x="189" y="94"/>
                  </a:lnTo>
                  <a:lnTo>
                    <a:pt x="48" y="236"/>
                  </a:lnTo>
                  <a:lnTo>
                    <a:pt x="1" y="424"/>
                  </a:lnTo>
                  <a:lnTo>
                    <a:pt x="1" y="471"/>
                  </a:lnTo>
                  <a:lnTo>
                    <a:pt x="1" y="2168"/>
                  </a:lnTo>
                  <a:lnTo>
                    <a:pt x="991" y="2168"/>
                  </a:lnTo>
                  <a:lnTo>
                    <a:pt x="991" y="471"/>
                  </a:lnTo>
                  <a:lnTo>
                    <a:pt x="991" y="424"/>
                  </a:lnTo>
                  <a:lnTo>
                    <a:pt x="896" y="236"/>
                  </a:lnTo>
                  <a:lnTo>
                    <a:pt x="802" y="94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6"/>
            <p:cNvSpPr/>
            <p:nvPr/>
          </p:nvSpPr>
          <p:spPr>
            <a:xfrm>
              <a:off x="4113925" y="1347225"/>
              <a:ext cx="24775" cy="54200"/>
            </a:xfrm>
            <a:custGeom>
              <a:avLst/>
              <a:gdLst/>
              <a:ahLst/>
              <a:cxnLst/>
              <a:rect l="l" t="t" r="r" b="b"/>
              <a:pathLst>
                <a:path w="991" h="2168" extrusionOk="0">
                  <a:moveTo>
                    <a:pt x="330" y="0"/>
                  </a:moveTo>
                  <a:lnTo>
                    <a:pt x="189" y="94"/>
                  </a:lnTo>
                  <a:lnTo>
                    <a:pt x="48" y="283"/>
                  </a:lnTo>
                  <a:lnTo>
                    <a:pt x="1" y="471"/>
                  </a:lnTo>
                  <a:lnTo>
                    <a:pt x="1" y="2168"/>
                  </a:lnTo>
                  <a:lnTo>
                    <a:pt x="990" y="2168"/>
                  </a:lnTo>
                  <a:lnTo>
                    <a:pt x="990" y="471"/>
                  </a:lnTo>
                  <a:lnTo>
                    <a:pt x="990" y="424"/>
                  </a:lnTo>
                  <a:lnTo>
                    <a:pt x="943" y="236"/>
                  </a:lnTo>
                  <a:lnTo>
                    <a:pt x="802" y="94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6"/>
            <p:cNvSpPr/>
            <p:nvPr/>
          </p:nvSpPr>
          <p:spPr>
            <a:xfrm>
              <a:off x="4150450" y="1560450"/>
              <a:ext cx="78950" cy="24750"/>
            </a:xfrm>
            <a:custGeom>
              <a:avLst/>
              <a:gdLst/>
              <a:ahLst/>
              <a:cxnLst/>
              <a:rect l="l" t="t" r="r" b="b"/>
              <a:pathLst>
                <a:path w="3158" h="990" extrusionOk="0">
                  <a:moveTo>
                    <a:pt x="0" y="0"/>
                  </a:moveTo>
                  <a:lnTo>
                    <a:pt x="0" y="707"/>
                  </a:lnTo>
                  <a:lnTo>
                    <a:pt x="47" y="801"/>
                  </a:lnTo>
                  <a:lnTo>
                    <a:pt x="95" y="895"/>
                  </a:lnTo>
                  <a:lnTo>
                    <a:pt x="189" y="990"/>
                  </a:lnTo>
                  <a:lnTo>
                    <a:pt x="2781" y="990"/>
                  </a:lnTo>
                  <a:lnTo>
                    <a:pt x="2922" y="943"/>
                  </a:lnTo>
                  <a:lnTo>
                    <a:pt x="3016" y="895"/>
                  </a:lnTo>
                  <a:lnTo>
                    <a:pt x="3110" y="754"/>
                  </a:lnTo>
                  <a:lnTo>
                    <a:pt x="3158" y="613"/>
                  </a:lnTo>
                  <a:lnTo>
                    <a:pt x="31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6"/>
            <p:cNvSpPr/>
            <p:nvPr/>
          </p:nvSpPr>
          <p:spPr>
            <a:xfrm>
              <a:off x="4113925" y="1419075"/>
              <a:ext cx="150825" cy="124900"/>
            </a:xfrm>
            <a:custGeom>
              <a:avLst/>
              <a:gdLst/>
              <a:ahLst/>
              <a:cxnLst/>
              <a:rect l="l" t="t" r="r" b="b"/>
              <a:pathLst>
                <a:path w="6033" h="4996" extrusionOk="0">
                  <a:moveTo>
                    <a:pt x="519" y="0"/>
                  </a:moveTo>
                  <a:lnTo>
                    <a:pt x="330" y="48"/>
                  </a:lnTo>
                  <a:lnTo>
                    <a:pt x="142" y="142"/>
                  </a:lnTo>
                  <a:lnTo>
                    <a:pt x="48" y="330"/>
                  </a:lnTo>
                  <a:lnTo>
                    <a:pt x="1" y="519"/>
                  </a:lnTo>
                  <a:lnTo>
                    <a:pt x="1" y="1603"/>
                  </a:lnTo>
                  <a:lnTo>
                    <a:pt x="189" y="1932"/>
                  </a:lnTo>
                  <a:lnTo>
                    <a:pt x="802" y="2027"/>
                  </a:lnTo>
                  <a:lnTo>
                    <a:pt x="990" y="2074"/>
                  </a:lnTo>
                  <a:lnTo>
                    <a:pt x="1132" y="2215"/>
                  </a:lnTo>
                  <a:lnTo>
                    <a:pt x="1226" y="2309"/>
                  </a:lnTo>
                  <a:lnTo>
                    <a:pt x="1320" y="2498"/>
                  </a:lnTo>
                  <a:lnTo>
                    <a:pt x="1367" y="2686"/>
                  </a:lnTo>
                  <a:lnTo>
                    <a:pt x="1367" y="2875"/>
                  </a:lnTo>
                  <a:lnTo>
                    <a:pt x="1273" y="3016"/>
                  </a:lnTo>
                  <a:lnTo>
                    <a:pt x="1179" y="3158"/>
                  </a:lnTo>
                  <a:lnTo>
                    <a:pt x="755" y="3582"/>
                  </a:lnTo>
                  <a:lnTo>
                    <a:pt x="755" y="3676"/>
                  </a:lnTo>
                  <a:lnTo>
                    <a:pt x="990" y="3959"/>
                  </a:lnTo>
                  <a:lnTo>
                    <a:pt x="1179" y="4289"/>
                  </a:lnTo>
                  <a:lnTo>
                    <a:pt x="1320" y="4618"/>
                  </a:lnTo>
                  <a:lnTo>
                    <a:pt x="1414" y="4995"/>
                  </a:lnTo>
                  <a:lnTo>
                    <a:pt x="4666" y="4995"/>
                  </a:lnTo>
                  <a:lnTo>
                    <a:pt x="4760" y="4666"/>
                  </a:lnTo>
                  <a:lnTo>
                    <a:pt x="4901" y="4289"/>
                  </a:lnTo>
                  <a:lnTo>
                    <a:pt x="5043" y="4006"/>
                  </a:lnTo>
                  <a:lnTo>
                    <a:pt x="5278" y="3723"/>
                  </a:lnTo>
                  <a:lnTo>
                    <a:pt x="5608" y="3252"/>
                  </a:lnTo>
                  <a:lnTo>
                    <a:pt x="5844" y="2781"/>
                  </a:lnTo>
                  <a:lnTo>
                    <a:pt x="5985" y="2262"/>
                  </a:lnTo>
                  <a:lnTo>
                    <a:pt x="6032" y="1697"/>
                  </a:lnTo>
                  <a:lnTo>
                    <a:pt x="6032" y="1603"/>
                  </a:lnTo>
                  <a:lnTo>
                    <a:pt x="5797" y="1650"/>
                  </a:lnTo>
                  <a:lnTo>
                    <a:pt x="5561" y="1697"/>
                  </a:lnTo>
                  <a:lnTo>
                    <a:pt x="5514" y="1697"/>
                  </a:lnTo>
                  <a:lnTo>
                    <a:pt x="5278" y="1650"/>
                  </a:lnTo>
                  <a:lnTo>
                    <a:pt x="4996" y="1555"/>
                  </a:lnTo>
                  <a:lnTo>
                    <a:pt x="4807" y="1414"/>
                  </a:lnTo>
                  <a:lnTo>
                    <a:pt x="4619" y="1226"/>
                  </a:lnTo>
                  <a:lnTo>
                    <a:pt x="4336" y="1508"/>
                  </a:lnTo>
                  <a:lnTo>
                    <a:pt x="3959" y="1697"/>
                  </a:lnTo>
                  <a:lnTo>
                    <a:pt x="3535" y="1838"/>
                  </a:lnTo>
                  <a:lnTo>
                    <a:pt x="3016" y="1885"/>
                  </a:lnTo>
                  <a:lnTo>
                    <a:pt x="3111" y="2168"/>
                  </a:lnTo>
                  <a:lnTo>
                    <a:pt x="3158" y="2451"/>
                  </a:lnTo>
                  <a:lnTo>
                    <a:pt x="3158" y="3158"/>
                  </a:lnTo>
                  <a:lnTo>
                    <a:pt x="3111" y="3299"/>
                  </a:lnTo>
                  <a:lnTo>
                    <a:pt x="3064" y="3393"/>
                  </a:lnTo>
                  <a:lnTo>
                    <a:pt x="2969" y="3440"/>
                  </a:lnTo>
                  <a:lnTo>
                    <a:pt x="2828" y="3487"/>
                  </a:lnTo>
                  <a:lnTo>
                    <a:pt x="2734" y="3487"/>
                  </a:lnTo>
                  <a:lnTo>
                    <a:pt x="2592" y="3393"/>
                  </a:lnTo>
                  <a:lnTo>
                    <a:pt x="2545" y="3299"/>
                  </a:lnTo>
                  <a:lnTo>
                    <a:pt x="2498" y="3158"/>
                  </a:lnTo>
                  <a:lnTo>
                    <a:pt x="2498" y="2451"/>
                  </a:lnTo>
                  <a:lnTo>
                    <a:pt x="2451" y="2215"/>
                  </a:lnTo>
                  <a:lnTo>
                    <a:pt x="2357" y="2074"/>
                  </a:lnTo>
                  <a:lnTo>
                    <a:pt x="2215" y="1980"/>
                  </a:lnTo>
                  <a:lnTo>
                    <a:pt x="2027" y="1932"/>
                  </a:lnTo>
                  <a:lnTo>
                    <a:pt x="1933" y="1932"/>
                  </a:lnTo>
                  <a:lnTo>
                    <a:pt x="1838" y="1885"/>
                  </a:lnTo>
                  <a:lnTo>
                    <a:pt x="1697" y="1744"/>
                  </a:lnTo>
                  <a:lnTo>
                    <a:pt x="1650" y="1650"/>
                  </a:lnTo>
                  <a:lnTo>
                    <a:pt x="1650" y="1555"/>
                  </a:lnTo>
                  <a:lnTo>
                    <a:pt x="1650" y="1414"/>
                  </a:lnTo>
                  <a:lnTo>
                    <a:pt x="1744" y="1320"/>
                  </a:lnTo>
                  <a:lnTo>
                    <a:pt x="1838" y="1226"/>
                  </a:lnTo>
                  <a:lnTo>
                    <a:pt x="1980" y="1179"/>
                  </a:lnTo>
                  <a:lnTo>
                    <a:pt x="3205" y="1179"/>
                  </a:lnTo>
                  <a:lnTo>
                    <a:pt x="3582" y="1084"/>
                  </a:lnTo>
                  <a:lnTo>
                    <a:pt x="3865" y="943"/>
                  </a:lnTo>
                  <a:lnTo>
                    <a:pt x="4053" y="754"/>
                  </a:lnTo>
                  <a:lnTo>
                    <a:pt x="4194" y="566"/>
                  </a:lnTo>
                  <a:lnTo>
                    <a:pt x="4289" y="236"/>
                  </a:lnTo>
                  <a:lnTo>
                    <a:pt x="4289" y="142"/>
                  </a:lnTo>
                  <a:lnTo>
                    <a:pt x="4242" y="95"/>
                  </a:lnTo>
                  <a:lnTo>
                    <a:pt x="4194" y="48"/>
                  </a:lnTo>
                  <a:lnTo>
                    <a:pt x="4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6"/>
            <p:cNvSpPr/>
            <p:nvPr/>
          </p:nvSpPr>
          <p:spPr>
            <a:xfrm>
              <a:off x="4047950" y="1457950"/>
              <a:ext cx="81325" cy="77775"/>
            </a:xfrm>
            <a:custGeom>
              <a:avLst/>
              <a:gdLst/>
              <a:ahLst/>
              <a:cxnLst/>
              <a:rect l="l" t="t" r="r" b="b"/>
              <a:pathLst>
                <a:path w="3253" h="3111" extrusionOk="0">
                  <a:moveTo>
                    <a:pt x="1650" y="0"/>
                  </a:moveTo>
                  <a:lnTo>
                    <a:pt x="1556" y="48"/>
                  </a:lnTo>
                  <a:lnTo>
                    <a:pt x="1462" y="95"/>
                  </a:lnTo>
                  <a:lnTo>
                    <a:pt x="1132" y="849"/>
                  </a:lnTo>
                  <a:lnTo>
                    <a:pt x="1037" y="896"/>
                  </a:lnTo>
                  <a:lnTo>
                    <a:pt x="990" y="943"/>
                  </a:lnTo>
                  <a:lnTo>
                    <a:pt x="189" y="1037"/>
                  </a:lnTo>
                  <a:lnTo>
                    <a:pt x="95" y="1084"/>
                  </a:lnTo>
                  <a:lnTo>
                    <a:pt x="1" y="1179"/>
                  </a:lnTo>
                  <a:lnTo>
                    <a:pt x="1" y="1273"/>
                  </a:lnTo>
                  <a:lnTo>
                    <a:pt x="95" y="1367"/>
                  </a:lnTo>
                  <a:lnTo>
                    <a:pt x="660" y="1932"/>
                  </a:lnTo>
                  <a:lnTo>
                    <a:pt x="708" y="2027"/>
                  </a:lnTo>
                  <a:lnTo>
                    <a:pt x="708" y="2121"/>
                  </a:lnTo>
                  <a:lnTo>
                    <a:pt x="566" y="2875"/>
                  </a:lnTo>
                  <a:lnTo>
                    <a:pt x="566" y="3016"/>
                  </a:lnTo>
                  <a:lnTo>
                    <a:pt x="660" y="3063"/>
                  </a:lnTo>
                  <a:lnTo>
                    <a:pt x="755" y="3111"/>
                  </a:lnTo>
                  <a:lnTo>
                    <a:pt x="849" y="3111"/>
                  </a:lnTo>
                  <a:lnTo>
                    <a:pt x="1556" y="2734"/>
                  </a:lnTo>
                  <a:lnTo>
                    <a:pt x="1650" y="2686"/>
                  </a:lnTo>
                  <a:lnTo>
                    <a:pt x="1744" y="2734"/>
                  </a:lnTo>
                  <a:lnTo>
                    <a:pt x="2451" y="3111"/>
                  </a:lnTo>
                  <a:lnTo>
                    <a:pt x="2545" y="3111"/>
                  </a:lnTo>
                  <a:lnTo>
                    <a:pt x="2640" y="3063"/>
                  </a:lnTo>
                  <a:lnTo>
                    <a:pt x="2687" y="3016"/>
                  </a:lnTo>
                  <a:lnTo>
                    <a:pt x="2734" y="2875"/>
                  </a:lnTo>
                  <a:lnTo>
                    <a:pt x="2592" y="2121"/>
                  </a:lnTo>
                  <a:lnTo>
                    <a:pt x="2592" y="2027"/>
                  </a:lnTo>
                  <a:lnTo>
                    <a:pt x="2640" y="1932"/>
                  </a:lnTo>
                  <a:lnTo>
                    <a:pt x="3205" y="1367"/>
                  </a:lnTo>
                  <a:lnTo>
                    <a:pt x="3252" y="1273"/>
                  </a:lnTo>
                  <a:lnTo>
                    <a:pt x="3252" y="1179"/>
                  </a:lnTo>
                  <a:lnTo>
                    <a:pt x="3205" y="1084"/>
                  </a:lnTo>
                  <a:lnTo>
                    <a:pt x="3111" y="1037"/>
                  </a:lnTo>
                  <a:lnTo>
                    <a:pt x="2310" y="943"/>
                  </a:lnTo>
                  <a:lnTo>
                    <a:pt x="2215" y="896"/>
                  </a:lnTo>
                  <a:lnTo>
                    <a:pt x="2168" y="849"/>
                  </a:lnTo>
                  <a:lnTo>
                    <a:pt x="1791" y="95"/>
                  </a:lnTo>
                  <a:lnTo>
                    <a:pt x="1744" y="48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36"/>
          <p:cNvGrpSpPr/>
          <p:nvPr/>
        </p:nvGrpSpPr>
        <p:grpSpPr>
          <a:xfrm>
            <a:off x="4961710" y="2507999"/>
            <a:ext cx="304604" cy="320027"/>
            <a:chOff x="4818400" y="1298925"/>
            <a:chExt cx="269800" cy="286275"/>
          </a:xfrm>
        </p:grpSpPr>
        <p:sp>
          <p:nvSpPr>
            <p:cNvPr id="1400" name="Google Shape;1400;p36"/>
            <p:cNvSpPr/>
            <p:nvPr/>
          </p:nvSpPr>
          <p:spPr>
            <a:xfrm>
              <a:off x="4818400" y="1298925"/>
              <a:ext cx="150825" cy="109575"/>
            </a:xfrm>
            <a:custGeom>
              <a:avLst/>
              <a:gdLst/>
              <a:ahLst/>
              <a:cxnLst/>
              <a:rect l="l" t="t" r="r" b="b"/>
              <a:pathLst>
                <a:path w="6033" h="4383" extrusionOk="0">
                  <a:moveTo>
                    <a:pt x="3865" y="0"/>
                  </a:moveTo>
                  <a:lnTo>
                    <a:pt x="3488" y="47"/>
                  </a:lnTo>
                  <a:lnTo>
                    <a:pt x="3158" y="141"/>
                  </a:lnTo>
                  <a:lnTo>
                    <a:pt x="2875" y="283"/>
                  </a:lnTo>
                  <a:lnTo>
                    <a:pt x="2592" y="471"/>
                  </a:lnTo>
                  <a:lnTo>
                    <a:pt x="2310" y="707"/>
                  </a:lnTo>
                  <a:lnTo>
                    <a:pt x="2074" y="942"/>
                  </a:lnTo>
                  <a:lnTo>
                    <a:pt x="1886" y="1272"/>
                  </a:lnTo>
                  <a:lnTo>
                    <a:pt x="1744" y="1602"/>
                  </a:lnTo>
                  <a:lnTo>
                    <a:pt x="1650" y="1979"/>
                  </a:lnTo>
                  <a:lnTo>
                    <a:pt x="1650" y="2073"/>
                  </a:lnTo>
                  <a:lnTo>
                    <a:pt x="1556" y="2168"/>
                  </a:lnTo>
                  <a:lnTo>
                    <a:pt x="1509" y="2215"/>
                  </a:lnTo>
                  <a:lnTo>
                    <a:pt x="1367" y="2262"/>
                  </a:lnTo>
                  <a:lnTo>
                    <a:pt x="1037" y="2403"/>
                  </a:lnTo>
                  <a:lnTo>
                    <a:pt x="755" y="2545"/>
                  </a:lnTo>
                  <a:lnTo>
                    <a:pt x="519" y="2780"/>
                  </a:lnTo>
                  <a:lnTo>
                    <a:pt x="283" y="3063"/>
                  </a:lnTo>
                  <a:lnTo>
                    <a:pt x="142" y="3346"/>
                  </a:lnTo>
                  <a:lnTo>
                    <a:pt x="48" y="3676"/>
                  </a:lnTo>
                  <a:lnTo>
                    <a:pt x="1" y="4053"/>
                  </a:lnTo>
                  <a:lnTo>
                    <a:pt x="48" y="4382"/>
                  </a:lnTo>
                  <a:lnTo>
                    <a:pt x="378" y="4005"/>
                  </a:lnTo>
                  <a:lnTo>
                    <a:pt x="613" y="3864"/>
                  </a:lnTo>
                  <a:lnTo>
                    <a:pt x="849" y="3770"/>
                  </a:lnTo>
                  <a:lnTo>
                    <a:pt x="1085" y="3628"/>
                  </a:lnTo>
                  <a:lnTo>
                    <a:pt x="1320" y="3581"/>
                  </a:lnTo>
                  <a:lnTo>
                    <a:pt x="1603" y="3534"/>
                  </a:lnTo>
                  <a:lnTo>
                    <a:pt x="1886" y="3487"/>
                  </a:lnTo>
                  <a:lnTo>
                    <a:pt x="1933" y="3487"/>
                  </a:lnTo>
                  <a:lnTo>
                    <a:pt x="2074" y="3157"/>
                  </a:lnTo>
                  <a:lnTo>
                    <a:pt x="2263" y="2874"/>
                  </a:lnTo>
                  <a:lnTo>
                    <a:pt x="2545" y="2639"/>
                  </a:lnTo>
                  <a:lnTo>
                    <a:pt x="2875" y="2450"/>
                  </a:lnTo>
                  <a:lnTo>
                    <a:pt x="3205" y="2309"/>
                  </a:lnTo>
                  <a:lnTo>
                    <a:pt x="3535" y="2262"/>
                  </a:lnTo>
                  <a:lnTo>
                    <a:pt x="3912" y="2262"/>
                  </a:lnTo>
                  <a:lnTo>
                    <a:pt x="4242" y="2356"/>
                  </a:lnTo>
                  <a:lnTo>
                    <a:pt x="4289" y="2356"/>
                  </a:lnTo>
                  <a:lnTo>
                    <a:pt x="4619" y="1932"/>
                  </a:lnTo>
                  <a:lnTo>
                    <a:pt x="5043" y="1555"/>
                  </a:lnTo>
                  <a:lnTo>
                    <a:pt x="5514" y="1319"/>
                  </a:lnTo>
                  <a:lnTo>
                    <a:pt x="6032" y="1131"/>
                  </a:lnTo>
                  <a:lnTo>
                    <a:pt x="5797" y="801"/>
                  </a:lnTo>
                  <a:lnTo>
                    <a:pt x="5514" y="565"/>
                  </a:lnTo>
                  <a:lnTo>
                    <a:pt x="5184" y="330"/>
                  </a:lnTo>
                  <a:lnTo>
                    <a:pt x="4854" y="188"/>
                  </a:lnTo>
                  <a:lnTo>
                    <a:pt x="4524" y="94"/>
                  </a:lnTo>
                  <a:lnTo>
                    <a:pt x="4195" y="47"/>
                  </a:lnTo>
                  <a:lnTo>
                    <a:pt x="3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6"/>
            <p:cNvSpPr/>
            <p:nvPr/>
          </p:nvSpPr>
          <p:spPr>
            <a:xfrm>
              <a:off x="4823125" y="1342500"/>
              <a:ext cx="265075" cy="147275"/>
            </a:xfrm>
            <a:custGeom>
              <a:avLst/>
              <a:gdLst/>
              <a:ahLst/>
              <a:cxnLst/>
              <a:rect l="l" t="t" r="r" b="b"/>
              <a:pathLst>
                <a:path w="10603" h="5891" extrusionOk="0">
                  <a:moveTo>
                    <a:pt x="6362" y="1"/>
                  </a:moveTo>
                  <a:lnTo>
                    <a:pt x="6032" y="48"/>
                  </a:lnTo>
                  <a:lnTo>
                    <a:pt x="5749" y="142"/>
                  </a:lnTo>
                  <a:lnTo>
                    <a:pt x="5419" y="283"/>
                  </a:lnTo>
                  <a:lnTo>
                    <a:pt x="5137" y="472"/>
                  </a:lnTo>
                  <a:lnTo>
                    <a:pt x="4901" y="707"/>
                  </a:lnTo>
                  <a:lnTo>
                    <a:pt x="4665" y="990"/>
                  </a:lnTo>
                  <a:lnTo>
                    <a:pt x="4477" y="1179"/>
                  </a:lnTo>
                  <a:lnTo>
                    <a:pt x="4288" y="1273"/>
                  </a:lnTo>
                  <a:lnTo>
                    <a:pt x="4053" y="1320"/>
                  </a:lnTo>
                  <a:lnTo>
                    <a:pt x="3817" y="1273"/>
                  </a:lnTo>
                  <a:lnTo>
                    <a:pt x="3629" y="1226"/>
                  </a:lnTo>
                  <a:lnTo>
                    <a:pt x="3157" y="1226"/>
                  </a:lnTo>
                  <a:lnTo>
                    <a:pt x="2969" y="1320"/>
                  </a:lnTo>
                  <a:lnTo>
                    <a:pt x="2780" y="1414"/>
                  </a:lnTo>
                  <a:lnTo>
                    <a:pt x="2592" y="1603"/>
                  </a:lnTo>
                  <a:lnTo>
                    <a:pt x="2451" y="1744"/>
                  </a:lnTo>
                  <a:lnTo>
                    <a:pt x="2356" y="1980"/>
                  </a:lnTo>
                  <a:lnTo>
                    <a:pt x="2262" y="2168"/>
                  </a:lnTo>
                  <a:lnTo>
                    <a:pt x="2121" y="2310"/>
                  </a:lnTo>
                  <a:lnTo>
                    <a:pt x="1932" y="2404"/>
                  </a:lnTo>
                  <a:lnTo>
                    <a:pt x="1697" y="2451"/>
                  </a:lnTo>
                  <a:lnTo>
                    <a:pt x="1320" y="2498"/>
                  </a:lnTo>
                  <a:lnTo>
                    <a:pt x="943" y="2639"/>
                  </a:lnTo>
                  <a:lnTo>
                    <a:pt x="660" y="2781"/>
                  </a:lnTo>
                  <a:lnTo>
                    <a:pt x="424" y="3016"/>
                  </a:lnTo>
                  <a:lnTo>
                    <a:pt x="236" y="3252"/>
                  </a:lnTo>
                  <a:lnTo>
                    <a:pt x="94" y="3535"/>
                  </a:lnTo>
                  <a:lnTo>
                    <a:pt x="0" y="3865"/>
                  </a:lnTo>
                  <a:lnTo>
                    <a:pt x="0" y="4194"/>
                  </a:lnTo>
                  <a:lnTo>
                    <a:pt x="0" y="4477"/>
                  </a:lnTo>
                  <a:lnTo>
                    <a:pt x="94" y="4807"/>
                  </a:lnTo>
                  <a:lnTo>
                    <a:pt x="236" y="5090"/>
                  </a:lnTo>
                  <a:lnTo>
                    <a:pt x="424" y="5325"/>
                  </a:lnTo>
                  <a:lnTo>
                    <a:pt x="660" y="5561"/>
                  </a:lnTo>
                  <a:lnTo>
                    <a:pt x="943" y="5702"/>
                  </a:lnTo>
                  <a:lnTo>
                    <a:pt x="1320" y="5844"/>
                  </a:lnTo>
                  <a:lnTo>
                    <a:pt x="1697" y="5891"/>
                  </a:lnTo>
                  <a:lnTo>
                    <a:pt x="3487" y="5891"/>
                  </a:lnTo>
                  <a:lnTo>
                    <a:pt x="3487" y="4194"/>
                  </a:lnTo>
                  <a:lnTo>
                    <a:pt x="3534" y="4006"/>
                  </a:lnTo>
                  <a:lnTo>
                    <a:pt x="3582" y="3912"/>
                  </a:lnTo>
                  <a:lnTo>
                    <a:pt x="3723" y="3865"/>
                  </a:lnTo>
                  <a:lnTo>
                    <a:pt x="3817" y="3817"/>
                  </a:lnTo>
                  <a:lnTo>
                    <a:pt x="3959" y="3865"/>
                  </a:lnTo>
                  <a:lnTo>
                    <a:pt x="4053" y="3912"/>
                  </a:lnTo>
                  <a:lnTo>
                    <a:pt x="4147" y="4006"/>
                  </a:lnTo>
                  <a:lnTo>
                    <a:pt x="4194" y="4194"/>
                  </a:lnTo>
                  <a:lnTo>
                    <a:pt x="4194" y="4666"/>
                  </a:lnTo>
                  <a:lnTo>
                    <a:pt x="6409" y="4666"/>
                  </a:lnTo>
                  <a:lnTo>
                    <a:pt x="6409" y="4194"/>
                  </a:lnTo>
                  <a:lnTo>
                    <a:pt x="6409" y="4006"/>
                  </a:lnTo>
                  <a:lnTo>
                    <a:pt x="6503" y="3912"/>
                  </a:lnTo>
                  <a:lnTo>
                    <a:pt x="6597" y="3865"/>
                  </a:lnTo>
                  <a:lnTo>
                    <a:pt x="6739" y="3817"/>
                  </a:lnTo>
                  <a:lnTo>
                    <a:pt x="6880" y="3865"/>
                  </a:lnTo>
                  <a:lnTo>
                    <a:pt x="6974" y="3912"/>
                  </a:lnTo>
                  <a:lnTo>
                    <a:pt x="7021" y="4006"/>
                  </a:lnTo>
                  <a:lnTo>
                    <a:pt x="7069" y="4194"/>
                  </a:lnTo>
                  <a:lnTo>
                    <a:pt x="7069" y="5891"/>
                  </a:lnTo>
                  <a:lnTo>
                    <a:pt x="8859" y="5891"/>
                  </a:lnTo>
                  <a:lnTo>
                    <a:pt x="9236" y="5844"/>
                  </a:lnTo>
                  <a:lnTo>
                    <a:pt x="9566" y="5749"/>
                  </a:lnTo>
                  <a:lnTo>
                    <a:pt x="9849" y="5608"/>
                  </a:lnTo>
                  <a:lnTo>
                    <a:pt x="10084" y="5420"/>
                  </a:lnTo>
                  <a:lnTo>
                    <a:pt x="10273" y="5184"/>
                  </a:lnTo>
                  <a:lnTo>
                    <a:pt x="10414" y="4948"/>
                  </a:lnTo>
                  <a:lnTo>
                    <a:pt x="10509" y="4666"/>
                  </a:lnTo>
                  <a:lnTo>
                    <a:pt x="10556" y="4383"/>
                  </a:lnTo>
                  <a:lnTo>
                    <a:pt x="10603" y="4100"/>
                  </a:lnTo>
                  <a:lnTo>
                    <a:pt x="10556" y="3770"/>
                  </a:lnTo>
                  <a:lnTo>
                    <a:pt x="10461" y="3488"/>
                  </a:lnTo>
                  <a:lnTo>
                    <a:pt x="10320" y="3252"/>
                  </a:lnTo>
                  <a:lnTo>
                    <a:pt x="10132" y="3016"/>
                  </a:lnTo>
                  <a:lnTo>
                    <a:pt x="9896" y="2781"/>
                  </a:lnTo>
                  <a:lnTo>
                    <a:pt x="9613" y="2639"/>
                  </a:lnTo>
                  <a:lnTo>
                    <a:pt x="9283" y="2498"/>
                  </a:lnTo>
                  <a:lnTo>
                    <a:pt x="9095" y="2404"/>
                  </a:lnTo>
                  <a:lnTo>
                    <a:pt x="8906" y="2262"/>
                  </a:lnTo>
                  <a:lnTo>
                    <a:pt x="8812" y="2121"/>
                  </a:lnTo>
                  <a:lnTo>
                    <a:pt x="8718" y="1933"/>
                  </a:lnTo>
                  <a:lnTo>
                    <a:pt x="8671" y="1556"/>
                  </a:lnTo>
                  <a:lnTo>
                    <a:pt x="8529" y="1226"/>
                  </a:lnTo>
                  <a:lnTo>
                    <a:pt x="8341" y="943"/>
                  </a:lnTo>
                  <a:lnTo>
                    <a:pt x="8152" y="660"/>
                  </a:lnTo>
                  <a:lnTo>
                    <a:pt x="7870" y="472"/>
                  </a:lnTo>
                  <a:lnTo>
                    <a:pt x="7634" y="283"/>
                  </a:lnTo>
                  <a:lnTo>
                    <a:pt x="7304" y="142"/>
                  </a:lnTo>
                  <a:lnTo>
                    <a:pt x="7021" y="48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6"/>
            <p:cNvSpPr/>
            <p:nvPr/>
          </p:nvSpPr>
          <p:spPr>
            <a:xfrm>
              <a:off x="4910300" y="1475625"/>
              <a:ext cx="89550" cy="109575"/>
            </a:xfrm>
            <a:custGeom>
              <a:avLst/>
              <a:gdLst/>
              <a:ahLst/>
              <a:cxnLst/>
              <a:rect l="l" t="t" r="r" b="b"/>
              <a:pathLst>
                <a:path w="3582" h="4383" extrusionOk="0">
                  <a:moveTo>
                    <a:pt x="2922" y="1273"/>
                  </a:moveTo>
                  <a:lnTo>
                    <a:pt x="2922" y="1791"/>
                  </a:lnTo>
                  <a:lnTo>
                    <a:pt x="707" y="1791"/>
                  </a:lnTo>
                  <a:lnTo>
                    <a:pt x="707" y="1273"/>
                  </a:lnTo>
                  <a:close/>
                  <a:moveTo>
                    <a:pt x="2922" y="2451"/>
                  </a:moveTo>
                  <a:lnTo>
                    <a:pt x="2922" y="3016"/>
                  </a:lnTo>
                  <a:lnTo>
                    <a:pt x="707" y="3016"/>
                  </a:lnTo>
                  <a:lnTo>
                    <a:pt x="707" y="2451"/>
                  </a:lnTo>
                  <a:close/>
                  <a:moveTo>
                    <a:pt x="707" y="0"/>
                  </a:moveTo>
                  <a:lnTo>
                    <a:pt x="707" y="566"/>
                  </a:lnTo>
                  <a:lnTo>
                    <a:pt x="0" y="566"/>
                  </a:lnTo>
                  <a:lnTo>
                    <a:pt x="0" y="4053"/>
                  </a:lnTo>
                  <a:lnTo>
                    <a:pt x="47" y="4194"/>
                  </a:lnTo>
                  <a:lnTo>
                    <a:pt x="95" y="4288"/>
                  </a:lnTo>
                  <a:lnTo>
                    <a:pt x="236" y="4383"/>
                  </a:lnTo>
                  <a:lnTo>
                    <a:pt x="472" y="4383"/>
                  </a:lnTo>
                  <a:lnTo>
                    <a:pt x="566" y="4288"/>
                  </a:lnTo>
                  <a:lnTo>
                    <a:pt x="660" y="4194"/>
                  </a:lnTo>
                  <a:lnTo>
                    <a:pt x="707" y="4053"/>
                  </a:lnTo>
                  <a:lnTo>
                    <a:pt x="707" y="3676"/>
                  </a:lnTo>
                  <a:lnTo>
                    <a:pt x="2922" y="3676"/>
                  </a:lnTo>
                  <a:lnTo>
                    <a:pt x="2922" y="4053"/>
                  </a:lnTo>
                  <a:lnTo>
                    <a:pt x="2922" y="4194"/>
                  </a:lnTo>
                  <a:lnTo>
                    <a:pt x="3016" y="4288"/>
                  </a:lnTo>
                  <a:lnTo>
                    <a:pt x="3110" y="4383"/>
                  </a:lnTo>
                  <a:lnTo>
                    <a:pt x="3393" y="4383"/>
                  </a:lnTo>
                  <a:lnTo>
                    <a:pt x="3487" y="4288"/>
                  </a:lnTo>
                  <a:lnTo>
                    <a:pt x="3534" y="4194"/>
                  </a:lnTo>
                  <a:lnTo>
                    <a:pt x="3582" y="4053"/>
                  </a:lnTo>
                  <a:lnTo>
                    <a:pt x="3582" y="566"/>
                  </a:lnTo>
                  <a:lnTo>
                    <a:pt x="2922" y="566"/>
                  </a:lnTo>
                  <a:lnTo>
                    <a:pt x="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" name="Google Shape;1403;p36"/>
          <p:cNvGrpSpPr/>
          <p:nvPr/>
        </p:nvGrpSpPr>
        <p:grpSpPr>
          <a:xfrm>
            <a:off x="4953074" y="3689424"/>
            <a:ext cx="321878" cy="320027"/>
            <a:chOff x="5572375" y="1298925"/>
            <a:chExt cx="285100" cy="286275"/>
          </a:xfrm>
        </p:grpSpPr>
        <p:sp>
          <p:nvSpPr>
            <p:cNvPr id="1404" name="Google Shape;1404;p36"/>
            <p:cNvSpPr/>
            <p:nvPr/>
          </p:nvSpPr>
          <p:spPr>
            <a:xfrm>
              <a:off x="5678400" y="1338975"/>
              <a:ext cx="140200" cy="140200"/>
            </a:xfrm>
            <a:custGeom>
              <a:avLst/>
              <a:gdLst/>
              <a:ahLst/>
              <a:cxnLst/>
              <a:rect l="l" t="t" r="r" b="b"/>
              <a:pathLst>
                <a:path w="5608" h="5608" extrusionOk="0">
                  <a:moveTo>
                    <a:pt x="2780" y="2451"/>
                  </a:moveTo>
                  <a:lnTo>
                    <a:pt x="2969" y="2498"/>
                  </a:lnTo>
                  <a:lnTo>
                    <a:pt x="3063" y="2592"/>
                  </a:lnTo>
                  <a:lnTo>
                    <a:pt x="3110" y="2686"/>
                  </a:lnTo>
                  <a:lnTo>
                    <a:pt x="3157" y="2827"/>
                  </a:lnTo>
                  <a:lnTo>
                    <a:pt x="3110" y="2969"/>
                  </a:lnTo>
                  <a:lnTo>
                    <a:pt x="3063" y="3063"/>
                  </a:lnTo>
                  <a:lnTo>
                    <a:pt x="2969" y="3157"/>
                  </a:lnTo>
                  <a:lnTo>
                    <a:pt x="2639" y="3157"/>
                  </a:lnTo>
                  <a:lnTo>
                    <a:pt x="2498" y="3063"/>
                  </a:lnTo>
                  <a:lnTo>
                    <a:pt x="2450" y="2969"/>
                  </a:lnTo>
                  <a:lnTo>
                    <a:pt x="2450" y="2827"/>
                  </a:lnTo>
                  <a:lnTo>
                    <a:pt x="2450" y="2686"/>
                  </a:lnTo>
                  <a:lnTo>
                    <a:pt x="2498" y="2592"/>
                  </a:lnTo>
                  <a:lnTo>
                    <a:pt x="2639" y="2498"/>
                  </a:lnTo>
                  <a:lnTo>
                    <a:pt x="2780" y="2451"/>
                  </a:lnTo>
                  <a:close/>
                  <a:moveTo>
                    <a:pt x="2450" y="0"/>
                  </a:moveTo>
                  <a:lnTo>
                    <a:pt x="1979" y="94"/>
                  </a:lnTo>
                  <a:lnTo>
                    <a:pt x="1555" y="283"/>
                  </a:lnTo>
                  <a:lnTo>
                    <a:pt x="1131" y="518"/>
                  </a:lnTo>
                  <a:lnTo>
                    <a:pt x="801" y="801"/>
                  </a:lnTo>
                  <a:lnTo>
                    <a:pt x="471" y="1178"/>
                  </a:lnTo>
                  <a:lnTo>
                    <a:pt x="236" y="1602"/>
                  </a:lnTo>
                  <a:lnTo>
                    <a:pt x="94" y="2026"/>
                  </a:lnTo>
                  <a:lnTo>
                    <a:pt x="0" y="2451"/>
                  </a:lnTo>
                  <a:lnTo>
                    <a:pt x="1178" y="2451"/>
                  </a:lnTo>
                  <a:lnTo>
                    <a:pt x="1319" y="2498"/>
                  </a:lnTo>
                  <a:lnTo>
                    <a:pt x="1461" y="2592"/>
                  </a:lnTo>
                  <a:lnTo>
                    <a:pt x="1508" y="2686"/>
                  </a:lnTo>
                  <a:lnTo>
                    <a:pt x="1555" y="2827"/>
                  </a:lnTo>
                  <a:lnTo>
                    <a:pt x="1508" y="2969"/>
                  </a:lnTo>
                  <a:lnTo>
                    <a:pt x="1461" y="3063"/>
                  </a:lnTo>
                  <a:lnTo>
                    <a:pt x="1319" y="3157"/>
                  </a:lnTo>
                  <a:lnTo>
                    <a:pt x="1178" y="3204"/>
                  </a:lnTo>
                  <a:lnTo>
                    <a:pt x="0" y="3204"/>
                  </a:lnTo>
                  <a:lnTo>
                    <a:pt x="94" y="3629"/>
                  </a:lnTo>
                  <a:lnTo>
                    <a:pt x="236" y="4053"/>
                  </a:lnTo>
                  <a:lnTo>
                    <a:pt x="471" y="4477"/>
                  </a:lnTo>
                  <a:lnTo>
                    <a:pt x="801" y="4807"/>
                  </a:lnTo>
                  <a:lnTo>
                    <a:pt x="1131" y="5136"/>
                  </a:lnTo>
                  <a:lnTo>
                    <a:pt x="1555" y="5372"/>
                  </a:lnTo>
                  <a:lnTo>
                    <a:pt x="1979" y="5513"/>
                  </a:lnTo>
                  <a:lnTo>
                    <a:pt x="2403" y="5608"/>
                  </a:lnTo>
                  <a:lnTo>
                    <a:pt x="2403" y="4430"/>
                  </a:lnTo>
                  <a:lnTo>
                    <a:pt x="2450" y="4288"/>
                  </a:lnTo>
                  <a:lnTo>
                    <a:pt x="2545" y="4147"/>
                  </a:lnTo>
                  <a:lnTo>
                    <a:pt x="2639" y="4100"/>
                  </a:lnTo>
                  <a:lnTo>
                    <a:pt x="2780" y="4053"/>
                  </a:lnTo>
                  <a:lnTo>
                    <a:pt x="2922" y="4100"/>
                  </a:lnTo>
                  <a:lnTo>
                    <a:pt x="3063" y="4147"/>
                  </a:lnTo>
                  <a:lnTo>
                    <a:pt x="3110" y="4288"/>
                  </a:lnTo>
                  <a:lnTo>
                    <a:pt x="3157" y="4430"/>
                  </a:lnTo>
                  <a:lnTo>
                    <a:pt x="3157" y="5608"/>
                  </a:lnTo>
                  <a:lnTo>
                    <a:pt x="3581" y="5513"/>
                  </a:lnTo>
                  <a:lnTo>
                    <a:pt x="4053" y="5372"/>
                  </a:lnTo>
                  <a:lnTo>
                    <a:pt x="4430" y="5136"/>
                  </a:lnTo>
                  <a:lnTo>
                    <a:pt x="4807" y="4807"/>
                  </a:lnTo>
                  <a:lnTo>
                    <a:pt x="5089" y="4477"/>
                  </a:lnTo>
                  <a:lnTo>
                    <a:pt x="5325" y="4053"/>
                  </a:lnTo>
                  <a:lnTo>
                    <a:pt x="5513" y="3629"/>
                  </a:lnTo>
                  <a:lnTo>
                    <a:pt x="5608" y="3157"/>
                  </a:lnTo>
                  <a:lnTo>
                    <a:pt x="4241" y="3157"/>
                  </a:lnTo>
                  <a:lnTo>
                    <a:pt x="4147" y="3063"/>
                  </a:lnTo>
                  <a:lnTo>
                    <a:pt x="4053" y="2969"/>
                  </a:lnTo>
                  <a:lnTo>
                    <a:pt x="4053" y="2827"/>
                  </a:lnTo>
                  <a:lnTo>
                    <a:pt x="4053" y="2686"/>
                  </a:lnTo>
                  <a:lnTo>
                    <a:pt x="4147" y="2592"/>
                  </a:lnTo>
                  <a:lnTo>
                    <a:pt x="4241" y="2498"/>
                  </a:lnTo>
                  <a:lnTo>
                    <a:pt x="4382" y="2451"/>
                  </a:lnTo>
                  <a:lnTo>
                    <a:pt x="5608" y="2451"/>
                  </a:lnTo>
                  <a:lnTo>
                    <a:pt x="5513" y="2026"/>
                  </a:lnTo>
                  <a:lnTo>
                    <a:pt x="5325" y="1555"/>
                  </a:lnTo>
                  <a:lnTo>
                    <a:pt x="5089" y="1178"/>
                  </a:lnTo>
                  <a:lnTo>
                    <a:pt x="4807" y="801"/>
                  </a:lnTo>
                  <a:lnTo>
                    <a:pt x="4430" y="518"/>
                  </a:lnTo>
                  <a:lnTo>
                    <a:pt x="4053" y="283"/>
                  </a:lnTo>
                  <a:lnTo>
                    <a:pt x="3628" y="94"/>
                  </a:lnTo>
                  <a:lnTo>
                    <a:pt x="3157" y="0"/>
                  </a:lnTo>
                  <a:lnTo>
                    <a:pt x="3157" y="1225"/>
                  </a:lnTo>
                  <a:lnTo>
                    <a:pt x="3110" y="1367"/>
                  </a:lnTo>
                  <a:lnTo>
                    <a:pt x="3063" y="1461"/>
                  </a:lnTo>
                  <a:lnTo>
                    <a:pt x="2922" y="1555"/>
                  </a:lnTo>
                  <a:lnTo>
                    <a:pt x="2639" y="1555"/>
                  </a:lnTo>
                  <a:lnTo>
                    <a:pt x="2545" y="1461"/>
                  </a:lnTo>
                  <a:lnTo>
                    <a:pt x="2450" y="1367"/>
                  </a:lnTo>
                  <a:lnTo>
                    <a:pt x="2450" y="1225"/>
                  </a:lnTo>
                  <a:lnTo>
                    <a:pt x="2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6"/>
            <p:cNvSpPr/>
            <p:nvPr/>
          </p:nvSpPr>
          <p:spPr>
            <a:xfrm>
              <a:off x="5572375" y="1513325"/>
              <a:ext cx="70700" cy="71875"/>
            </a:xfrm>
            <a:custGeom>
              <a:avLst/>
              <a:gdLst/>
              <a:ahLst/>
              <a:cxnLst/>
              <a:rect l="l" t="t" r="r" b="b"/>
              <a:pathLst>
                <a:path w="2828" h="2875" extrusionOk="0">
                  <a:moveTo>
                    <a:pt x="1602" y="0"/>
                  </a:moveTo>
                  <a:lnTo>
                    <a:pt x="236" y="1320"/>
                  </a:lnTo>
                  <a:lnTo>
                    <a:pt x="141" y="1461"/>
                  </a:lnTo>
                  <a:lnTo>
                    <a:pt x="47" y="1649"/>
                  </a:lnTo>
                  <a:lnTo>
                    <a:pt x="0" y="1791"/>
                  </a:lnTo>
                  <a:lnTo>
                    <a:pt x="0" y="1979"/>
                  </a:lnTo>
                  <a:lnTo>
                    <a:pt x="0" y="2168"/>
                  </a:lnTo>
                  <a:lnTo>
                    <a:pt x="47" y="2309"/>
                  </a:lnTo>
                  <a:lnTo>
                    <a:pt x="141" y="2451"/>
                  </a:lnTo>
                  <a:lnTo>
                    <a:pt x="236" y="2592"/>
                  </a:lnTo>
                  <a:lnTo>
                    <a:pt x="377" y="2733"/>
                  </a:lnTo>
                  <a:lnTo>
                    <a:pt x="566" y="2828"/>
                  </a:lnTo>
                  <a:lnTo>
                    <a:pt x="707" y="2875"/>
                  </a:lnTo>
                  <a:lnTo>
                    <a:pt x="1037" y="2875"/>
                  </a:lnTo>
                  <a:lnTo>
                    <a:pt x="1225" y="2828"/>
                  </a:lnTo>
                  <a:lnTo>
                    <a:pt x="1367" y="2733"/>
                  </a:lnTo>
                  <a:lnTo>
                    <a:pt x="1508" y="2592"/>
                  </a:lnTo>
                  <a:lnTo>
                    <a:pt x="2827" y="1273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6"/>
            <p:cNvSpPr/>
            <p:nvPr/>
          </p:nvSpPr>
          <p:spPr>
            <a:xfrm>
              <a:off x="5638325" y="1298925"/>
              <a:ext cx="219150" cy="220300"/>
            </a:xfrm>
            <a:custGeom>
              <a:avLst/>
              <a:gdLst/>
              <a:ahLst/>
              <a:cxnLst/>
              <a:rect l="l" t="t" r="r" b="b"/>
              <a:pathLst>
                <a:path w="8766" h="8812" extrusionOk="0">
                  <a:moveTo>
                    <a:pt x="4383" y="848"/>
                  </a:moveTo>
                  <a:lnTo>
                    <a:pt x="4996" y="895"/>
                  </a:lnTo>
                  <a:lnTo>
                    <a:pt x="5514" y="1037"/>
                  </a:lnTo>
                  <a:lnTo>
                    <a:pt x="6033" y="1272"/>
                  </a:lnTo>
                  <a:lnTo>
                    <a:pt x="6457" y="1508"/>
                  </a:lnTo>
                  <a:lnTo>
                    <a:pt x="6834" y="1838"/>
                  </a:lnTo>
                  <a:lnTo>
                    <a:pt x="7164" y="2215"/>
                  </a:lnTo>
                  <a:lnTo>
                    <a:pt x="7446" y="2639"/>
                  </a:lnTo>
                  <a:lnTo>
                    <a:pt x="7682" y="3110"/>
                  </a:lnTo>
                  <a:lnTo>
                    <a:pt x="7823" y="3581"/>
                  </a:lnTo>
                  <a:lnTo>
                    <a:pt x="7917" y="4053"/>
                  </a:lnTo>
                  <a:lnTo>
                    <a:pt x="7917" y="4571"/>
                  </a:lnTo>
                  <a:lnTo>
                    <a:pt x="7870" y="5042"/>
                  </a:lnTo>
                  <a:lnTo>
                    <a:pt x="7776" y="5560"/>
                  </a:lnTo>
                  <a:lnTo>
                    <a:pt x="7540" y="6032"/>
                  </a:lnTo>
                  <a:lnTo>
                    <a:pt x="7258" y="6503"/>
                  </a:lnTo>
                  <a:lnTo>
                    <a:pt x="6881" y="6927"/>
                  </a:lnTo>
                  <a:lnTo>
                    <a:pt x="6645" y="7163"/>
                  </a:lnTo>
                  <a:lnTo>
                    <a:pt x="6315" y="7398"/>
                  </a:lnTo>
                  <a:lnTo>
                    <a:pt x="6033" y="7587"/>
                  </a:lnTo>
                  <a:lnTo>
                    <a:pt x="5703" y="7728"/>
                  </a:lnTo>
                  <a:lnTo>
                    <a:pt x="5373" y="7822"/>
                  </a:lnTo>
                  <a:lnTo>
                    <a:pt x="5043" y="7917"/>
                  </a:lnTo>
                  <a:lnTo>
                    <a:pt x="4713" y="7964"/>
                  </a:lnTo>
                  <a:lnTo>
                    <a:pt x="4006" y="7964"/>
                  </a:lnTo>
                  <a:lnTo>
                    <a:pt x="3676" y="7917"/>
                  </a:lnTo>
                  <a:lnTo>
                    <a:pt x="3347" y="7822"/>
                  </a:lnTo>
                  <a:lnTo>
                    <a:pt x="3017" y="7681"/>
                  </a:lnTo>
                  <a:lnTo>
                    <a:pt x="2734" y="7540"/>
                  </a:lnTo>
                  <a:lnTo>
                    <a:pt x="2404" y="7398"/>
                  </a:lnTo>
                  <a:lnTo>
                    <a:pt x="2121" y="7163"/>
                  </a:lnTo>
                  <a:lnTo>
                    <a:pt x="1886" y="6927"/>
                  </a:lnTo>
                  <a:lnTo>
                    <a:pt x="1650" y="6644"/>
                  </a:lnTo>
                  <a:lnTo>
                    <a:pt x="1415" y="6409"/>
                  </a:lnTo>
                  <a:lnTo>
                    <a:pt x="1273" y="6079"/>
                  </a:lnTo>
                  <a:lnTo>
                    <a:pt x="1132" y="5796"/>
                  </a:lnTo>
                  <a:lnTo>
                    <a:pt x="990" y="5466"/>
                  </a:lnTo>
                  <a:lnTo>
                    <a:pt x="896" y="5136"/>
                  </a:lnTo>
                  <a:lnTo>
                    <a:pt x="849" y="4806"/>
                  </a:lnTo>
                  <a:lnTo>
                    <a:pt x="849" y="4477"/>
                  </a:lnTo>
                  <a:lnTo>
                    <a:pt x="849" y="4429"/>
                  </a:lnTo>
                  <a:lnTo>
                    <a:pt x="849" y="4382"/>
                  </a:lnTo>
                  <a:lnTo>
                    <a:pt x="849" y="4053"/>
                  </a:lnTo>
                  <a:lnTo>
                    <a:pt x="896" y="3676"/>
                  </a:lnTo>
                  <a:lnTo>
                    <a:pt x="990" y="3346"/>
                  </a:lnTo>
                  <a:lnTo>
                    <a:pt x="1132" y="3063"/>
                  </a:lnTo>
                  <a:lnTo>
                    <a:pt x="1273" y="2733"/>
                  </a:lnTo>
                  <a:lnTo>
                    <a:pt x="1462" y="2450"/>
                  </a:lnTo>
                  <a:lnTo>
                    <a:pt x="1650" y="2168"/>
                  </a:lnTo>
                  <a:lnTo>
                    <a:pt x="1886" y="1885"/>
                  </a:lnTo>
                  <a:lnTo>
                    <a:pt x="2169" y="1696"/>
                  </a:lnTo>
                  <a:lnTo>
                    <a:pt x="2404" y="1461"/>
                  </a:lnTo>
                  <a:lnTo>
                    <a:pt x="2734" y="1272"/>
                  </a:lnTo>
                  <a:lnTo>
                    <a:pt x="3017" y="1131"/>
                  </a:lnTo>
                  <a:lnTo>
                    <a:pt x="3347" y="1037"/>
                  </a:lnTo>
                  <a:lnTo>
                    <a:pt x="3676" y="942"/>
                  </a:lnTo>
                  <a:lnTo>
                    <a:pt x="4053" y="895"/>
                  </a:lnTo>
                  <a:lnTo>
                    <a:pt x="4383" y="848"/>
                  </a:lnTo>
                  <a:close/>
                  <a:moveTo>
                    <a:pt x="4383" y="0"/>
                  </a:moveTo>
                  <a:lnTo>
                    <a:pt x="3959" y="47"/>
                  </a:lnTo>
                  <a:lnTo>
                    <a:pt x="3535" y="94"/>
                  </a:lnTo>
                  <a:lnTo>
                    <a:pt x="3111" y="188"/>
                  </a:lnTo>
                  <a:lnTo>
                    <a:pt x="2734" y="330"/>
                  </a:lnTo>
                  <a:lnTo>
                    <a:pt x="2310" y="518"/>
                  </a:lnTo>
                  <a:lnTo>
                    <a:pt x="1933" y="754"/>
                  </a:lnTo>
                  <a:lnTo>
                    <a:pt x="1603" y="990"/>
                  </a:lnTo>
                  <a:lnTo>
                    <a:pt x="1273" y="1319"/>
                  </a:lnTo>
                  <a:lnTo>
                    <a:pt x="802" y="1838"/>
                  </a:lnTo>
                  <a:lnTo>
                    <a:pt x="472" y="2403"/>
                  </a:lnTo>
                  <a:lnTo>
                    <a:pt x="237" y="3016"/>
                  </a:lnTo>
                  <a:lnTo>
                    <a:pt x="48" y="3628"/>
                  </a:lnTo>
                  <a:lnTo>
                    <a:pt x="1" y="4288"/>
                  </a:lnTo>
                  <a:lnTo>
                    <a:pt x="48" y="4901"/>
                  </a:lnTo>
                  <a:lnTo>
                    <a:pt x="142" y="5513"/>
                  </a:lnTo>
                  <a:lnTo>
                    <a:pt x="331" y="6079"/>
                  </a:lnTo>
                  <a:lnTo>
                    <a:pt x="614" y="6644"/>
                  </a:lnTo>
                  <a:lnTo>
                    <a:pt x="990" y="7163"/>
                  </a:lnTo>
                  <a:lnTo>
                    <a:pt x="1415" y="7634"/>
                  </a:lnTo>
                  <a:lnTo>
                    <a:pt x="1886" y="8058"/>
                  </a:lnTo>
                  <a:lnTo>
                    <a:pt x="2404" y="8388"/>
                  </a:lnTo>
                  <a:lnTo>
                    <a:pt x="3017" y="8623"/>
                  </a:lnTo>
                  <a:lnTo>
                    <a:pt x="3676" y="8765"/>
                  </a:lnTo>
                  <a:lnTo>
                    <a:pt x="4383" y="8812"/>
                  </a:lnTo>
                  <a:lnTo>
                    <a:pt x="5090" y="8765"/>
                  </a:lnTo>
                  <a:lnTo>
                    <a:pt x="5750" y="8623"/>
                  </a:lnTo>
                  <a:lnTo>
                    <a:pt x="6362" y="8388"/>
                  </a:lnTo>
                  <a:lnTo>
                    <a:pt x="6928" y="8058"/>
                  </a:lnTo>
                  <a:lnTo>
                    <a:pt x="7399" y="7634"/>
                  </a:lnTo>
                  <a:lnTo>
                    <a:pt x="7823" y="7163"/>
                  </a:lnTo>
                  <a:lnTo>
                    <a:pt x="8153" y="6644"/>
                  </a:lnTo>
                  <a:lnTo>
                    <a:pt x="8436" y="6079"/>
                  </a:lnTo>
                  <a:lnTo>
                    <a:pt x="8624" y="5513"/>
                  </a:lnTo>
                  <a:lnTo>
                    <a:pt x="8766" y="4901"/>
                  </a:lnTo>
                  <a:lnTo>
                    <a:pt x="8766" y="4288"/>
                  </a:lnTo>
                  <a:lnTo>
                    <a:pt x="8719" y="3628"/>
                  </a:lnTo>
                  <a:lnTo>
                    <a:pt x="8577" y="3016"/>
                  </a:lnTo>
                  <a:lnTo>
                    <a:pt x="8294" y="2403"/>
                  </a:lnTo>
                  <a:lnTo>
                    <a:pt x="7965" y="1838"/>
                  </a:lnTo>
                  <a:lnTo>
                    <a:pt x="7493" y="1319"/>
                  </a:lnTo>
                  <a:lnTo>
                    <a:pt x="7164" y="990"/>
                  </a:lnTo>
                  <a:lnTo>
                    <a:pt x="6834" y="754"/>
                  </a:lnTo>
                  <a:lnTo>
                    <a:pt x="6457" y="518"/>
                  </a:lnTo>
                  <a:lnTo>
                    <a:pt x="6080" y="330"/>
                  </a:lnTo>
                  <a:lnTo>
                    <a:pt x="5656" y="188"/>
                  </a:lnTo>
                  <a:lnTo>
                    <a:pt x="5231" y="94"/>
                  </a:lnTo>
                  <a:lnTo>
                    <a:pt x="4807" y="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6"/>
            <p:cNvSpPr/>
            <p:nvPr/>
          </p:nvSpPr>
          <p:spPr>
            <a:xfrm>
              <a:off x="5624200" y="1482700"/>
              <a:ext cx="50675" cy="49500"/>
            </a:xfrm>
            <a:custGeom>
              <a:avLst/>
              <a:gdLst/>
              <a:ahLst/>
              <a:cxnLst/>
              <a:rect l="l" t="t" r="r" b="b"/>
              <a:pathLst>
                <a:path w="2027" h="1980" extrusionOk="0">
                  <a:moveTo>
                    <a:pt x="754" y="0"/>
                  </a:moveTo>
                  <a:lnTo>
                    <a:pt x="0" y="707"/>
                  </a:lnTo>
                  <a:lnTo>
                    <a:pt x="1273" y="1979"/>
                  </a:lnTo>
                  <a:lnTo>
                    <a:pt x="2027" y="1272"/>
                  </a:lnTo>
                  <a:lnTo>
                    <a:pt x="1650" y="990"/>
                  </a:lnTo>
                  <a:lnTo>
                    <a:pt x="1320" y="660"/>
                  </a:lnTo>
                  <a:lnTo>
                    <a:pt x="1037" y="330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8" name="Google Shape;1408;p36"/>
          <p:cNvGrpSpPr/>
          <p:nvPr/>
        </p:nvGrpSpPr>
        <p:grpSpPr>
          <a:xfrm>
            <a:off x="1143086" y="3689424"/>
            <a:ext cx="321878" cy="320027"/>
            <a:chOff x="6334575" y="1298925"/>
            <a:chExt cx="285100" cy="286275"/>
          </a:xfrm>
        </p:grpSpPr>
        <p:sp>
          <p:nvSpPr>
            <p:cNvPr id="1409" name="Google Shape;1409;p36"/>
            <p:cNvSpPr/>
            <p:nvPr/>
          </p:nvSpPr>
          <p:spPr>
            <a:xfrm>
              <a:off x="6388750" y="1463850"/>
              <a:ext cx="41275" cy="20050"/>
            </a:xfrm>
            <a:custGeom>
              <a:avLst/>
              <a:gdLst/>
              <a:ahLst/>
              <a:cxnLst/>
              <a:rect l="l" t="t" r="r" b="b"/>
              <a:pathLst>
                <a:path w="1651" h="802" extrusionOk="0">
                  <a:moveTo>
                    <a:pt x="1" y="0"/>
                  </a:moveTo>
                  <a:lnTo>
                    <a:pt x="1" y="801"/>
                  </a:lnTo>
                  <a:lnTo>
                    <a:pt x="1650" y="801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6"/>
            <p:cNvSpPr/>
            <p:nvPr/>
          </p:nvSpPr>
          <p:spPr>
            <a:xfrm>
              <a:off x="6388750" y="1426150"/>
              <a:ext cx="41275" cy="20050"/>
            </a:xfrm>
            <a:custGeom>
              <a:avLst/>
              <a:gdLst/>
              <a:ahLst/>
              <a:cxnLst/>
              <a:rect l="l" t="t" r="r" b="b"/>
              <a:pathLst>
                <a:path w="1651" h="802" extrusionOk="0">
                  <a:moveTo>
                    <a:pt x="1" y="0"/>
                  </a:moveTo>
                  <a:lnTo>
                    <a:pt x="1" y="801"/>
                  </a:lnTo>
                  <a:lnTo>
                    <a:pt x="1650" y="801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6"/>
            <p:cNvSpPr/>
            <p:nvPr/>
          </p:nvSpPr>
          <p:spPr>
            <a:xfrm>
              <a:off x="6388750" y="1501525"/>
              <a:ext cx="41275" cy="21250"/>
            </a:xfrm>
            <a:custGeom>
              <a:avLst/>
              <a:gdLst/>
              <a:ahLst/>
              <a:cxnLst/>
              <a:rect l="l" t="t" r="r" b="b"/>
              <a:pathLst>
                <a:path w="1651" h="850" extrusionOk="0">
                  <a:moveTo>
                    <a:pt x="1" y="1"/>
                  </a:moveTo>
                  <a:lnTo>
                    <a:pt x="1" y="849"/>
                  </a:lnTo>
                  <a:lnTo>
                    <a:pt x="1650" y="849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6"/>
            <p:cNvSpPr/>
            <p:nvPr/>
          </p:nvSpPr>
          <p:spPr>
            <a:xfrm>
              <a:off x="6492425" y="1407300"/>
              <a:ext cx="12975" cy="11800"/>
            </a:xfrm>
            <a:custGeom>
              <a:avLst/>
              <a:gdLst/>
              <a:ahLst/>
              <a:cxnLst/>
              <a:rect l="l" t="t" r="r" b="b"/>
              <a:pathLst>
                <a:path w="519" h="472" extrusionOk="0">
                  <a:moveTo>
                    <a:pt x="189" y="0"/>
                  </a:moveTo>
                  <a:lnTo>
                    <a:pt x="142" y="47"/>
                  </a:lnTo>
                  <a:lnTo>
                    <a:pt x="48" y="142"/>
                  </a:lnTo>
                  <a:lnTo>
                    <a:pt x="1" y="283"/>
                  </a:lnTo>
                  <a:lnTo>
                    <a:pt x="95" y="424"/>
                  </a:lnTo>
                  <a:lnTo>
                    <a:pt x="236" y="471"/>
                  </a:lnTo>
                  <a:lnTo>
                    <a:pt x="330" y="471"/>
                  </a:lnTo>
                  <a:lnTo>
                    <a:pt x="425" y="424"/>
                  </a:lnTo>
                  <a:lnTo>
                    <a:pt x="519" y="330"/>
                  </a:lnTo>
                  <a:lnTo>
                    <a:pt x="519" y="189"/>
                  </a:lnTo>
                  <a:lnTo>
                    <a:pt x="425" y="47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6"/>
            <p:cNvSpPr/>
            <p:nvPr/>
          </p:nvSpPr>
          <p:spPr>
            <a:xfrm>
              <a:off x="6334575" y="1298925"/>
              <a:ext cx="285100" cy="61275"/>
            </a:xfrm>
            <a:custGeom>
              <a:avLst/>
              <a:gdLst/>
              <a:ahLst/>
              <a:cxnLst/>
              <a:rect l="l" t="t" r="r" b="b"/>
              <a:pathLst>
                <a:path w="11404" h="2451" extrusionOk="0">
                  <a:moveTo>
                    <a:pt x="1414" y="1084"/>
                  </a:moveTo>
                  <a:lnTo>
                    <a:pt x="1555" y="1131"/>
                  </a:lnTo>
                  <a:lnTo>
                    <a:pt x="1650" y="1178"/>
                  </a:lnTo>
                  <a:lnTo>
                    <a:pt x="1744" y="1319"/>
                  </a:lnTo>
                  <a:lnTo>
                    <a:pt x="1791" y="1461"/>
                  </a:lnTo>
                  <a:lnTo>
                    <a:pt x="1744" y="1602"/>
                  </a:lnTo>
                  <a:lnTo>
                    <a:pt x="1650" y="1696"/>
                  </a:lnTo>
                  <a:lnTo>
                    <a:pt x="1555" y="1791"/>
                  </a:lnTo>
                  <a:lnTo>
                    <a:pt x="1273" y="1791"/>
                  </a:lnTo>
                  <a:lnTo>
                    <a:pt x="1178" y="1696"/>
                  </a:lnTo>
                  <a:lnTo>
                    <a:pt x="1084" y="1602"/>
                  </a:lnTo>
                  <a:lnTo>
                    <a:pt x="1037" y="1461"/>
                  </a:lnTo>
                  <a:lnTo>
                    <a:pt x="1084" y="1319"/>
                  </a:lnTo>
                  <a:lnTo>
                    <a:pt x="1178" y="1178"/>
                  </a:lnTo>
                  <a:lnTo>
                    <a:pt x="1273" y="1131"/>
                  </a:lnTo>
                  <a:lnTo>
                    <a:pt x="1414" y="1084"/>
                  </a:lnTo>
                  <a:close/>
                  <a:moveTo>
                    <a:pt x="2875" y="1084"/>
                  </a:moveTo>
                  <a:lnTo>
                    <a:pt x="3016" y="1131"/>
                  </a:lnTo>
                  <a:lnTo>
                    <a:pt x="3110" y="1178"/>
                  </a:lnTo>
                  <a:lnTo>
                    <a:pt x="3205" y="1319"/>
                  </a:lnTo>
                  <a:lnTo>
                    <a:pt x="3205" y="1461"/>
                  </a:lnTo>
                  <a:lnTo>
                    <a:pt x="3205" y="1602"/>
                  </a:lnTo>
                  <a:lnTo>
                    <a:pt x="3110" y="1696"/>
                  </a:lnTo>
                  <a:lnTo>
                    <a:pt x="3016" y="1791"/>
                  </a:lnTo>
                  <a:lnTo>
                    <a:pt x="2733" y="1791"/>
                  </a:lnTo>
                  <a:lnTo>
                    <a:pt x="2639" y="1696"/>
                  </a:lnTo>
                  <a:lnTo>
                    <a:pt x="2545" y="1602"/>
                  </a:lnTo>
                  <a:lnTo>
                    <a:pt x="2498" y="1461"/>
                  </a:lnTo>
                  <a:lnTo>
                    <a:pt x="2545" y="1319"/>
                  </a:lnTo>
                  <a:lnTo>
                    <a:pt x="2592" y="1178"/>
                  </a:lnTo>
                  <a:lnTo>
                    <a:pt x="2733" y="1131"/>
                  </a:lnTo>
                  <a:lnTo>
                    <a:pt x="2875" y="1084"/>
                  </a:lnTo>
                  <a:close/>
                  <a:moveTo>
                    <a:pt x="4383" y="1084"/>
                  </a:moveTo>
                  <a:lnTo>
                    <a:pt x="4524" y="1131"/>
                  </a:lnTo>
                  <a:lnTo>
                    <a:pt x="4665" y="1178"/>
                  </a:lnTo>
                  <a:lnTo>
                    <a:pt x="4712" y="1319"/>
                  </a:lnTo>
                  <a:lnTo>
                    <a:pt x="4760" y="1461"/>
                  </a:lnTo>
                  <a:lnTo>
                    <a:pt x="4712" y="1602"/>
                  </a:lnTo>
                  <a:lnTo>
                    <a:pt x="4618" y="1696"/>
                  </a:lnTo>
                  <a:lnTo>
                    <a:pt x="4524" y="1791"/>
                  </a:lnTo>
                  <a:lnTo>
                    <a:pt x="4241" y="1791"/>
                  </a:lnTo>
                  <a:lnTo>
                    <a:pt x="4147" y="1696"/>
                  </a:lnTo>
                  <a:lnTo>
                    <a:pt x="4053" y="1602"/>
                  </a:lnTo>
                  <a:lnTo>
                    <a:pt x="4053" y="1461"/>
                  </a:lnTo>
                  <a:lnTo>
                    <a:pt x="4053" y="1319"/>
                  </a:lnTo>
                  <a:lnTo>
                    <a:pt x="4147" y="1178"/>
                  </a:lnTo>
                  <a:lnTo>
                    <a:pt x="4241" y="1131"/>
                  </a:lnTo>
                  <a:lnTo>
                    <a:pt x="4383" y="1084"/>
                  </a:lnTo>
                  <a:close/>
                  <a:moveTo>
                    <a:pt x="801" y="0"/>
                  </a:moveTo>
                  <a:lnTo>
                    <a:pt x="660" y="47"/>
                  </a:lnTo>
                  <a:lnTo>
                    <a:pt x="471" y="94"/>
                  </a:lnTo>
                  <a:lnTo>
                    <a:pt x="330" y="141"/>
                  </a:lnTo>
                  <a:lnTo>
                    <a:pt x="236" y="283"/>
                  </a:lnTo>
                  <a:lnTo>
                    <a:pt x="142" y="377"/>
                  </a:lnTo>
                  <a:lnTo>
                    <a:pt x="47" y="518"/>
                  </a:lnTo>
                  <a:lnTo>
                    <a:pt x="0" y="660"/>
                  </a:lnTo>
                  <a:lnTo>
                    <a:pt x="0" y="848"/>
                  </a:lnTo>
                  <a:lnTo>
                    <a:pt x="0" y="2450"/>
                  </a:lnTo>
                  <a:lnTo>
                    <a:pt x="11404" y="2450"/>
                  </a:lnTo>
                  <a:lnTo>
                    <a:pt x="11404" y="848"/>
                  </a:lnTo>
                  <a:lnTo>
                    <a:pt x="11404" y="660"/>
                  </a:lnTo>
                  <a:lnTo>
                    <a:pt x="11357" y="518"/>
                  </a:lnTo>
                  <a:lnTo>
                    <a:pt x="11262" y="377"/>
                  </a:lnTo>
                  <a:lnTo>
                    <a:pt x="11168" y="283"/>
                  </a:lnTo>
                  <a:lnTo>
                    <a:pt x="11074" y="141"/>
                  </a:lnTo>
                  <a:lnTo>
                    <a:pt x="10933" y="94"/>
                  </a:lnTo>
                  <a:lnTo>
                    <a:pt x="10744" y="47"/>
                  </a:lnTo>
                  <a:lnTo>
                    <a:pt x="10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6"/>
            <p:cNvSpPr/>
            <p:nvPr/>
          </p:nvSpPr>
          <p:spPr>
            <a:xfrm>
              <a:off x="6556050" y="1532175"/>
              <a:ext cx="12975" cy="12975"/>
            </a:xfrm>
            <a:custGeom>
              <a:avLst/>
              <a:gdLst/>
              <a:ahLst/>
              <a:cxnLst/>
              <a:rect l="l" t="t" r="r" b="b"/>
              <a:pathLst>
                <a:path w="519" h="519" extrusionOk="0">
                  <a:moveTo>
                    <a:pt x="189" y="0"/>
                  </a:moveTo>
                  <a:lnTo>
                    <a:pt x="94" y="47"/>
                  </a:lnTo>
                  <a:lnTo>
                    <a:pt x="47" y="142"/>
                  </a:lnTo>
                  <a:lnTo>
                    <a:pt x="0" y="236"/>
                  </a:lnTo>
                  <a:lnTo>
                    <a:pt x="0" y="330"/>
                  </a:lnTo>
                  <a:lnTo>
                    <a:pt x="47" y="377"/>
                  </a:lnTo>
                  <a:lnTo>
                    <a:pt x="142" y="471"/>
                  </a:lnTo>
                  <a:lnTo>
                    <a:pt x="236" y="519"/>
                  </a:lnTo>
                  <a:lnTo>
                    <a:pt x="330" y="519"/>
                  </a:lnTo>
                  <a:lnTo>
                    <a:pt x="377" y="471"/>
                  </a:lnTo>
                  <a:lnTo>
                    <a:pt x="471" y="377"/>
                  </a:lnTo>
                  <a:lnTo>
                    <a:pt x="519" y="283"/>
                  </a:lnTo>
                  <a:lnTo>
                    <a:pt x="519" y="189"/>
                  </a:lnTo>
                  <a:lnTo>
                    <a:pt x="471" y="142"/>
                  </a:lnTo>
                  <a:lnTo>
                    <a:pt x="377" y="47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6"/>
            <p:cNvSpPr/>
            <p:nvPr/>
          </p:nvSpPr>
          <p:spPr>
            <a:xfrm>
              <a:off x="6334575" y="1377850"/>
              <a:ext cx="285100" cy="207350"/>
            </a:xfrm>
            <a:custGeom>
              <a:avLst/>
              <a:gdLst/>
              <a:ahLst/>
              <a:cxnLst/>
              <a:rect l="l" t="t" r="r" b="b"/>
              <a:pathLst>
                <a:path w="11404" h="8294" extrusionOk="0">
                  <a:moveTo>
                    <a:pt x="4147" y="1178"/>
                  </a:moveTo>
                  <a:lnTo>
                    <a:pt x="4288" y="1225"/>
                  </a:lnTo>
                  <a:lnTo>
                    <a:pt x="4430" y="1320"/>
                  </a:lnTo>
                  <a:lnTo>
                    <a:pt x="4477" y="1414"/>
                  </a:lnTo>
                  <a:lnTo>
                    <a:pt x="4524" y="1555"/>
                  </a:lnTo>
                  <a:lnTo>
                    <a:pt x="4524" y="6126"/>
                  </a:lnTo>
                  <a:lnTo>
                    <a:pt x="4477" y="6267"/>
                  </a:lnTo>
                  <a:lnTo>
                    <a:pt x="4430" y="6409"/>
                  </a:lnTo>
                  <a:lnTo>
                    <a:pt x="4288" y="6456"/>
                  </a:lnTo>
                  <a:lnTo>
                    <a:pt x="4147" y="6503"/>
                  </a:lnTo>
                  <a:lnTo>
                    <a:pt x="1791" y="6503"/>
                  </a:lnTo>
                  <a:lnTo>
                    <a:pt x="1697" y="6456"/>
                  </a:lnTo>
                  <a:lnTo>
                    <a:pt x="1555" y="6409"/>
                  </a:lnTo>
                  <a:lnTo>
                    <a:pt x="1461" y="6267"/>
                  </a:lnTo>
                  <a:lnTo>
                    <a:pt x="1461" y="6126"/>
                  </a:lnTo>
                  <a:lnTo>
                    <a:pt x="1461" y="1555"/>
                  </a:lnTo>
                  <a:lnTo>
                    <a:pt x="1461" y="1414"/>
                  </a:lnTo>
                  <a:lnTo>
                    <a:pt x="1555" y="1320"/>
                  </a:lnTo>
                  <a:lnTo>
                    <a:pt x="1697" y="1225"/>
                  </a:lnTo>
                  <a:lnTo>
                    <a:pt x="1791" y="1178"/>
                  </a:lnTo>
                  <a:close/>
                  <a:moveTo>
                    <a:pt x="6739" y="471"/>
                  </a:moveTo>
                  <a:lnTo>
                    <a:pt x="7021" y="566"/>
                  </a:lnTo>
                  <a:lnTo>
                    <a:pt x="7257" y="754"/>
                  </a:lnTo>
                  <a:lnTo>
                    <a:pt x="7398" y="943"/>
                  </a:lnTo>
                  <a:lnTo>
                    <a:pt x="7540" y="1225"/>
                  </a:lnTo>
                  <a:lnTo>
                    <a:pt x="8388" y="1367"/>
                  </a:lnTo>
                  <a:lnTo>
                    <a:pt x="8482" y="1272"/>
                  </a:lnTo>
                  <a:lnTo>
                    <a:pt x="8624" y="1131"/>
                  </a:lnTo>
                  <a:lnTo>
                    <a:pt x="8765" y="1037"/>
                  </a:lnTo>
                  <a:lnTo>
                    <a:pt x="8953" y="990"/>
                  </a:lnTo>
                  <a:lnTo>
                    <a:pt x="9330" y="990"/>
                  </a:lnTo>
                  <a:lnTo>
                    <a:pt x="9519" y="1037"/>
                  </a:lnTo>
                  <a:lnTo>
                    <a:pt x="9660" y="1131"/>
                  </a:lnTo>
                  <a:lnTo>
                    <a:pt x="9802" y="1225"/>
                  </a:lnTo>
                  <a:lnTo>
                    <a:pt x="9943" y="1367"/>
                  </a:lnTo>
                  <a:lnTo>
                    <a:pt x="10037" y="1555"/>
                  </a:lnTo>
                  <a:lnTo>
                    <a:pt x="10084" y="1744"/>
                  </a:lnTo>
                  <a:lnTo>
                    <a:pt x="10132" y="1932"/>
                  </a:lnTo>
                  <a:lnTo>
                    <a:pt x="10084" y="2121"/>
                  </a:lnTo>
                  <a:lnTo>
                    <a:pt x="10037" y="2262"/>
                  </a:lnTo>
                  <a:lnTo>
                    <a:pt x="9990" y="2451"/>
                  </a:lnTo>
                  <a:lnTo>
                    <a:pt x="9849" y="2592"/>
                  </a:lnTo>
                  <a:lnTo>
                    <a:pt x="9707" y="2733"/>
                  </a:lnTo>
                  <a:lnTo>
                    <a:pt x="9566" y="2828"/>
                  </a:lnTo>
                  <a:lnTo>
                    <a:pt x="9378" y="2875"/>
                  </a:lnTo>
                  <a:lnTo>
                    <a:pt x="9001" y="2875"/>
                  </a:lnTo>
                  <a:lnTo>
                    <a:pt x="8435" y="3676"/>
                  </a:lnTo>
                  <a:lnTo>
                    <a:pt x="8529" y="3817"/>
                  </a:lnTo>
                  <a:lnTo>
                    <a:pt x="8576" y="4006"/>
                  </a:lnTo>
                  <a:lnTo>
                    <a:pt x="8576" y="4194"/>
                  </a:lnTo>
                  <a:lnTo>
                    <a:pt x="8576" y="4383"/>
                  </a:lnTo>
                  <a:lnTo>
                    <a:pt x="8482" y="4618"/>
                  </a:lnTo>
                  <a:lnTo>
                    <a:pt x="8388" y="4807"/>
                  </a:lnTo>
                  <a:lnTo>
                    <a:pt x="8859" y="5513"/>
                  </a:lnTo>
                  <a:lnTo>
                    <a:pt x="9048" y="5466"/>
                  </a:lnTo>
                  <a:lnTo>
                    <a:pt x="9283" y="5513"/>
                  </a:lnTo>
                  <a:lnTo>
                    <a:pt x="9566" y="5608"/>
                  </a:lnTo>
                  <a:lnTo>
                    <a:pt x="9802" y="5749"/>
                  </a:lnTo>
                  <a:lnTo>
                    <a:pt x="9943" y="5985"/>
                  </a:lnTo>
                  <a:lnTo>
                    <a:pt x="10037" y="6220"/>
                  </a:lnTo>
                  <a:lnTo>
                    <a:pt x="10084" y="6503"/>
                  </a:lnTo>
                  <a:lnTo>
                    <a:pt x="10037" y="6786"/>
                  </a:lnTo>
                  <a:lnTo>
                    <a:pt x="9896" y="7021"/>
                  </a:lnTo>
                  <a:lnTo>
                    <a:pt x="9660" y="7210"/>
                  </a:lnTo>
                  <a:lnTo>
                    <a:pt x="9519" y="7304"/>
                  </a:lnTo>
                  <a:lnTo>
                    <a:pt x="9330" y="7351"/>
                  </a:lnTo>
                  <a:lnTo>
                    <a:pt x="9142" y="7398"/>
                  </a:lnTo>
                  <a:lnTo>
                    <a:pt x="8953" y="7398"/>
                  </a:lnTo>
                  <a:lnTo>
                    <a:pt x="8718" y="7304"/>
                  </a:lnTo>
                  <a:lnTo>
                    <a:pt x="8529" y="7210"/>
                  </a:lnTo>
                  <a:lnTo>
                    <a:pt x="8341" y="7021"/>
                  </a:lnTo>
                  <a:lnTo>
                    <a:pt x="8247" y="6833"/>
                  </a:lnTo>
                  <a:lnTo>
                    <a:pt x="8152" y="6597"/>
                  </a:lnTo>
                  <a:lnTo>
                    <a:pt x="8152" y="6409"/>
                  </a:lnTo>
                  <a:lnTo>
                    <a:pt x="8200" y="6173"/>
                  </a:lnTo>
                  <a:lnTo>
                    <a:pt x="8294" y="5938"/>
                  </a:lnTo>
                  <a:lnTo>
                    <a:pt x="7728" y="5136"/>
                  </a:lnTo>
                  <a:lnTo>
                    <a:pt x="7446" y="5136"/>
                  </a:lnTo>
                  <a:lnTo>
                    <a:pt x="7257" y="5089"/>
                  </a:lnTo>
                  <a:lnTo>
                    <a:pt x="7116" y="4995"/>
                  </a:lnTo>
                  <a:lnTo>
                    <a:pt x="6974" y="4901"/>
                  </a:lnTo>
                  <a:lnTo>
                    <a:pt x="6833" y="4760"/>
                  </a:lnTo>
                  <a:lnTo>
                    <a:pt x="6739" y="4571"/>
                  </a:lnTo>
                  <a:lnTo>
                    <a:pt x="6692" y="4430"/>
                  </a:lnTo>
                  <a:lnTo>
                    <a:pt x="6644" y="4241"/>
                  </a:lnTo>
                  <a:lnTo>
                    <a:pt x="6692" y="4053"/>
                  </a:lnTo>
                  <a:lnTo>
                    <a:pt x="6739" y="3864"/>
                  </a:lnTo>
                  <a:lnTo>
                    <a:pt x="6833" y="3676"/>
                  </a:lnTo>
                  <a:lnTo>
                    <a:pt x="6927" y="3534"/>
                  </a:lnTo>
                  <a:lnTo>
                    <a:pt x="7069" y="3440"/>
                  </a:lnTo>
                  <a:lnTo>
                    <a:pt x="7257" y="3346"/>
                  </a:lnTo>
                  <a:lnTo>
                    <a:pt x="7398" y="3252"/>
                  </a:lnTo>
                  <a:lnTo>
                    <a:pt x="7823" y="3252"/>
                  </a:lnTo>
                  <a:lnTo>
                    <a:pt x="8388" y="2498"/>
                  </a:lnTo>
                  <a:lnTo>
                    <a:pt x="8294" y="2309"/>
                  </a:lnTo>
                  <a:lnTo>
                    <a:pt x="8200" y="2074"/>
                  </a:lnTo>
                  <a:lnTo>
                    <a:pt x="7398" y="1932"/>
                  </a:lnTo>
                  <a:lnTo>
                    <a:pt x="7210" y="2168"/>
                  </a:lnTo>
                  <a:lnTo>
                    <a:pt x="6974" y="2309"/>
                  </a:lnTo>
                  <a:lnTo>
                    <a:pt x="6692" y="2356"/>
                  </a:lnTo>
                  <a:lnTo>
                    <a:pt x="6409" y="2356"/>
                  </a:lnTo>
                  <a:lnTo>
                    <a:pt x="6220" y="2309"/>
                  </a:lnTo>
                  <a:lnTo>
                    <a:pt x="6079" y="2215"/>
                  </a:lnTo>
                  <a:lnTo>
                    <a:pt x="5891" y="2121"/>
                  </a:lnTo>
                  <a:lnTo>
                    <a:pt x="5796" y="1979"/>
                  </a:lnTo>
                  <a:lnTo>
                    <a:pt x="5702" y="1791"/>
                  </a:lnTo>
                  <a:lnTo>
                    <a:pt x="5655" y="1649"/>
                  </a:lnTo>
                  <a:lnTo>
                    <a:pt x="5608" y="1461"/>
                  </a:lnTo>
                  <a:lnTo>
                    <a:pt x="5655" y="1272"/>
                  </a:lnTo>
                  <a:lnTo>
                    <a:pt x="5702" y="1084"/>
                  </a:lnTo>
                  <a:lnTo>
                    <a:pt x="5749" y="896"/>
                  </a:lnTo>
                  <a:lnTo>
                    <a:pt x="5891" y="754"/>
                  </a:lnTo>
                  <a:lnTo>
                    <a:pt x="6032" y="660"/>
                  </a:lnTo>
                  <a:lnTo>
                    <a:pt x="6173" y="566"/>
                  </a:lnTo>
                  <a:lnTo>
                    <a:pt x="6362" y="471"/>
                  </a:lnTo>
                  <a:close/>
                  <a:moveTo>
                    <a:pt x="0" y="0"/>
                  </a:moveTo>
                  <a:lnTo>
                    <a:pt x="0" y="7493"/>
                  </a:lnTo>
                  <a:lnTo>
                    <a:pt x="0" y="7634"/>
                  </a:lnTo>
                  <a:lnTo>
                    <a:pt x="47" y="7775"/>
                  </a:lnTo>
                  <a:lnTo>
                    <a:pt x="142" y="7917"/>
                  </a:lnTo>
                  <a:lnTo>
                    <a:pt x="236" y="8058"/>
                  </a:lnTo>
                  <a:lnTo>
                    <a:pt x="330" y="8152"/>
                  </a:lnTo>
                  <a:lnTo>
                    <a:pt x="471" y="8247"/>
                  </a:lnTo>
                  <a:lnTo>
                    <a:pt x="660" y="8294"/>
                  </a:lnTo>
                  <a:lnTo>
                    <a:pt x="10744" y="8294"/>
                  </a:lnTo>
                  <a:lnTo>
                    <a:pt x="10933" y="8247"/>
                  </a:lnTo>
                  <a:lnTo>
                    <a:pt x="11074" y="8152"/>
                  </a:lnTo>
                  <a:lnTo>
                    <a:pt x="11168" y="8058"/>
                  </a:lnTo>
                  <a:lnTo>
                    <a:pt x="11262" y="7917"/>
                  </a:lnTo>
                  <a:lnTo>
                    <a:pt x="11357" y="7775"/>
                  </a:lnTo>
                  <a:lnTo>
                    <a:pt x="11404" y="7634"/>
                  </a:lnTo>
                  <a:lnTo>
                    <a:pt x="11404" y="7493"/>
                  </a:lnTo>
                  <a:lnTo>
                    <a:pt x="11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6"/>
            <p:cNvSpPr/>
            <p:nvPr/>
          </p:nvSpPr>
          <p:spPr>
            <a:xfrm>
              <a:off x="6557225" y="1420250"/>
              <a:ext cx="11800" cy="11800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89" y="1"/>
                  </a:moveTo>
                  <a:lnTo>
                    <a:pt x="95" y="48"/>
                  </a:lnTo>
                  <a:lnTo>
                    <a:pt x="47" y="95"/>
                  </a:lnTo>
                  <a:lnTo>
                    <a:pt x="0" y="189"/>
                  </a:lnTo>
                  <a:lnTo>
                    <a:pt x="47" y="330"/>
                  </a:lnTo>
                  <a:lnTo>
                    <a:pt x="142" y="472"/>
                  </a:lnTo>
                  <a:lnTo>
                    <a:pt x="330" y="472"/>
                  </a:lnTo>
                  <a:lnTo>
                    <a:pt x="377" y="425"/>
                  </a:lnTo>
                  <a:lnTo>
                    <a:pt x="472" y="378"/>
                  </a:lnTo>
                  <a:lnTo>
                    <a:pt x="472" y="283"/>
                  </a:lnTo>
                  <a:lnTo>
                    <a:pt x="472" y="189"/>
                  </a:lnTo>
                  <a:lnTo>
                    <a:pt x="472" y="95"/>
                  </a:lnTo>
                  <a:lnTo>
                    <a:pt x="377" y="48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6"/>
            <p:cNvSpPr/>
            <p:nvPr/>
          </p:nvSpPr>
          <p:spPr>
            <a:xfrm>
              <a:off x="6519525" y="1476800"/>
              <a:ext cx="11800" cy="11800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89" y="0"/>
                  </a:moveTo>
                  <a:lnTo>
                    <a:pt x="95" y="48"/>
                  </a:lnTo>
                  <a:lnTo>
                    <a:pt x="0" y="142"/>
                  </a:lnTo>
                  <a:lnTo>
                    <a:pt x="0" y="283"/>
                  </a:lnTo>
                  <a:lnTo>
                    <a:pt x="48" y="425"/>
                  </a:lnTo>
                  <a:lnTo>
                    <a:pt x="189" y="472"/>
                  </a:lnTo>
                  <a:lnTo>
                    <a:pt x="377" y="472"/>
                  </a:lnTo>
                  <a:lnTo>
                    <a:pt x="377" y="425"/>
                  </a:lnTo>
                  <a:lnTo>
                    <a:pt x="472" y="330"/>
                  </a:lnTo>
                  <a:lnTo>
                    <a:pt x="472" y="189"/>
                  </a:lnTo>
                  <a:lnTo>
                    <a:pt x="377" y="48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362;p36">
            <a:extLst>
              <a:ext uri="{FF2B5EF4-FFF2-40B4-BE49-F238E27FC236}">
                <a16:creationId xmlns:a16="http://schemas.microsoft.com/office/drawing/2014/main" id="{76E6978E-4F66-1293-9766-4A45FE732141}"/>
              </a:ext>
            </a:extLst>
          </p:cNvPr>
          <p:cNvSpPr txBox="1">
            <a:spLocks/>
          </p:cNvSpPr>
          <p:nvPr/>
        </p:nvSpPr>
        <p:spPr>
          <a:xfrm>
            <a:off x="4520898" y="291073"/>
            <a:ext cx="1160937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 ExtraBold"/>
              <a:buNone/>
              <a:defRPr sz="3000" b="1" i="0" u="none" strike="noStrike" cap="none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dirty="0"/>
              <a:t>Cons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32"/>
          <p:cNvSpPr txBox="1">
            <a:spLocks noGrp="1"/>
          </p:cNvSpPr>
          <p:nvPr>
            <p:ph type="title"/>
          </p:nvPr>
        </p:nvSpPr>
        <p:spPr>
          <a:xfrm flipH="1">
            <a:off x="3077250" y="2150750"/>
            <a:ext cx="5320800" cy="1069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FUTURE DEVELOPMENT</a:t>
            </a:r>
            <a:endParaRPr dirty="0"/>
          </a:p>
        </p:txBody>
      </p:sp>
      <p:sp>
        <p:nvSpPr>
          <p:cNvPr id="1127" name="Google Shape;1127;p32"/>
          <p:cNvSpPr txBox="1">
            <a:spLocks noGrp="1"/>
          </p:cNvSpPr>
          <p:nvPr>
            <p:ph type="title" idx="2"/>
          </p:nvPr>
        </p:nvSpPr>
        <p:spPr>
          <a:xfrm flipH="1">
            <a:off x="5188950" y="79000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grpSp>
        <p:nvGrpSpPr>
          <p:cNvPr id="1129" name="Google Shape;1129;p32"/>
          <p:cNvGrpSpPr/>
          <p:nvPr/>
        </p:nvGrpSpPr>
        <p:grpSpPr>
          <a:xfrm>
            <a:off x="254675" y="2389476"/>
            <a:ext cx="2982475" cy="2599921"/>
            <a:chOff x="330875" y="2058278"/>
            <a:chExt cx="3449819" cy="3007320"/>
          </a:xfrm>
        </p:grpSpPr>
        <p:grpSp>
          <p:nvGrpSpPr>
            <p:cNvPr id="1130" name="Google Shape;1130;p32"/>
            <p:cNvGrpSpPr/>
            <p:nvPr/>
          </p:nvGrpSpPr>
          <p:grpSpPr>
            <a:xfrm>
              <a:off x="1533110" y="2058278"/>
              <a:ext cx="1553691" cy="2779039"/>
              <a:chOff x="8467150" y="907650"/>
              <a:chExt cx="1693396" cy="3028925"/>
            </a:xfrm>
          </p:grpSpPr>
          <p:sp>
            <p:nvSpPr>
              <p:cNvPr id="1131" name="Google Shape;1131;p32"/>
              <p:cNvSpPr/>
              <p:nvPr/>
            </p:nvSpPr>
            <p:spPr>
              <a:xfrm>
                <a:off x="8785046" y="3734675"/>
                <a:ext cx="1375500" cy="2019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32" name="Google Shape;1132;p32"/>
              <p:cNvSpPr/>
              <p:nvPr/>
            </p:nvSpPr>
            <p:spPr>
              <a:xfrm>
                <a:off x="9046666" y="2081749"/>
                <a:ext cx="877217" cy="1609802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29384" extrusionOk="0">
                    <a:moveTo>
                      <a:pt x="10245" y="1"/>
                    </a:moveTo>
                    <a:lnTo>
                      <a:pt x="1" y="84"/>
                    </a:lnTo>
                    <a:lnTo>
                      <a:pt x="658" y="29384"/>
                    </a:lnTo>
                    <a:lnTo>
                      <a:pt x="7236" y="29384"/>
                    </a:lnTo>
                    <a:lnTo>
                      <a:pt x="5804" y="7009"/>
                    </a:lnTo>
                    <a:lnTo>
                      <a:pt x="9911" y="29145"/>
                    </a:lnTo>
                    <a:lnTo>
                      <a:pt x="16012" y="28250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2"/>
              <p:cNvSpPr/>
              <p:nvPr/>
            </p:nvSpPr>
            <p:spPr>
              <a:xfrm>
                <a:off x="9281530" y="2334254"/>
                <a:ext cx="90286" cy="14918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2723" extrusionOk="0">
                    <a:moveTo>
                      <a:pt x="0" y="0"/>
                    </a:moveTo>
                    <a:lnTo>
                      <a:pt x="0" y="12"/>
                    </a:lnTo>
                    <a:lnTo>
                      <a:pt x="72" y="323"/>
                    </a:lnTo>
                    <a:lnTo>
                      <a:pt x="167" y="621"/>
                    </a:lnTo>
                    <a:lnTo>
                      <a:pt x="275" y="908"/>
                    </a:lnTo>
                    <a:lnTo>
                      <a:pt x="406" y="1194"/>
                    </a:lnTo>
                    <a:lnTo>
                      <a:pt x="561" y="1469"/>
                    </a:lnTo>
                    <a:lnTo>
                      <a:pt x="729" y="1732"/>
                    </a:lnTo>
                    <a:lnTo>
                      <a:pt x="908" y="1994"/>
                    </a:lnTo>
                    <a:lnTo>
                      <a:pt x="1111" y="2233"/>
                    </a:lnTo>
                    <a:lnTo>
                      <a:pt x="1349" y="2484"/>
                    </a:lnTo>
                    <a:lnTo>
                      <a:pt x="1612" y="2723"/>
                    </a:lnTo>
                    <a:lnTo>
                      <a:pt x="1636" y="2723"/>
                    </a:lnTo>
                    <a:lnTo>
                      <a:pt x="1648" y="2711"/>
                    </a:lnTo>
                    <a:lnTo>
                      <a:pt x="1636" y="2699"/>
                    </a:lnTo>
                    <a:lnTo>
                      <a:pt x="1409" y="2484"/>
                    </a:lnTo>
                    <a:lnTo>
                      <a:pt x="1194" y="2269"/>
                    </a:lnTo>
                    <a:lnTo>
                      <a:pt x="991" y="2030"/>
                    </a:lnTo>
                    <a:lnTo>
                      <a:pt x="800" y="1779"/>
                    </a:lnTo>
                    <a:lnTo>
                      <a:pt x="633" y="1517"/>
                    </a:lnTo>
                    <a:lnTo>
                      <a:pt x="478" y="1242"/>
                    </a:lnTo>
                    <a:lnTo>
                      <a:pt x="346" y="967"/>
                    </a:lnTo>
                    <a:lnTo>
                      <a:pt x="227" y="669"/>
                    </a:lnTo>
                    <a:lnTo>
                      <a:pt x="120" y="347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2"/>
              <p:cNvSpPr/>
              <p:nvPr/>
            </p:nvSpPr>
            <p:spPr>
              <a:xfrm>
                <a:off x="9182752" y="1260192"/>
                <a:ext cx="170107" cy="205444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3750" extrusionOk="0">
                    <a:moveTo>
                      <a:pt x="2890" y="1"/>
                    </a:moveTo>
                    <a:lnTo>
                      <a:pt x="0" y="1302"/>
                    </a:lnTo>
                    <a:lnTo>
                      <a:pt x="156" y="3750"/>
                    </a:lnTo>
                    <a:lnTo>
                      <a:pt x="3105" y="3571"/>
                    </a:lnTo>
                    <a:lnTo>
                      <a:pt x="2890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extrusionOk="0">
                    <a:moveTo>
                      <a:pt x="2687" y="1"/>
                    </a:moveTo>
                    <a:lnTo>
                      <a:pt x="2544" y="13"/>
                    </a:lnTo>
                    <a:lnTo>
                      <a:pt x="2269" y="25"/>
                    </a:lnTo>
                    <a:lnTo>
                      <a:pt x="2018" y="61"/>
                    </a:lnTo>
                    <a:lnTo>
                      <a:pt x="1768" y="108"/>
                    </a:lnTo>
                    <a:lnTo>
                      <a:pt x="1541" y="168"/>
                    </a:lnTo>
                    <a:lnTo>
                      <a:pt x="1326" y="240"/>
                    </a:lnTo>
                    <a:lnTo>
                      <a:pt x="1111" y="323"/>
                    </a:lnTo>
                    <a:lnTo>
                      <a:pt x="932" y="431"/>
                    </a:lnTo>
                    <a:lnTo>
                      <a:pt x="753" y="550"/>
                    </a:lnTo>
                    <a:lnTo>
                      <a:pt x="598" y="681"/>
                    </a:lnTo>
                    <a:lnTo>
                      <a:pt x="466" y="837"/>
                    </a:lnTo>
                    <a:lnTo>
                      <a:pt x="335" y="992"/>
                    </a:lnTo>
                    <a:lnTo>
                      <a:pt x="239" y="1183"/>
                    </a:lnTo>
                    <a:lnTo>
                      <a:pt x="156" y="1374"/>
                    </a:lnTo>
                    <a:lnTo>
                      <a:pt x="96" y="1589"/>
                    </a:lnTo>
                    <a:lnTo>
                      <a:pt x="48" y="1816"/>
                    </a:lnTo>
                    <a:lnTo>
                      <a:pt x="25" y="2066"/>
                    </a:lnTo>
                    <a:lnTo>
                      <a:pt x="1" y="2926"/>
                    </a:lnTo>
                    <a:lnTo>
                      <a:pt x="1" y="3631"/>
                    </a:lnTo>
                    <a:lnTo>
                      <a:pt x="13" y="4227"/>
                    </a:lnTo>
                    <a:lnTo>
                      <a:pt x="48" y="4753"/>
                    </a:lnTo>
                    <a:lnTo>
                      <a:pt x="60" y="4932"/>
                    </a:lnTo>
                    <a:lnTo>
                      <a:pt x="84" y="5099"/>
                    </a:lnTo>
                    <a:lnTo>
                      <a:pt x="120" y="5266"/>
                    </a:lnTo>
                    <a:lnTo>
                      <a:pt x="168" y="5421"/>
                    </a:lnTo>
                    <a:lnTo>
                      <a:pt x="216" y="5553"/>
                    </a:lnTo>
                    <a:lnTo>
                      <a:pt x="275" y="5696"/>
                    </a:lnTo>
                    <a:lnTo>
                      <a:pt x="335" y="5815"/>
                    </a:lnTo>
                    <a:lnTo>
                      <a:pt x="407" y="5935"/>
                    </a:lnTo>
                    <a:lnTo>
                      <a:pt x="478" y="6042"/>
                    </a:lnTo>
                    <a:lnTo>
                      <a:pt x="550" y="6138"/>
                    </a:lnTo>
                    <a:lnTo>
                      <a:pt x="633" y="6233"/>
                    </a:lnTo>
                    <a:lnTo>
                      <a:pt x="717" y="6317"/>
                    </a:lnTo>
                    <a:lnTo>
                      <a:pt x="884" y="6460"/>
                    </a:lnTo>
                    <a:lnTo>
                      <a:pt x="1063" y="6580"/>
                    </a:lnTo>
                    <a:lnTo>
                      <a:pt x="1230" y="6675"/>
                    </a:lnTo>
                    <a:lnTo>
                      <a:pt x="1398" y="6759"/>
                    </a:lnTo>
                    <a:lnTo>
                      <a:pt x="1553" y="6818"/>
                    </a:lnTo>
                    <a:lnTo>
                      <a:pt x="1696" y="6854"/>
                    </a:lnTo>
                    <a:lnTo>
                      <a:pt x="1899" y="6902"/>
                    </a:lnTo>
                    <a:lnTo>
                      <a:pt x="1983" y="6914"/>
                    </a:lnTo>
                    <a:lnTo>
                      <a:pt x="2293" y="6890"/>
                    </a:lnTo>
                    <a:lnTo>
                      <a:pt x="2592" y="6854"/>
                    </a:lnTo>
                    <a:lnTo>
                      <a:pt x="2854" y="6806"/>
                    </a:lnTo>
                    <a:lnTo>
                      <a:pt x="3105" y="6735"/>
                    </a:lnTo>
                    <a:lnTo>
                      <a:pt x="3344" y="6663"/>
                    </a:lnTo>
                    <a:lnTo>
                      <a:pt x="3559" y="6568"/>
                    </a:lnTo>
                    <a:lnTo>
                      <a:pt x="3750" y="6472"/>
                    </a:lnTo>
                    <a:lnTo>
                      <a:pt x="3929" y="6353"/>
                    </a:lnTo>
                    <a:lnTo>
                      <a:pt x="4096" y="6233"/>
                    </a:lnTo>
                    <a:lnTo>
                      <a:pt x="4239" y="6114"/>
                    </a:lnTo>
                    <a:lnTo>
                      <a:pt x="4371" y="5983"/>
                    </a:lnTo>
                    <a:lnTo>
                      <a:pt x="4490" y="5839"/>
                    </a:lnTo>
                    <a:lnTo>
                      <a:pt x="4597" y="5696"/>
                    </a:lnTo>
                    <a:lnTo>
                      <a:pt x="4693" y="5553"/>
                    </a:lnTo>
                    <a:lnTo>
                      <a:pt x="4777" y="5410"/>
                    </a:lnTo>
                    <a:lnTo>
                      <a:pt x="4848" y="5266"/>
                    </a:lnTo>
                    <a:lnTo>
                      <a:pt x="4908" y="5111"/>
                    </a:lnTo>
                    <a:lnTo>
                      <a:pt x="4956" y="4968"/>
                    </a:lnTo>
                    <a:lnTo>
                      <a:pt x="5039" y="4693"/>
                    </a:lnTo>
                    <a:lnTo>
                      <a:pt x="5087" y="4430"/>
                    </a:lnTo>
                    <a:lnTo>
                      <a:pt x="5111" y="4192"/>
                    </a:lnTo>
                    <a:lnTo>
                      <a:pt x="5123" y="3989"/>
                    </a:lnTo>
                    <a:lnTo>
                      <a:pt x="5123" y="3845"/>
                    </a:lnTo>
                    <a:lnTo>
                      <a:pt x="5123" y="3714"/>
                    </a:lnTo>
                    <a:lnTo>
                      <a:pt x="5206" y="2293"/>
                    </a:lnTo>
                    <a:lnTo>
                      <a:pt x="5206" y="2019"/>
                    </a:lnTo>
                    <a:lnTo>
                      <a:pt x="5182" y="1768"/>
                    </a:lnTo>
                    <a:lnTo>
                      <a:pt x="5135" y="1529"/>
                    </a:lnTo>
                    <a:lnTo>
                      <a:pt x="5063" y="1314"/>
                    </a:lnTo>
                    <a:lnTo>
                      <a:pt x="4968" y="1111"/>
                    </a:lnTo>
                    <a:lnTo>
                      <a:pt x="4860" y="920"/>
                    </a:lnTo>
                    <a:lnTo>
                      <a:pt x="4717" y="753"/>
                    </a:lnTo>
                    <a:lnTo>
                      <a:pt x="4562" y="610"/>
                    </a:lnTo>
                    <a:lnTo>
                      <a:pt x="4383" y="467"/>
                    </a:lnTo>
                    <a:lnTo>
                      <a:pt x="4191" y="347"/>
                    </a:lnTo>
                    <a:lnTo>
                      <a:pt x="3977" y="252"/>
                    </a:lnTo>
                    <a:lnTo>
                      <a:pt x="3750" y="168"/>
                    </a:lnTo>
                    <a:lnTo>
                      <a:pt x="3511" y="96"/>
                    </a:lnTo>
                    <a:lnTo>
                      <a:pt x="3248" y="49"/>
                    </a:lnTo>
                    <a:lnTo>
                      <a:pt x="2974" y="25"/>
                    </a:lnTo>
                    <a:lnTo>
                      <a:pt x="268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fill="none" extrusionOk="0">
                    <a:moveTo>
                      <a:pt x="1983" y="6914"/>
                    </a:moveTo>
                    <a:lnTo>
                      <a:pt x="1983" y="6914"/>
                    </a:lnTo>
                    <a:lnTo>
                      <a:pt x="1899" y="6902"/>
                    </a:lnTo>
                    <a:lnTo>
                      <a:pt x="1696" y="6854"/>
                    </a:lnTo>
                    <a:lnTo>
                      <a:pt x="1553" y="6818"/>
                    </a:lnTo>
                    <a:lnTo>
                      <a:pt x="1398" y="6759"/>
                    </a:lnTo>
                    <a:lnTo>
                      <a:pt x="1230" y="6675"/>
                    </a:lnTo>
                    <a:lnTo>
                      <a:pt x="1063" y="6580"/>
                    </a:lnTo>
                    <a:lnTo>
                      <a:pt x="884" y="6460"/>
                    </a:lnTo>
                    <a:lnTo>
                      <a:pt x="717" y="6317"/>
                    </a:lnTo>
                    <a:lnTo>
                      <a:pt x="633" y="6233"/>
                    </a:lnTo>
                    <a:lnTo>
                      <a:pt x="550" y="6138"/>
                    </a:lnTo>
                    <a:lnTo>
                      <a:pt x="478" y="6042"/>
                    </a:lnTo>
                    <a:lnTo>
                      <a:pt x="407" y="5935"/>
                    </a:lnTo>
                    <a:lnTo>
                      <a:pt x="335" y="5815"/>
                    </a:lnTo>
                    <a:lnTo>
                      <a:pt x="275" y="5696"/>
                    </a:lnTo>
                    <a:lnTo>
                      <a:pt x="216" y="5553"/>
                    </a:lnTo>
                    <a:lnTo>
                      <a:pt x="168" y="5421"/>
                    </a:lnTo>
                    <a:lnTo>
                      <a:pt x="120" y="5266"/>
                    </a:lnTo>
                    <a:lnTo>
                      <a:pt x="84" y="5099"/>
                    </a:lnTo>
                    <a:lnTo>
                      <a:pt x="60" y="4932"/>
                    </a:lnTo>
                    <a:lnTo>
                      <a:pt x="48" y="4753"/>
                    </a:lnTo>
                    <a:lnTo>
                      <a:pt x="48" y="4753"/>
                    </a:lnTo>
                    <a:lnTo>
                      <a:pt x="13" y="4227"/>
                    </a:lnTo>
                    <a:lnTo>
                      <a:pt x="1" y="3631"/>
                    </a:lnTo>
                    <a:lnTo>
                      <a:pt x="1" y="2926"/>
                    </a:lnTo>
                    <a:lnTo>
                      <a:pt x="25" y="2066"/>
                    </a:lnTo>
                    <a:lnTo>
                      <a:pt x="25" y="2066"/>
                    </a:lnTo>
                    <a:lnTo>
                      <a:pt x="48" y="1816"/>
                    </a:lnTo>
                    <a:lnTo>
                      <a:pt x="96" y="1589"/>
                    </a:lnTo>
                    <a:lnTo>
                      <a:pt x="156" y="1374"/>
                    </a:lnTo>
                    <a:lnTo>
                      <a:pt x="239" y="1183"/>
                    </a:lnTo>
                    <a:lnTo>
                      <a:pt x="335" y="992"/>
                    </a:lnTo>
                    <a:lnTo>
                      <a:pt x="466" y="837"/>
                    </a:lnTo>
                    <a:lnTo>
                      <a:pt x="598" y="681"/>
                    </a:lnTo>
                    <a:lnTo>
                      <a:pt x="753" y="550"/>
                    </a:lnTo>
                    <a:lnTo>
                      <a:pt x="932" y="431"/>
                    </a:lnTo>
                    <a:lnTo>
                      <a:pt x="1111" y="323"/>
                    </a:lnTo>
                    <a:lnTo>
                      <a:pt x="1326" y="240"/>
                    </a:lnTo>
                    <a:lnTo>
                      <a:pt x="1541" y="168"/>
                    </a:lnTo>
                    <a:lnTo>
                      <a:pt x="1768" y="108"/>
                    </a:lnTo>
                    <a:lnTo>
                      <a:pt x="2018" y="61"/>
                    </a:lnTo>
                    <a:lnTo>
                      <a:pt x="2269" y="25"/>
                    </a:lnTo>
                    <a:lnTo>
                      <a:pt x="2544" y="13"/>
                    </a:lnTo>
                    <a:lnTo>
                      <a:pt x="2687" y="1"/>
                    </a:lnTo>
                    <a:lnTo>
                      <a:pt x="2687" y="1"/>
                    </a:lnTo>
                    <a:lnTo>
                      <a:pt x="2974" y="25"/>
                    </a:lnTo>
                    <a:lnTo>
                      <a:pt x="3248" y="49"/>
                    </a:lnTo>
                    <a:lnTo>
                      <a:pt x="3511" y="96"/>
                    </a:lnTo>
                    <a:lnTo>
                      <a:pt x="3750" y="168"/>
                    </a:lnTo>
                    <a:lnTo>
                      <a:pt x="3977" y="252"/>
                    </a:lnTo>
                    <a:lnTo>
                      <a:pt x="4191" y="347"/>
                    </a:lnTo>
                    <a:lnTo>
                      <a:pt x="4383" y="467"/>
                    </a:lnTo>
                    <a:lnTo>
                      <a:pt x="4562" y="610"/>
                    </a:lnTo>
                    <a:lnTo>
                      <a:pt x="4717" y="753"/>
                    </a:lnTo>
                    <a:lnTo>
                      <a:pt x="4860" y="920"/>
                    </a:lnTo>
                    <a:lnTo>
                      <a:pt x="4968" y="1111"/>
                    </a:lnTo>
                    <a:lnTo>
                      <a:pt x="5063" y="1314"/>
                    </a:lnTo>
                    <a:lnTo>
                      <a:pt x="5135" y="1529"/>
                    </a:lnTo>
                    <a:lnTo>
                      <a:pt x="5182" y="1768"/>
                    </a:lnTo>
                    <a:lnTo>
                      <a:pt x="5206" y="2019"/>
                    </a:lnTo>
                    <a:lnTo>
                      <a:pt x="5206" y="2293"/>
                    </a:lnTo>
                    <a:lnTo>
                      <a:pt x="5123" y="3714"/>
                    </a:lnTo>
                    <a:lnTo>
                      <a:pt x="5123" y="3714"/>
                    </a:lnTo>
                    <a:lnTo>
                      <a:pt x="5123" y="3845"/>
                    </a:lnTo>
                    <a:lnTo>
                      <a:pt x="5123" y="3989"/>
                    </a:lnTo>
                    <a:lnTo>
                      <a:pt x="5111" y="4192"/>
                    </a:lnTo>
                    <a:lnTo>
                      <a:pt x="5087" y="4430"/>
                    </a:lnTo>
                    <a:lnTo>
                      <a:pt x="5039" y="4693"/>
                    </a:lnTo>
                    <a:lnTo>
                      <a:pt x="4956" y="4968"/>
                    </a:lnTo>
                    <a:lnTo>
                      <a:pt x="4908" y="5111"/>
                    </a:lnTo>
                    <a:lnTo>
                      <a:pt x="4848" y="5266"/>
                    </a:lnTo>
                    <a:lnTo>
                      <a:pt x="4777" y="5410"/>
                    </a:lnTo>
                    <a:lnTo>
                      <a:pt x="4693" y="5553"/>
                    </a:lnTo>
                    <a:lnTo>
                      <a:pt x="4597" y="5696"/>
                    </a:lnTo>
                    <a:lnTo>
                      <a:pt x="4490" y="5839"/>
                    </a:lnTo>
                    <a:lnTo>
                      <a:pt x="4371" y="5983"/>
                    </a:lnTo>
                    <a:lnTo>
                      <a:pt x="4239" y="6114"/>
                    </a:lnTo>
                    <a:lnTo>
                      <a:pt x="4096" y="6233"/>
                    </a:lnTo>
                    <a:lnTo>
                      <a:pt x="3929" y="6353"/>
                    </a:lnTo>
                    <a:lnTo>
                      <a:pt x="3750" y="6472"/>
                    </a:lnTo>
                    <a:lnTo>
                      <a:pt x="3559" y="6568"/>
                    </a:lnTo>
                    <a:lnTo>
                      <a:pt x="3344" y="6663"/>
                    </a:lnTo>
                    <a:lnTo>
                      <a:pt x="3105" y="6735"/>
                    </a:lnTo>
                    <a:lnTo>
                      <a:pt x="2854" y="6806"/>
                    </a:lnTo>
                    <a:lnTo>
                      <a:pt x="2592" y="6854"/>
                    </a:lnTo>
                    <a:lnTo>
                      <a:pt x="2293" y="6890"/>
                    </a:lnTo>
                    <a:lnTo>
                      <a:pt x="1983" y="69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2"/>
              <p:cNvSpPr/>
              <p:nvPr/>
            </p:nvSpPr>
            <p:spPr>
              <a:xfrm>
                <a:off x="9099041" y="1181027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179" y="1"/>
                    </a:moveTo>
                    <a:lnTo>
                      <a:pt x="131" y="13"/>
                    </a:lnTo>
                    <a:lnTo>
                      <a:pt x="96" y="37"/>
                    </a:lnTo>
                    <a:lnTo>
                      <a:pt x="72" y="61"/>
                    </a:lnTo>
                    <a:lnTo>
                      <a:pt x="36" y="85"/>
                    </a:lnTo>
                    <a:lnTo>
                      <a:pt x="24" y="120"/>
                    </a:lnTo>
                    <a:lnTo>
                      <a:pt x="12" y="156"/>
                    </a:lnTo>
                    <a:lnTo>
                      <a:pt x="0" y="204"/>
                    </a:lnTo>
                    <a:lnTo>
                      <a:pt x="12" y="240"/>
                    </a:lnTo>
                    <a:lnTo>
                      <a:pt x="24" y="276"/>
                    </a:lnTo>
                    <a:lnTo>
                      <a:pt x="48" y="311"/>
                    </a:lnTo>
                    <a:lnTo>
                      <a:pt x="72" y="347"/>
                    </a:lnTo>
                    <a:lnTo>
                      <a:pt x="96" y="371"/>
                    </a:lnTo>
                    <a:lnTo>
                      <a:pt x="131" y="383"/>
                    </a:lnTo>
                    <a:lnTo>
                      <a:pt x="179" y="395"/>
                    </a:lnTo>
                    <a:lnTo>
                      <a:pt x="227" y="407"/>
                    </a:lnTo>
                    <a:lnTo>
                      <a:pt x="263" y="407"/>
                    </a:lnTo>
                    <a:lnTo>
                      <a:pt x="311" y="395"/>
                    </a:lnTo>
                    <a:lnTo>
                      <a:pt x="346" y="371"/>
                    </a:lnTo>
                    <a:lnTo>
                      <a:pt x="370" y="347"/>
                    </a:lnTo>
                    <a:lnTo>
                      <a:pt x="394" y="323"/>
                    </a:lnTo>
                    <a:lnTo>
                      <a:pt x="418" y="288"/>
                    </a:lnTo>
                    <a:lnTo>
                      <a:pt x="430" y="252"/>
                    </a:lnTo>
                    <a:lnTo>
                      <a:pt x="430" y="204"/>
                    </a:lnTo>
                    <a:lnTo>
                      <a:pt x="430" y="168"/>
                    </a:lnTo>
                    <a:lnTo>
                      <a:pt x="418" y="132"/>
                    </a:lnTo>
                    <a:lnTo>
                      <a:pt x="394" y="96"/>
                    </a:lnTo>
                    <a:lnTo>
                      <a:pt x="370" y="61"/>
                    </a:lnTo>
                    <a:lnTo>
                      <a:pt x="334" y="37"/>
                    </a:lnTo>
                    <a:lnTo>
                      <a:pt x="299" y="1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2"/>
              <p:cNvSpPr/>
              <p:nvPr/>
            </p:nvSpPr>
            <p:spPr>
              <a:xfrm>
                <a:off x="9208282" y="1181685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215" y="1"/>
                    </a:moveTo>
                    <a:lnTo>
                      <a:pt x="167" y="13"/>
                    </a:lnTo>
                    <a:lnTo>
                      <a:pt x="131" y="25"/>
                    </a:lnTo>
                    <a:lnTo>
                      <a:pt x="96" y="37"/>
                    </a:lnTo>
                    <a:lnTo>
                      <a:pt x="60" y="61"/>
                    </a:lnTo>
                    <a:lnTo>
                      <a:pt x="36" y="96"/>
                    </a:lnTo>
                    <a:lnTo>
                      <a:pt x="12" y="132"/>
                    </a:lnTo>
                    <a:lnTo>
                      <a:pt x="0" y="168"/>
                    </a:lnTo>
                    <a:lnTo>
                      <a:pt x="0" y="204"/>
                    </a:lnTo>
                    <a:lnTo>
                      <a:pt x="0" y="252"/>
                    </a:lnTo>
                    <a:lnTo>
                      <a:pt x="12" y="287"/>
                    </a:lnTo>
                    <a:lnTo>
                      <a:pt x="36" y="323"/>
                    </a:lnTo>
                    <a:lnTo>
                      <a:pt x="60" y="347"/>
                    </a:lnTo>
                    <a:lnTo>
                      <a:pt x="96" y="371"/>
                    </a:lnTo>
                    <a:lnTo>
                      <a:pt x="131" y="395"/>
                    </a:lnTo>
                    <a:lnTo>
                      <a:pt x="167" y="407"/>
                    </a:lnTo>
                    <a:lnTo>
                      <a:pt x="251" y="407"/>
                    </a:lnTo>
                    <a:lnTo>
                      <a:pt x="299" y="395"/>
                    </a:lnTo>
                    <a:lnTo>
                      <a:pt x="334" y="383"/>
                    </a:lnTo>
                    <a:lnTo>
                      <a:pt x="370" y="359"/>
                    </a:lnTo>
                    <a:lnTo>
                      <a:pt x="394" y="323"/>
                    </a:lnTo>
                    <a:lnTo>
                      <a:pt x="406" y="287"/>
                    </a:lnTo>
                    <a:lnTo>
                      <a:pt x="418" y="252"/>
                    </a:lnTo>
                    <a:lnTo>
                      <a:pt x="430" y="216"/>
                    </a:lnTo>
                    <a:lnTo>
                      <a:pt x="418" y="168"/>
                    </a:lnTo>
                    <a:lnTo>
                      <a:pt x="406" y="132"/>
                    </a:lnTo>
                    <a:lnTo>
                      <a:pt x="394" y="96"/>
                    </a:lnTo>
                    <a:lnTo>
                      <a:pt x="358" y="73"/>
                    </a:lnTo>
                    <a:lnTo>
                      <a:pt x="334" y="37"/>
                    </a:lnTo>
                    <a:lnTo>
                      <a:pt x="299" y="25"/>
                    </a:lnTo>
                    <a:lnTo>
                      <a:pt x="251" y="1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2"/>
              <p:cNvSpPr/>
              <p:nvPr/>
            </p:nvSpPr>
            <p:spPr>
              <a:xfrm>
                <a:off x="9216116" y="1149636"/>
                <a:ext cx="39938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33" extrusionOk="0">
                    <a:moveTo>
                      <a:pt x="370" y="1"/>
                    </a:moveTo>
                    <a:lnTo>
                      <a:pt x="275" y="13"/>
                    </a:lnTo>
                    <a:lnTo>
                      <a:pt x="179" y="25"/>
                    </a:lnTo>
                    <a:lnTo>
                      <a:pt x="96" y="61"/>
                    </a:lnTo>
                    <a:lnTo>
                      <a:pt x="12" y="108"/>
                    </a:lnTo>
                    <a:lnTo>
                      <a:pt x="0" y="120"/>
                    </a:lnTo>
                    <a:lnTo>
                      <a:pt x="0" y="132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1" y="61"/>
                    </a:lnTo>
                    <a:lnTo>
                      <a:pt x="275" y="49"/>
                    </a:lnTo>
                    <a:lnTo>
                      <a:pt x="370" y="37"/>
                    </a:lnTo>
                    <a:lnTo>
                      <a:pt x="454" y="49"/>
                    </a:lnTo>
                    <a:lnTo>
                      <a:pt x="538" y="61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29" y="96"/>
                    </a:lnTo>
                    <a:lnTo>
                      <a:pt x="633" y="49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2"/>
              <p:cNvSpPr/>
              <p:nvPr/>
            </p:nvSpPr>
            <p:spPr>
              <a:xfrm>
                <a:off x="9094439" y="1152265"/>
                <a:ext cx="39938" cy="788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44" extrusionOk="0">
                    <a:moveTo>
                      <a:pt x="359" y="1"/>
                    </a:moveTo>
                    <a:lnTo>
                      <a:pt x="275" y="13"/>
                    </a:lnTo>
                    <a:lnTo>
                      <a:pt x="180" y="36"/>
                    </a:lnTo>
                    <a:lnTo>
                      <a:pt x="96" y="60"/>
                    </a:lnTo>
                    <a:lnTo>
                      <a:pt x="12" y="108"/>
                    </a:lnTo>
                    <a:lnTo>
                      <a:pt x="1" y="120"/>
                    </a:lnTo>
                    <a:lnTo>
                      <a:pt x="1" y="132"/>
                    </a:lnTo>
                    <a:lnTo>
                      <a:pt x="12" y="144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2" y="60"/>
                    </a:lnTo>
                    <a:lnTo>
                      <a:pt x="275" y="48"/>
                    </a:lnTo>
                    <a:lnTo>
                      <a:pt x="359" y="36"/>
                    </a:lnTo>
                    <a:lnTo>
                      <a:pt x="454" y="48"/>
                    </a:lnTo>
                    <a:lnTo>
                      <a:pt x="538" y="60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17" y="96"/>
                    </a:lnTo>
                    <a:lnTo>
                      <a:pt x="633" y="48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2"/>
              <p:cNvSpPr/>
              <p:nvPr/>
            </p:nvSpPr>
            <p:spPr>
              <a:xfrm>
                <a:off x="9094439" y="1115669"/>
                <a:ext cx="39938" cy="11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215" extrusionOk="0">
                    <a:moveTo>
                      <a:pt x="347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36" y="48"/>
                    </a:lnTo>
                    <a:lnTo>
                      <a:pt x="12" y="84"/>
                    </a:lnTo>
                    <a:lnTo>
                      <a:pt x="1" y="107"/>
                    </a:lnTo>
                    <a:lnTo>
                      <a:pt x="1" y="143"/>
                    </a:lnTo>
                    <a:lnTo>
                      <a:pt x="12" y="179"/>
                    </a:lnTo>
                    <a:lnTo>
                      <a:pt x="48" y="203"/>
                    </a:lnTo>
                    <a:lnTo>
                      <a:pt x="72" y="215"/>
                    </a:lnTo>
                    <a:lnTo>
                      <a:pt x="108" y="203"/>
                    </a:lnTo>
                    <a:lnTo>
                      <a:pt x="239" y="191"/>
                    </a:lnTo>
                    <a:lnTo>
                      <a:pt x="371" y="179"/>
                    </a:lnTo>
                    <a:lnTo>
                      <a:pt x="514" y="179"/>
                    </a:lnTo>
                    <a:lnTo>
                      <a:pt x="645" y="191"/>
                    </a:lnTo>
                    <a:lnTo>
                      <a:pt x="681" y="191"/>
                    </a:lnTo>
                    <a:lnTo>
                      <a:pt x="705" y="167"/>
                    </a:lnTo>
                    <a:lnTo>
                      <a:pt x="729" y="131"/>
                    </a:lnTo>
                    <a:lnTo>
                      <a:pt x="729" y="96"/>
                    </a:lnTo>
                    <a:lnTo>
                      <a:pt x="729" y="72"/>
                    </a:lnTo>
                    <a:lnTo>
                      <a:pt x="705" y="36"/>
                    </a:lnTo>
                    <a:lnTo>
                      <a:pt x="681" y="24"/>
                    </a:lnTo>
                    <a:lnTo>
                      <a:pt x="645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2"/>
              <p:cNvSpPr/>
              <p:nvPr/>
            </p:nvSpPr>
            <p:spPr>
              <a:xfrm>
                <a:off x="9216774" y="1114354"/>
                <a:ext cx="40596" cy="11834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16" extrusionOk="0">
                    <a:moveTo>
                      <a:pt x="358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24" y="60"/>
                    </a:lnTo>
                    <a:lnTo>
                      <a:pt x="12" y="84"/>
                    </a:lnTo>
                    <a:lnTo>
                      <a:pt x="0" y="120"/>
                    </a:lnTo>
                    <a:lnTo>
                      <a:pt x="0" y="155"/>
                    </a:lnTo>
                    <a:lnTo>
                      <a:pt x="12" y="179"/>
                    </a:lnTo>
                    <a:lnTo>
                      <a:pt x="36" y="203"/>
                    </a:lnTo>
                    <a:lnTo>
                      <a:pt x="72" y="215"/>
                    </a:lnTo>
                    <a:lnTo>
                      <a:pt x="108" y="215"/>
                    </a:lnTo>
                    <a:lnTo>
                      <a:pt x="239" y="191"/>
                    </a:lnTo>
                    <a:lnTo>
                      <a:pt x="370" y="179"/>
                    </a:lnTo>
                    <a:lnTo>
                      <a:pt x="514" y="179"/>
                    </a:lnTo>
                    <a:lnTo>
                      <a:pt x="657" y="191"/>
                    </a:lnTo>
                    <a:lnTo>
                      <a:pt x="681" y="179"/>
                    </a:lnTo>
                    <a:lnTo>
                      <a:pt x="717" y="155"/>
                    </a:lnTo>
                    <a:lnTo>
                      <a:pt x="740" y="131"/>
                    </a:lnTo>
                    <a:lnTo>
                      <a:pt x="740" y="96"/>
                    </a:lnTo>
                    <a:lnTo>
                      <a:pt x="729" y="60"/>
                    </a:lnTo>
                    <a:lnTo>
                      <a:pt x="717" y="36"/>
                    </a:lnTo>
                    <a:lnTo>
                      <a:pt x="681" y="12"/>
                    </a:lnTo>
                    <a:lnTo>
                      <a:pt x="657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extrusionOk="0">
                    <a:moveTo>
                      <a:pt x="490" y="1"/>
                    </a:moveTo>
                    <a:lnTo>
                      <a:pt x="395" y="13"/>
                    </a:lnTo>
                    <a:lnTo>
                      <a:pt x="299" y="36"/>
                    </a:lnTo>
                    <a:lnTo>
                      <a:pt x="204" y="72"/>
                    </a:lnTo>
                    <a:lnTo>
                      <a:pt x="108" y="108"/>
                    </a:lnTo>
                    <a:lnTo>
                      <a:pt x="25" y="156"/>
                    </a:lnTo>
                    <a:lnTo>
                      <a:pt x="1" y="1421"/>
                    </a:lnTo>
                    <a:lnTo>
                      <a:pt x="96" y="1457"/>
                    </a:lnTo>
                    <a:lnTo>
                      <a:pt x="204" y="1481"/>
                    </a:lnTo>
                    <a:lnTo>
                      <a:pt x="299" y="1505"/>
                    </a:lnTo>
                    <a:lnTo>
                      <a:pt x="395" y="1505"/>
                    </a:lnTo>
                    <a:lnTo>
                      <a:pt x="502" y="1493"/>
                    </a:lnTo>
                    <a:lnTo>
                      <a:pt x="598" y="1481"/>
                    </a:lnTo>
                    <a:lnTo>
                      <a:pt x="693" y="1445"/>
                    </a:lnTo>
                    <a:lnTo>
                      <a:pt x="789" y="1398"/>
                    </a:lnTo>
                    <a:lnTo>
                      <a:pt x="873" y="1350"/>
                    </a:lnTo>
                    <a:lnTo>
                      <a:pt x="956" y="1278"/>
                    </a:lnTo>
                    <a:lnTo>
                      <a:pt x="1028" y="1195"/>
                    </a:lnTo>
                    <a:lnTo>
                      <a:pt x="1087" y="1111"/>
                    </a:lnTo>
                    <a:lnTo>
                      <a:pt x="1135" y="1016"/>
                    </a:lnTo>
                    <a:lnTo>
                      <a:pt x="1171" y="920"/>
                    </a:lnTo>
                    <a:lnTo>
                      <a:pt x="1195" y="824"/>
                    </a:lnTo>
                    <a:lnTo>
                      <a:pt x="1195" y="717"/>
                    </a:lnTo>
                    <a:lnTo>
                      <a:pt x="1195" y="610"/>
                    </a:lnTo>
                    <a:lnTo>
                      <a:pt x="1171" y="502"/>
                    </a:lnTo>
                    <a:lnTo>
                      <a:pt x="1135" y="407"/>
                    </a:lnTo>
                    <a:lnTo>
                      <a:pt x="1087" y="311"/>
                    </a:lnTo>
                    <a:lnTo>
                      <a:pt x="1028" y="228"/>
                    </a:lnTo>
                    <a:lnTo>
                      <a:pt x="956" y="144"/>
                    </a:lnTo>
                    <a:lnTo>
                      <a:pt x="873" y="84"/>
                    </a:lnTo>
                    <a:lnTo>
                      <a:pt x="777" y="36"/>
                    </a:lnTo>
                    <a:lnTo>
                      <a:pt x="682" y="13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fill="none" extrusionOk="0">
                    <a:moveTo>
                      <a:pt x="25" y="156"/>
                    </a:moveTo>
                    <a:lnTo>
                      <a:pt x="25" y="156"/>
                    </a:lnTo>
                    <a:lnTo>
                      <a:pt x="108" y="108"/>
                    </a:lnTo>
                    <a:lnTo>
                      <a:pt x="204" y="72"/>
                    </a:lnTo>
                    <a:lnTo>
                      <a:pt x="299" y="36"/>
                    </a:lnTo>
                    <a:lnTo>
                      <a:pt x="395" y="13"/>
                    </a:lnTo>
                    <a:lnTo>
                      <a:pt x="490" y="1"/>
                    </a:lnTo>
                    <a:lnTo>
                      <a:pt x="586" y="1"/>
                    </a:lnTo>
                    <a:lnTo>
                      <a:pt x="682" y="13"/>
                    </a:lnTo>
                    <a:lnTo>
                      <a:pt x="777" y="36"/>
                    </a:lnTo>
                    <a:lnTo>
                      <a:pt x="777" y="36"/>
                    </a:lnTo>
                    <a:lnTo>
                      <a:pt x="873" y="84"/>
                    </a:lnTo>
                    <a:lnTo>
                      <a:pt x="956" y="144"/>
                    </a:lnTo>
                    <a:lnTo>
                      <a:pt x="1028" y="228"/>
                    </a:lnTo>
                    <a:lnTo>
                      <a:pt x="1087" y="311"/>
                    </a:lnTo>
                    <a:lnTo>
                      <a:pt x="1135" y="407"/>
                    </a:lnTo>
                    <a:lnTo>
                      <a:pt x="1171" y="502"/>
                    </a:lnTo>
                    <a:lnTo>
                      <a:pt x="1195" y="610"/>
                    </a:lnTo>
                    <a:lnTo>
                      <a:pt x="1195" y="717"/>
                    </a:lnTo>
                    <a:lnTo>
                      <a:pt x="1195" y="717"/>
                    </a:lnTo>
                    <a:lnTo>
                      <a:pt x="1195" y="824"/>
                    </a:lnTo>
                    <a:lnTo>
                      <a:pt x="1171" y="920"/>
                    </a:lnTo>
                    <a:lnTo>
                      <a:pt x="1135" y="1016"/>
                    </a:lnTo>
                    <a:lnTo>
                      <a:pt x="1087" y="1111"/>
                    </a:lnTo>
                    <a:lnTo>
                      <a:pt x="1028" y="1195"/>
                    </a:lnTo>
                    <a:lnTo>
                      <a:pt x="956" y="1278"/>
                    </a:lnTo>
                    <a:lnTo>
                      <a:pt x="873" y="1350"/>
                    </a:lnTo>
                    <a:lnTo>
                      <a:pt x="789" y="1398"/>
                    </a:lnTo>
                    <a:lnTo>
                      <a:pt x="789" y="1398"/>
                    </a:lnTo>
                    <a:lnTo>
                      <a:pt x="693" y="1445"/>
                    </a:lnTo>
                    <a:lnTo>
                      <a:pt x="598" y="1481"/>
                    </a:lnTo>
                    <a:lnTo>
                      <a:pt x="502" y="1493"/>
                    </a:lnTo>
                    <a:lnTo>
                      <a:pt x="395" y="1505"/>
                    </a:lnTo>
                    <a:lnTo>
                      <a:pt x="299" y="1505"/>
                    </a:lnTo>
                    <a:lnTo>
                      <a:pt x="204" y="1481"/>
                    </a:lnTo>
                    <a:lnTo>
                      <a:pt x="96" y="1457"/>
                    </a:lnTo>
                    <a:lnTo>
                      <a:pt x="1" y="142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2"/>
              <p:cNvSpPr/>
              <p:nvPr/>
            </p:nvSpPr>
            <p:spPr>
              <a:xfrm>
                <a:off x="9342341" y="1209844"/>
                <a:ext cx="31447" cy="1835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35" fill="none" extrusionOk="0">
                    <a:moveTo>
                      <a:pt x="1" y="335"/>
                    </a:moveTo>
                    <a:lnTo>
                      <a:pt x="1" y="335"/>
                    </a:lnTo>
                    <a:lnTo>
                      <a:pt x="25" y="263"/>
                    </a:lnTo>
                    <a:lnTo>
                      <a:pt x="72" y="191"/>
                    </a:lnTo>
                    <a:lnTo>
                      <a:pt x="132" y="132"/>
                    </a:lnTo>
                    <a:lnTo>
                      <a:pt x="204" y="72"/>
                    </a:lnTo>
                    <a:lnTo>
                      <a:pt x="287" y="24"/>
                    </a:lnTo>
                    <a:lnTo>
                      <a:pt x="371" y="0"/>
                    </a:lnTo>
                    <a:lnTo>
                      <a:pt x="466" y="0"/>
                    </a:lnTo>
                    <a:lnTo>
                      <a:pt x="526" y="12"/>
                    </a:lnTo>
                    <a:lnTo>
                      <a:pt x="574" y="36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2"/>
              <p:cNvSpPr/>
              <p:nvPr/>
            </p:nvSpPr>
            <p:spPr>
              <a:xfrm>
                <a:off x="9180780" y="1347191"/>
                <a:ext cx="79877" cy="30789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562" fill="none" extrusionOk="0">
                    <a:moveTo>
                      <a:pt x="1" y="562"/>
                    </a:moveTo>
                    <a:lnTo>
                      <a:pt x="1" y="562"/>
                    </a:lnTo>
                    <a:lnTo>
                      <a:pt x="204" y="562"/>
                    </a:lnTo>
                    <a:lnTo>
                      <a:pt x="406" y="538"/>
                    </a:lnTo>
                    <a:lnTo>
                      <a:pt x="598" y="502"/>
                    </a:lnTo>
                    <a:lnTo>
                      <a:pt x="789" y="442"/>
                    </a:lnTo>
                    <a:lnTo>
                      <a:pt x="968" y="359"/>
                    </a:lnTo>
                    <a:lnTo>
                      <a:pt x="1147" y="251"/>
                    </a:lnTo>
                    <a:lnTo>
                      <a:pt x="1314" y="132"/>
                    </a:lnTo>
                    <a:lnTo>
                      <a:pt x="1457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2"/>
              <p:cNvSpPr/>
              <p:nvPr/>
            </p:nvSpPr>
            <p:spPr>
              <a:xfrm>
                <a:off x="9145444" y="1183000"/>
                <a:ext cx="22955" cy="6744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231" extrusionOk="0">
                    <a:moveTo>
                      <a:pt x="395" y="1"/>
                    </a:moveTo>
                    <a:lnTo>
                      <a:pt x="383" y="13"/>
                    </a:lnTo>
                    <a:lnTo>
                      <a:pt x="383" y="25"/>
                    </a:lnTo>
                    <a:lnTo>
                      <a:pt x="323" y="466"/>
                    </a:lnTo>
                    <a:lnTo>
                      <a:pt x="311" y="586"/>
                    </a:lnTo>
                    <a:lnTo>
                      <a:pt x="299" y="657"/>
                    </a:lnTo>
                    <a:lnTo>
                      <a:pt x="299" y="693"/>
                    </a:lnTo>
                    <a:lnTo>
                      <a:pt x="287" y="729"/>
                    </a:lnTo>
                    <a:lnTo>
                      <a:pt x="275" y="741"/>
                    </a:lnTo>
                    <a:lnTo>
                      <a:pt x="252" y="753"/>
                    </a:lnTo>
                    <a:lnTo>
                      <a:pt x="204" y="765"/>
                    </a:lnTo>
                    <a:lnTo>
                      <a:pt x="108" y="765"/>
                    </a:lnTo>
                    <a:lnTo>
                      <a:pt x="61" y="777"/>
                    </a:lnTo>
                    <a:lnTo>
                      <a:pt x="25" y="813"/>
                    </a:lnTo>
                    <a:lnTo>
                      <a:pt x="1" y="860"/>
                    </a:lnTo>
                    <a:lnTo>
                      <a:pt x="1" y="884"/>
                    </a:lnTo>
                    <a:lnTo>
                      <a:pt x="13" y="908"/>
                    </a:lnTo>
                    <a:lnTo>
                      <a:pt x="37" y="956"/>
                    </a:lnTo>
                    <a:lnTo>
                      <a:pt x="72" y="992"/>
                    </a:lnTo>
                    <a:lnTo>
                      <a:pt x="132" y="1063"/>
                    </a:lnTo>
                    <a:lnTo>
                      <a:pt x="275" y="1231"/>
                    </a:lnTo>
                    <a:lnTo>
                      <a:pt x="299" y="1231"/>
                    </a:lnTo>
                    <a:lnTo>
                      <a:pt x="311" y="1219"/>
                    </a:lnTo>
                    <a:lnTo>
                      <a:pt x="311" y="1207"/>
                    </a:lnTo>
                    <a:lnTo>
                      <a:pt x="168" y="1051"/>
                    </a:lnTo>
                    <a:lnTo>
                      <a:pt x="96" y="968"/>
                    </a:lnTo>
                    <a:lnTo>
                      <a:pt x="61" y="920"/>
                    </a:lnTo>
                    <a:lnTo>
                      <a:pt x="49" y="872"/>
                    </a:lnTo>
                    <a:lnTo>
                      <a:pt x="49" y="848"/>
                    </a:lnTo>
                    <a:lnTo>
                      <a:pt x="49" y="825"/>
                    </a:lnTo>
                    <a:lnTo>
                      <a:pt x="72" y="813"/>
                    </a:lnTo>
                    <a:lnTo>
                      <a:pt x="84" y="801"/>
                    </a:lnTo>
                    <a:lnTo>
                      <a:pt x="204" y="801"/>
                    </a:lnTo>
                    <a:lnTo>
                      <a:pt x="252" y="789"/>
                    </a:lnTo>
                    <a:lnTo>
                      <a:pt x="299" y="765"/>
                    </a:lnTo>
                    <a:lnTo>
                      <a:pt x="323" y="741"/>
                    </a:lnTo>
                    <a:lnTo>
                      <a:pt x="323" y="717"/>
                    </a:lnTo>
                    <a:lnTo>
                      <a:pt x="335" y="657"/>
                    </a:lnTo>
                    <a:lnTo>
                      <a:pt x="359" y="443"/>
                    </a:lnTo>
                    <a:lnTo>
                      <a:pt x="419" y="25"/>
                    </a:lnTo>
                    <a:lnTo>
                      <a:pt x="407" y="13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2"/>
              <p:cNvSpPr/>
              <p:nvPr/>
            </p:nvSpPr>
            <p:spPr>
              <a:xfrm>
                <a:off x="9173603" y="1253672"/>
                <a:ext cx="48430" cy="40596"/>
              </a:xfrm>
              <a:custGeom>
                <a:avLst/>
                <a:gdLst/>
                <a:ahLst/>
                <a:cxnLst/>
                <a:rect l="l" t="t" r="r" b="b"/>
                <a:pathLst>
                  <a:path w="884" h="741" extrusionOk="0">
                    <a:moveTo>
                      <a:pt x="657" y="0"/>
                    </a:moveTo>
                    <a:lnTo>
                      <a:pt x="621" y="12"/>
                    </a:lnTo>
                    <a:lnTo>
                      <a:pt x="537" y="48"/>
                    </a:lnTo>
                    <a:lnTo>
                      <a:pt x="0" y="394"/>
                    </a:lnTo>
                    <a:lnTo>
                      <a:pt x="12" y="418"/>
                    </a:lnTo>
                    <a:lnTo>
                      <a:pt x="36" y="466"/>
                    </a:lnTo>
                    <a:lnTo>
                      <a:pt x="132" y="585"/>
                    </a:lnTo>
                    <a:lnTo>
                      <a:pt x="191" y="645"/>
                    </a:lnTo>
                    <a:lnTo>
                      <a:pt x="251" y="693"/>
                    </a:lnTo>
                    <a:lnTo>
                      <a:pt x="311" y="729"/>
                    </a:lnTo>
                    <a:lnTo>
                      <a:pt x="382" y="741"/>
                    </a:lnTo>
                    <a:lnTo>
                      <a:pt x="502" y="741"/>
                    </a:lnTo>
                    <a:lnTo>
                      <a:pt x="561" y="717"/>
                    </a:lnTo>
                    <a:lnTo>
                      <a:pt x="621" y="693"/>
                    </a:lnTo>
                    <a:lnTo>
                      <a:pt x="669" y="669"/>
                    </a:lnTo>
                    <a:lnTo>
                      <a:pt x="717" y="633"/>
                    </a:lnTo>
                    <a:lnTo>
                      <a:pt x="764" y="597"/>
                    </a:lnTo>
                    <a:lnTo>
                      <a:pt x="800" y="549"/>
                    </a:lnTo>
                    <a:lnTo>
                      <a:pt x="836" y="490"/>
                    </a:lnTo>
                    <a:lnTo>
                      <a:pt x="860" y="430"/>
                    </a:lnTo>
                    <a:lnTo>
                      <a:pt x="872" y="370"/>
                    </a:lnTo>
                    <a:lnTo>
                      <a:pt x="884" y="311"/>
                    </a:lnTo>
                    <a:lnTo>
                      <a:pt x="872" y="251"/>
                    </a:lnTo>
                    <a:lnTo>
                      <a:pt x="860" y="191"/>
                    </a:lnTo>
                    <a:lnTo>
                      <a:pt x="848" y="132"/>
                    </a:lnTo>
                    <a:lnTo>
                      <a:pt x="812" y="84"/>
                    </a:lnTo>
                    <a:lnTo>
                      <a:pt x="764" y="24"/>
                    </a:lnTo>
                    <a:lnTo>
                      <a:pt x="740" y="12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EC79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2"/>
              <p:cNvSpPr/>
              <p:nvPr/>
            </p:nvSpPr>
            <p:spPr>
              <a:xfrm>
                <a:off x="8987170" y="907650"/>
                <a:ext cx="428473" cy="319890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5839" extrusionOk="0">
                    <a:moveTo>
                      <a:pt x="3630" y="0"/>
                    </a:moveTo>
                    <a:lnTo>
                      <a:pt x="3439" y="12"/>
                    </a:lnTo>
                    <a:lnTo>
                      <a:pt x="3248" y="48"/>
                    </a:lnTo>
                    <a:lnTo>
                      <a:pt x="3069" y="96"/>
                    </a:lnTo>
                    <a:lnTo>
                      <a:pt x="2902" y="167"/>
                    </a:lnTo>
                    <a:lnTo>
                      <a:pt x="2735" y="263"/>
                    </a:lnTo>
                    <a:lnTo>
                      <a:pt x="2591" y="370"/>
                    </a:lnTo>
                    <a:lnTo>
                      <a:pt x="2460" y="502"/>
                    </a:lnTo>
                    <a:lnTo>
                      <a:pt x="2329" y="657"/>
                    </a:lnTo>
                    <a:lnTo>
                      <a:pt x="2269" y="729"/>
                    </a:lnTo>
                    <a:lnTo>
                      <a:pt x="2197" y="788"/>
                    </a:lnTo>
                    <a:lnTo>
                      <a:pt x="2114" y="824"/>
                    </a:lnTo>
                    <a:lnTo>
                      <a:pt x="2030" y="860"/>
                    </a:lnTo>
                    <a:lnTo>
                      <a:pt x="1947" y="872"/>
                    </a:lnTo>
                    <a:lnTo>
                      <a:pt x="1863" y="884"/>
                    </a:lnTo>
                    <a:lnTo>
                      <a:pt x="1684" y="896"/>
                    </a:lnTo>
                    <a:lnTo>
                      <a:pt x="1505" y="896"/>
                    </a:lnTo>
                    <a:lnTo>
                      <a:pt x="1326" y="908"/>
                    </a:lnTo>
                    <a:lnTo>
                      <a:pt x="1135" y="932"/>
                    </a:lnTo>
                    <a:lnTo>
                      <a:pt x="944" y="979"/>
                    </a:lnTo>
                    <a:lnTo>
                      <a:pt x="777" y="1051"/>
                    </a:lnTo>
                    <a:lnTo>
                      <a:pt x="609" y="1134"/>
                    </a:lnTo>
                    <a:lnTo>
                      <a:pt x="454" y="1242"/>
                    </a:lnTo>
                    <a:lnTo>
                      <a:pt x="311" y="1361"/>
                    </a:lnTo>
                    <a:lnTo>
                      <a:pt x="251" y="1433"/>
                    </a:lnTo>
                    <a:lnTo>
                      <a:pt x="191" y="1505"/>
                    </a:lnTo>
                    <a:lnTo>
                      <a:pt x="144" y="1576"/>
                    </a:lnTo>
                    <a:lnTo>
                      <a:pt x="96" y="1660"/>
                    </a:lnTo>
                    <a:lnTo>
                      <a:pt x="60" y="1755"/>
                    </a:lnTo>
                    <a:lnTo>
                      <a:pt x="36" y="1839"/>
                    </a:lnTo>
                    <a:lnTo>
                      <a:pt x="12" y="1934"/>
                    </a:lnTo>
                    <a:lnTo>
                      <a:pt x="0" y="2030"/>
                    </a:lnTo>
                    <a:lnTo>
                      <a:pt x="0" y="2125"/>
                    </a:lnTo>
                    <a:lnTo>
                      <a:pt x="0" y="2221"/>
                    </a:lnTo>
                    <a:lnTo>
                      <a:pt x="12" y="2317"/>
                    </a:lnTo>
                    <a:lnTo>
                      <a:pt x="36" y="2400"/>
                    </a:lnTo>
                    <a:lnTo>
                      <a:pt x="60" y="2484"/>
                    </a:lnTo>
                    <a:lnTo>
                      <a:pt x="96" y="2567"/>
                    </a:lnTo>
                    <a:lnTo>
                      <a:pt x="144" y="2651"/>
                    </a:lnTo>
                    <a:lnTo>
                      <a:pt x="191" y="2722"/>
                    </a:lnTo>
                    <a:lnTo>
                      <a:pt x="251" y="2794"/>
                    </a:lnTo>
                    <a:lnTo>
                      <a:pt x="323" y="2854"/>
                    </a:lnTo>
                    <a:lnTo>
                      <a:pt x="466" y="2937"/>
                    </a:lnTo>
                    <a:lnTo>
                      <a:pt x="597" y="3033"/>
                    </a:lnTo>
                    <a:lnTo>
                      <a:pt x="657" y="3081"/>
                    </a:lnTo>
                    <a:lnTo>
                      <a:pt x="705" y="3128"/>
                    </a:lnTo>
                    <a:lnTo>
                      <a:pt x="753" y="3200"/>
                    </a:lnTo>
                    <a:lnTo>
                      <a:pt x="777" y="3272"/>
                    </a:lnTo>
                    <a:lnTo>
                      <a:pt x="777" y="3319"/>
                    </a:lnTo>
                    <a:lnTo>
                      <a:pt x="777" y="3367"/>
                    </a:lnTo>
                    <a:lnTo>
                      <a:pt x="753" y="3463"/>
                    </a:lnTo>
                    <a:lnTo>
                      <a:pt x="693" y="3666"/>
                    </a:lnTo>
                    <a:lnTo>
                      <a:pt x="669" y="3749"/>
                    </a:lnTo>
                    <a:lnTo>
                      <a:pt x="669" y="3845"/>
                    </a:lnTo>
                    <a:lnTo>
                      <a:pt x="669" y="3940"/>
                    </a:lnTo>
                    <a:lnTo>
                      <a:pt x="681" y="4036"/>
                    </a:lnTo>
                    <a:lnTo>
                      <a:pt x="717" y="4119"/>
                    </a:lnTo>
                    <a:lnTo>
                      <a:pt x="753" y="4203"/>
                    </a:lnTo>
                    <a:lnTo>
                      <a:pt x="800" y="4287"/>
                    </a:lnTo>
                    <a:lnTo>
                      <a:pt x="848" y="4358"/>
                    </a:lnTo>
                    <a:lnTo>
                      <a:pt x="920" y="4430"/>
                    </a:lnTo>
                    <a:lnTo>
                      <a:pt x="991" y="4478"/>
                    </a:lnTo>
                    <a:lnTo>
                      <a:pt x="1075" y="4525"/>
                    </a:lnTo>
                    <a:lnTo>
                      <a:pt x="1159" y="4549"/>
                    </a:lnTo>
                    <a:lnTo>
                      <a:pt x="1242" y="4573"/>
                    </a:lnTo>
                    <a:lnTo>
                      <a:pt x="1338" y="4585"/>
                    </a:lnTo>
                    <a:lnTo>
                      <a:pt x="1433" y="4597"/>
                    </a:lnTo>
                    <a:lnTo>
                      <a:pt x="1529" y="4585"/>
                    </a:lnTo>
                    <a:lnTo>
                      <a:pt x="1517" y="4251"/>
                    </a:lnTo>
                    <a:lnTo>
                      <a:pt x="1529" y="4060"/>
                    </a:lnTo>
                    <a:lnTo>
                      <a:pt x="1553" y="3869"/>
                    </a:lnTo>
                    <a:lnTo>
                      <a:pt x="1588" y="3642"/>
                    </a:lnTo>
                    <a:lnTo>
                      <a:pt x="1636" y="3439"/>
                    </a:lnTo>
                    <a:lnTo>
                      <a:pt x="1660" y="3343"/>
                    </a:lnTo>
                    <a:lnTo>
                      <a:pt x="1696" y="3260"/>
                    </a:lnTo>
                    <a:lnTo>
                      <a:pt x="1732" y="3200"/>
                    </a:lnTo>
                    <a:lnTo>
                      <a:pt x="1767" y="3152"/>
                    </a:lnTo>
                    <a:lnTo>
                      <a:pt x="1815" y="3140"/>
                    </a:lnTo>
                    <a:lnTo>
                      <a:pt x="1839" y="3140"/>
                    </a:lnTo>
                    <a:lnTo>
                      <a:pt x="1863" y="3152"/>
                    </a:lnTo>
                    <a:lnTo>
                      <a:pt x="2006" y="3212"/>
                    </a:lnTo>
                    <a:lnTo>
                      <a:pt x="2150" y="3272"/>
                    </a:lnTo>
                    <a:lnTo>
                      <a:pt x="2293" y="3296"/>
                    </a:lnTo>
                    <a:lnTo>
                      <a:pt x="2424" y="3319"/>
                    </a:lnTo>
                    <a:lnTo>
                      <a:pt x="2556" y="3319"/>
                    </a:lnTo>
                    <a:lnTo>
                      <a:pt x="2675" y="3307"/>
                    </a:lnTo>
                    <a:lnTo>
                      <a:pt x="2794" y="3284"/>
                    </a:lnTo>
                    <a:lnTo>
                      <a:pt x="2914" y="3260"/>
                    </a:lnTo>
                    <a:lnTo>
                      <a:pt x="3021" y="3224"/>
                    </a:lnTo>
                    <a:lnTo>
                      <a:pt x="3129" y="3176"/>
                    </a:lnTo>
                    <a:lnTo>
                      <a:pt x="3320" y="3069"/>
                    </a:lnTo>
                    <a:lnTo>
                      <a:pt x="3499" y="2949"/>
                    </a:lnTo>
                    <a:lnTo>
                      <a:pt x="3654" y="2842"/>
                    </a:lnTo>
                    <a:lnTo>
                      <a:pt x="3726" y="2782"/>
                    </a:lnTo>
                    <a:lnTo>
                      <a:pt x="3809" y="2746"/>
                    </a:lnTo>
                    <a:lnTo>
                      <a:pt x="3893" y="2711"/>
                    </a:lnTo>
                    <a:lnTo>
                      <a:pt x="3988" y="2675"/>
                    </a:lnTo>
                    <a:lnTo>
                      <a:pt x="4179" y="2639"/>
                    </a:lnTo>
                    <a:lnTo>
                      <a:pt x="4370" y="2627"/>
                    </a:lnTo>
                    <a:lnTo>
                      <a:pt x="4597" y="2627"/>
                    </a:lnTo>
                    <a:lnTo>
                      <a:pt x="4705" y="2651"/>
                    </a:lnTo>
                    <a:lnTo>
                      <a:pt x="4800" y="2675"/>
                    </a:lnTo>
                    <a:lnTo>
                      <a:pt x="4896" y="2711"/>
                    </a:lnTo>
                    <a:lnTo>
                      <a:pt x="4991" y="2758"/>
                    </a:lnTo>
                    <a:lnTo>
                      <a:pt x="5075" y="2806"/>
                    </a:lnTo>
                    <a:lnTo>
                      <a:pt x="5158" y="2866"/>
                    </a:lnTo>
                    <a:lnTo>
                      <a:pt x="5242" y="2937"/>
                    </a:lnTo>
                    <a:lnTo>
                      <a:pt x="5302" y="3009"/>
                    </a:lnTo>
                    <a:lnTo>
                      <a:pt x="5361" y="3093"/>
                    </a:lnTo>
                    <a:lnTo>
                      <a:pt x="5421" y="3188"/>
                    </a:lnTo>
                    <a:lnTo>
                      <a:pt x="5469" y="3284"/>
                    </a:lnTo>
                    <a:lnTo>
                      <a:pt x="5505" y="3391"/>
                    </a:lnTo>
                    <a:lnTo>
                      <a:pt x="5540" y="3499"/>
                    </a:lnTo>
                    <a:lnTo>
                      <a:pt x="5564" y="3606"/>
                    </a:lnTo>
                    <a:lnTo>
                      <a:pt x="5588" y="3857"/>
                    </a:lnTo>
                    <a:lnTo>
                      <a:pt x="5600" y="4119"/>
                    </a:lnTo>
                    <a:lnTo>
                      <a:pt x="5612" y="4657"/>
                    </a:lnTo>
                    <a:lnTo>
                      <a:pt x="5612" y="5134"/>
                    </a:lnTo>
                    <a:lnTo>
                      <a:pt x="5624" y="5337"/>
                    </a:lnTo>
                    <a:lnTo>
                      <a:pt x="5660" y="5492"/>
                    </a:lnTo>
                    <a:lnTo>
                      <a:pt x="5672" y="5588"/>
                    </a:lnTo>
                    <a:lnTo>
                      <a:pt x="5696" y="5648"/>
                    </a:lnTo>
                    <a:lnTo>
                      <a:pt x="5719" y="5695"/>
                    </a:lnTo>
                    <a:lnTo>
                      <a:pt x="5767" y="5755"/>
                    </a:lnTo>
                    <a:lnTo>
                      <a:pt x="5827" y="5803"/>
                    </a:lnTo>
                    <a:lnTo>
                      <a:pt x="5911" y="5827"/>
                    </a:lnTo>
                    <a:lnTo>
                      <a:pt x="6018" y="5827"/>
                    </a:lnTo>
                    <a:lnTo>
                      <a:pt x="6030" y="5839"/>
                    </a:lnTo>
                    <a:lnTo>
                      <a:pt x="6054" y="5839"/>
                    </a:lnTo>
                    <a:lnTo>
                      <a:pt x="6090" y="5827"/>
                    </a:lnTo>
                    <a:lnTo>
                      <a:pt x="6113" y="5803"/>
                    </a:lnTo>
                    <a:lnTo>
                      <a:pt x="6149" y="5767"/>
                    </a:lnTo>
                    <a:lnTo>
                      <a:pt x="6185" y="5695"/>
                    </a:lnTo>
                    <a:lnTo>
                      <a:pt x="6221" y="5600"/>
                    </a:lnTo>
                    <a:lnTo>
                      <a:pt x="6257" y="5492"/>
                    </a:lnTo>
                    <a:lnTo>
                      <a:pt x="6305" y="5385"/>
                    </a:lnTo>
                    <a:lnTo>
                      <a:pt x="6364" y="5289"/>
                    </a:lnTo>
                    <a:lnTo>
                      <a:pt x="6400" y="5242"/>
                    </a:lnTo>
                    <a:lnTo>
                      <a:pt x="6448" y="5206"/>
                    </a:lnTo>
                    <a:lnTo>
                      <a:pt x="6496" y="5170"/>
                    </a:lnTo>
                    <a:lnTo>
                      <a:pt x="6555" y="5146"/>
                    </a:lnTo>
                    <a:lnTo>
                      <a:pt x="6615" y="5122"/>
                    </a:lnTo>
                    <a:lnTo>
                      <a:pt x="6687" y="5110"/>
                    </a:lnTo>
                    <a:lnTo>
                      <a:pt x="6770" y="5098"/>
                    </a:lnTo>
                    <a:lnTo>
                      <a:pt x="6866" y="5098"/>
                    </a:lnTo>
                    <a:lnTo>
                      <a:pt x="6973" y="5110"/>
                    </a:lnTo>
                    <a:lnTo>
                      <a:pt x="7081" y="5134"/>
                    </a:lnTo>
                    <a:lnTo>
                      <a:pt x="7319" y="4597"/>
                    </a:lnTo>
                    <a:lnTo>
                      <a:pt x="7355" y="4525"/>
                    </a:lnTo>
                    <a:lnTo>
                      <a:pt x="7391" y="4442"/>
                    </a:lnTo>
                    <a:lnTo>
                      <a:pt x="7487" y="4263"/>
                    </a:lnTo>
                    <a:lnTo>
                      <a:pt x="7570" y="4095"/>
                    </a:lnTo>
                    <a:lnTo>
                      <a:pt x="7642" y="3928"/>
                    </a:lnTo>
                    <a:lnTo>
                      <a:pt x="7701" y="3761"/>
                    </a:lnTo>
                    <a:lnTo>
                      <a:pt x="7749" y="3582"/>
                    </a:lnTo>
                    <a:lnTo>
                      <a:pt x="7785" y="3403"/>
                    </a:lnTo>
                    <a:lnTo>
                      <a:pt x="7809" y="3224"/>
                    </a:lnTo>
                    <a:lnTo>
                      <a:pt x="7821" y="3033"/>
                    </a:lnTo>
                    <a:lnTo>
                      <a:pt x="7821" y="2842"/>
                    </a:lnTo>
                    <a:lnTo>
                      <a:pt x="7809" y="2675"/>
                    </a:lnTo>
                    <a:lnTo>
                      <a:pt x="7773" y="2508"/>
                    </a:lnTo>
                    <a:lnTo>
                      <a:pt x="7713" y="2352"/>
                    </a:lnTo>
                    <a:lnTo>
                      <a:pt x="7642" y="2209"/>
                    </a:lnTo>
                    <a:lnTo>
                      <a:pt x="7546" y="2066"/>
                    </a:lnTo>
                    <a:lnTo>
                      <a:pt x="7439" y="1934"/>
                    </a:lnTo>
                    <a:lnTo>
                      <a:pt x="7319" y="1815"/>
                    </a:lnTo>
                    <a:lnTo>
                      <a:pt x="7188" y="1720"/>
                    </a:lnTo>
                    <a:lnTo>
                      <a:pt x="7128" y="1684"/>
                    </a:lnTo>
                    <a:lnTo>
                      <a:pt x="7069" y="1660"/>
                    </a:lnTo>
                    <a:lnTo>
                      <a:pt x="6902" y="1624"/>
                    </a:lnTo>
                    <a:lnTo>
                      <a:pt x="6734" y="1612"/>
                    </a:lnTo>
                    <a:lnTo>
                      <a:pt x="6543" y="1600"/>
                    </a:lnTo>
                    <a:lnTo>
                      <a:pt x="6245" y="1612"/>
                    </a:lnTo>
                    <a:lnTo>
                      <a:pt x="6113" y="1612"/>
                    </a:lnTo>
                    <a:lnTo>
                      <a:pt x="6018" y="1481"/>
                    </a:lnTo>
                    <a:lnTo>
                      <a:pt x="5791" y="1182"/>
                    </a:lnTo>
                    <a:lnTo>
                      <a:pt x="5648" y="1003"/>
                    </a:lnTo>
                    <a:lnTo>
                      <a:pt x="5493" y="824"/>
                    </a:lnTo>
                    <a:lnTo>
                      <a:pt x="5337" y="669"/>
                    </a:lnTo>
                    <a:lnTo>
                      <a:pt x="5194" y="549"/>
                    </a:lnTo>
                    <a:lnTo>
                      <a:pt x="5039" y="454"/>
                    </a:lnTo>
                    <a:lnTo>
                      <a:pt x="4872" y="358"/>
                    </a:lnTo>
                    <a:lnTo>
                      <a:pt x="4705" y="263"/>
                    </a:lnTo>
                    <a:lnTo>
                      <a:pt x="4537" y="191"/>
                    </a:lnTo>
                    <a:lnTo>
                      <a:pt x="4358" y="120"/>
                    </a:lnTo>
                    <a:lnTo>
                      <a:pt x="4179" y="72"/>
                    </a:lnTo>
                    <a:lnTo>
                      <a:pt x="4000" y="36"/>
                    </a:lnTo>
                    <a:lnTo>
                      <a:pt x="3809" y="12"/>
                    </a:lnTo>
                    <a:lnTo>
                      <a:pt x="36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2"/>
              <p:cNvSpPr/>
              <p:nvPr/>
            </p:nvSpPr>
            <p:spPr>
              <a:xfrm>
                <a:off x="9613801" y="1704335"/>
                <a:ext cx="272829" cy="24078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395" extrusionOk="0">
                    <a:moveTo>
                      <a:pt x="3033" y="1"/>
                    </a:moveTo>
                    <a:lnTo>
                      <a:pt x="1" y="1768"/>
                    </a:lnTo>
                    <a:lnTo>
                      <a:pt x="1218" y="3523"/>
                    </a:lnTo>
                    <a:lnTo>
                      <a:pt x="3356" y="4394"/>
                    </a:lnTo>
                    <a:lnTo>
                      <a:pt x="3523" y="4382"/>
                    </a:lnTo>
                    <a:lnTo>
                      <a:pt x="3690" y="4359"/>
                    </a:lnTo>
                    <a:lnTo>
                      <a:pt x="3833" y="4335"/>
                    </a:lnTo>
                    <a:lnTo>
                      <a:pt x="3976" y="4299"/>
                    </a:lnTo>
                    <a:lnTo>
                      <a:pt x="4096" y="4263"/>
                    </a:lnTo>
                    <a:lnTo>
                      <a:pt x="4215" y="4215"/>
                    </a:lnTo>
                    <a:lnTo>
                      <a:pt x="4323" y="4167"/>
                    </a:lnTo>
                    <a:lnTo>
                      <a:pt x="4418" y="4108"/>
                    </a:lnTo>
                    <a:lnTo>
                      <a:pt x="4502" y="4048"/>
                    </a:lnTo>
                    <a:lnTo>
                      <a:pt x="4585" y="3988"/>
                    </a:lnTo>
                    <a:lnTo>
                      <a:pt x="4645" y="3929"/>
                    </a:lnTo>
                    <a:lnTo>
                      <a:pt x="4717" y="3857"/>
                    </a:lnTo>
                    <a:lnTo>
                      <a:pt x="4764" y="3785"/>
                    </a:lnTo>
                    <a:lnTo>
                      <a:pt x="4812" y="3702"/>
                    </a:lnTo>
                    <a:lnTo>
                      <a:pt x="4884" y="3547"/>
                    </a:lnTo>
                    <a:lnTo>
                      <a:pt x="4932" y="3391"/>
                    </a:lnTo>
                    <a:lnTo>
                      <a:pt x="4967" y="3224"/>
                    </a:lnTo>
                    <a:lnTo>
                      <a:pt x="4979" y="3069"/>
                    </a:lnTo>
                    <a:lnTo>
                      <a:pt x="4967" y="2902"/>
                    </a:lnTo>
                    <a:lnTo>
                      <a:pt x="4955" y="2759"/>
                    </a:lnTo>
                    <a:lnTo>
                      <a:pt x="4920" y="2615"/>
                    </a:lnTo>
                    <a:lnTo>
                      <a:pt x="4896" y="2484"/>
                    </a:lnTo>
                    <a:lnTo>
                      <a:pt x="4860" y="2377"/>
                    </a:lnTo>
                    <a:lnTo>
                      <a:pt x="4800" y="2269"/>
                    </a:lnTo>
                    <a:lnTo>
                      <a:pt x="4717" y="2126"/>
                    </a:lnTo>
                    <a:lnTo>
                      <a:pt x="4609" y="1959"/>
                    </a:lnTo>
                    <a:lnTo>
                      <a:pt x="4490" y="1780"/>
                    </a:lnTo>
                    <a:lnTo>
                      <a:pt x="4191" y="1386"/>
                    </a:lnTo>
                    <a:lnTo>
                      <a:pt x="3869" y="992"/>
                    </a:lnTo>
                    <a:lnTo>
                      <a:pt x="3284" y="299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extrusionOk="0">
                    <a:moveTo>
                      <a:pt x="299" y="0"/>
                    </a:moveTo>
                    <a:lnTo>
                      <a:pt x="216" y="12"/>
                    </a:lnTo>
                    <a:lnTo>
                      <a:pt x="144" y="36"/>
                    </a:lnTo>
                    <a:lnTo>
                      <a:pt x="84" y="84"/>
                    </a:lnTo>
                    <a:lnTo>
                      <a:pt x="37" y="131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311"/>
                    </a:lnTo>
                    <a:lnTo>
                      <a:pt x="13" y="358"/>
                    </a:lnTo>
                    <a:lnTo>
                      <a:pt x="37" y="418"/>
                    </a:lnTo>
                    <a:lnTo>
                      <a:pt x="96" y="514"/>
                    </a:lnTo>
                    <a:lnTo>
                      <a:pt x="168" y="609"/>
                    </a:lnTo>
                    <a:lnTo>
                      <a:pt x="263" y="740"/>
                    </a:lnTo>
                    <a:lnTo>
                      <a:pt x="347" y="884"/>
                    </a:lnTo>
                    <a:lnTo>
                      <a:pt x="419" y="1027"/>
                    </a:lnTo>
                    <a:lnTo>
                      <a:pt x="490" y="1170"/>
                    </a:lnTo>
                    <a:lnTo>
                      <a:pt x="550" y="1325"/>
                    </a:lnTo>
                    <a:lnTo>
                      <a:pt x="598" y="1481"/>
                    </a:lnTo>
                    <a:lnTo>
                      <a:pt x="634" y="1636"/>
                    </a:lnTo>
                    <a:lnTo>
                      <a:pt x="657" y="1803"/>
                    </a:lnTo>
                    <a:lnTo>
                      <a:pt x="693" y="1982"/>
                    </a:lnTo>
                    <a:lnTo>
                      <a:pt x="753" y="2149"/>
                    </a:lnTo>
                    <a:lnTo>
                      <a:pt x="837" y="2316"/>
                    </a:lnTo>
                    <a:lnTo>
                      <a:pt x="932" y="2472"/>
                    </a:lnTo>
                    <a:lnTo>
                      <a:pt x="1040" y="2603"/>
                    </a:lnTo>
                    <a:lnTo>
                      <a:pt x="1159" y="2746"/>
                    </a:lnTo>
                    <a:lnTo>
                      <a:pt x="1278" y="2866"/>
                    </a:lnTo>
                    <a:lnTo>
                      <a:pt x="1410" y="2985"/>
                    </a:lnTo>
                    <a:lnTo>
                      <a:pt x="1541" y="3081"/>
                    </a:lnTo>
                    <a:lnTo>
                      <a:pt x="1660" y="3176"/>
                    </a:lnTo>
                    <a:lnTo>
                      <a:pt x="1792" y="3236"/>
                    </a:lnTo>
                    <a:lnTo>
                      <a:pt x="1911" y="3295"/>
                    </a:lnTo>
                    <a:lnTo>
                      <a:pt x="2460" y="2030"/>
                    </a:lnTo>
                    <a:lnTo>
                      <a:pt x="2424" y="1946"/>
                    </a:lnTo>
                    <a:lnTo>
                      <a:pt x="2389" y="1875"/>
                    </a:lnTo>
                    <a:lnTo>
                      <a:pt x="2329" y="1791"/>
                    </a:lnTo>
                    <a:lnTo>
                      <a:pt x="2269" y="1719"/>
                    </a:lnTo>
                    <a:lnTo>
                      <a:pt x="2126" y="1576"/>
                    </a:lnTo>
                    <a:lnTo>
                      <a:pt x="1971" y="1433"/>
                    </a:lnTo>
                    <a:lnTo>
                      <a:pt x="1648" y="1182"/>
                    </a:lnTo>
                    <a:lnTo>
                      <a:pt x="1517" y="1087"/>
                    </a:lnTo>
                    <a:lnTo>
                      <a:pt x="1434" y="991"/>
                    </a:lnTo>
                    <a:lnTo>
                      <a:pt x="1362" y="896"/>
                    </a:lnTo>
                    <a:lnTo>
                      <a:pt x="1302" y="788"/>
                    </a:lnTo>
                    <a:lnTo>
                      <a:pt x="1183" y="561"/>
                    </a:lnTo>
                    <a:lnTo>
                      <a:pt x="1123" y="478"/>
                    </a:lnTo>
                    <a:lnTo>
                      <a:pt x="1063" y="394"/>
                    </a:lnTo>
                    <a:lnTo>
                      <a:pt x="992" y="311"/>
                    </a:lnTo>
                    <a:lnTo>
                      <a:pt x="908" y="239"/>
                    </a:lnTo>
                    <a:lnTo>
                      <a:pt x="825" y="179"/>
                    </a:lnTo>
                    <a:lnTo>
                      <a:pt x="729" y="120"/>
                    </a:lnTo>
                    <a:lnTo>
                      <a:pt x="634" y="72"/>
                    </a:lnTo>
                    <a:lnTo>
                      <a:pt x="538" y="36"/>
                    </a:lnTo>
                    <a:lnTo>
                      <a:pt x="466" y="1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fill="none" extrusionOk="0">
                    <a:moveTo>
                      <a:pt x="1911" y="3295"/>
                    </a:moveTo>
                    <a:lnTo>
                      <a:pt x="1911" y="3295"/>
                    </a:lnTo>
                    <a:lnTo>
                      <a:pt x="1792" y="3236"/>
                    </a:lnTo>
                    <a:lnTo>
                      <a:pt x="1660" y="3176"/>
                    </a:lnTo>
                    <a:lnTo>
                      <a:pt x="1541" y="3081"/>
                    </a:lnTo>
                    <a:lnTo>
                      <a:pt x="1410" y="2985"/>
                    </a:lnTo>
                    <a:lnTo>
                      <a:pt x="1278" y="2866"/>
                    </a:lnTo>
                    <a:lnTo>
                      <a:pt x="1159" y="2746"/>
                    </a:lnTo>
                    <a:lnTo>
                      <a:pt x="1040" y="2603"/>
                    </a:lnTo>
                    <a:lnTo>
                      <a:pt x="932" y="2472"/>
                    </a:lnTo>
                    <a:lnTo>
                      <a:pt x="932" y="2472"/>
                    </a:lnTo>
                    <a:lnTo>
                      <a:pt x="837" y="2316"/>
                    </a:lnTo>
                    <a:lnTo>
                      <a:pt x="753" y="2149"/>
                    </a:lnTo>
                    <a:lnTo>
                      <a:pt x="693" y="1982"/>
                    </a:lnTo>
                    <a:lnTo>
                      <a:pt x="657" y="1803"/>
                    </a:lnTo>
                    <a:lnTo>
                      <a:pt x="657" y="1803"/>
                    </a:lnTo>
                    <a:lnTo>
                      <a:pt x="634" y="1636"/>
                    </a:lnTo>
                    <a:lnTo>
                      <a:pt x="598" y="1481"/>
                    </a:lnTo>
                    <a:lnTo>
                      <a:pt x="550" y="1325"/>
                    </a:lnTo>
                    <a:lnTo>
                      <a:pt x="490" y="1170"/>
                    </a:lnTo>
                    <a:lnTo>
                      <a:pt x="419" y="1027"/>
                    </a:lnTo>
                    <a:lnTo>
                      <a:pt x="347" y="884"/>
                    </a:lnTo>
                    <a:lnTo>
                      <a:pt x="263" y="740"/>
                    </a:lnTo>
                    <a:lnTo>
                      <a:pt x="168" y="609"/>
                    </a:lnTo>
                    <a:lnTo>
                      <a:pt x="168" y="609"/>
                    </a:lnTo>
                    <a:lnTo>
                      <a:pt x="96" y="514"/>
                    </a:lnTo>
                    <a:lnTo>
                      <a:pt x="37" y="418"/>
                    </a:lnTo>
                    <a:lnTo>
                      <a:pt x="13" y="358"/>
                    </a:lnTo>
                    <a:lnTo>
                      <a:pt x="1" y="311"/>
                    </a:lnTo>
                    <a:lnTo>
                      <a:pt x="1" y="251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37" y="131"/>
                    </a:lnTo>
                    <a:lnTo>
                      <a:pt x="84" y="84"/>
                    </a:lnTo>
                    <a:lnTo>
                      <a:pt x="144" y="36"/>
                    </a:lnTo>
                    <a:lnTo>
                      <a:pt x="216" y="12"/>
                    </a:lnTo>
                    <a:lnTo>
                      <a:pt x="299" y="0"/>
                    </a:lnTo>
                    <a:lnTo>
                      <a:pt x="383" y="0"/>
                    </a:lnTo>
                    <a:lnTo>
                      <a:pt x="466" y="12"/>
                    </a:lnTo>
                    <a:lnTo>
                      <a:pt x="538" y="36"/>
                    </a:lnTo>
                    <a:lnTo>
                      <a:pt x="538" y="36"/>
                    </a:lnTo>
                    <a:lnTo>
                      <a:pt x="634" y="72"/>
                    </a:lnTo>
                    <a:lnTo>
                      <a:pt x="729" y="120"/>
                    </a:lnTo>
                    <a:lnTo>
                      <a:pt x="825" y="179"/>
                    </a:lnTo>
                    <a:lnTo>
                      <a:pt x="908" y="239"/>
                    </a:lnTo>
                    <a:lnTo>
                      <a:pt x="992" y="311"/>
                    </a:lnTo>
                    <a:lnTo>
                      <a:pt x="1063" y="394"/>
                    </a:lnTo>
                    <a:lnTo>
                      <a:pt x="1123" y="478"/>
                    </a:lnTo>
                    <a:lnTo>
                      <a:pt x="1183" y="561"/>
                    </a:lnTo>
                    <a:lnTo>
                      <a:pt x="1183" y="561"/>
                    </a:lnTo>
                    <a:lnTo>
                      <a:pt x="1302" y="788"/>
                    </a:lnTo>
                    <a:lnTo>
                      <a:pt x="1362" y="896"/>
                    </a:lnTo>
                    <a:lnTo>
                      <a:pt x="1434" y="991"/>
                    </a:lnTo>
                    <a:lnTo>
                      <a:pt x="1434" y="991"/>
                    </a:lnTo>
                    <a:lnTo>
                      <a:pt x="1517" y="1087"/>
                    </a:lnTo>
                    <a:lnTo>
                      <a:pt x="1648" y="1182"/>
                    </a:lnTo>
                    <a:lnTo>
                      <a:pt x="1971" y="1433"/>
                    </a:lnTo>
                    <a:lnTo>
                      <a:pt x="2126" y="1576"/>
                    </a:lnTo>
                    <a:lnTo>
                      <a:pt x="2269" y="1719"/>
                    </a:lnTo>
                    <a:lnTo>
                      <a:pt x="2329" y="1791"/>
                    </a:lnTo>
                    <a:lnTo>
                      <a:pt x="2389" y="1875"/>
                    </a:lnTo>
                    <a:lnTo>
                      <a:pt x="2424" y="1946"/>
                    </a:lnTo>
                    <a:lnTo>
                      <a:pt x="2460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2"/>
              <p:cNvSpPr/>
              <p:nvPr/>
            </p:nvSpPr>
            <p:spPr>
              <a:xfrm>
                <a:off x="9851239" y="1250385"/>
                <a:ext cx="202157" cy="289155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5278" extrusionOk="0">
                    <a:moveTo>
                      <a:pt x="1266" y="1"/>
                    </a:moveTo>
                    <a:lnTo>
                      <a:pt x="1218" y="12"/>
                    </a:lnTo>
                    <a:lnTo>
                      <a:pt x="1159" y="36"/>
                    </a:lnTo>
                    <a:lnTo>
                      <a:pt x="1099" y="60"/>
                    </a:lnTo>
                    <a:lnTo>
                      <a:pt x="1063" y="108"/>
                    </a:lnTo>
                    <a:lnTo>
                      <a:pt x="1015" y="156"/>
                    </a:lnTo>
                    <a:lnTo>
                      <a:pt x="956" y="251"/>
                    </a:lnTo>
                    <a:lnTo>
                      <a:pt x="920" y="371"/>
                    </a:lnTo>
                    <a:lnTo>
                      <a:pt x="896" y="490"/>
                    </a:lnTo>
                    <a:lnTo>
                      <a:pt x="884" y="609"/>
                    </a:lnTo>
                    <a:lnTo>
                      <a:pt x="824" y="992"/>
                    </a:lnTo>
                    <a:lnTo>
                      <a:pt x="717" y="1505"/>
                    </a:lnTo>
                    <a:lnTo>
                      <a:pt x="442" y="2723"/>
                    </a:lnTo>
                    <a:lnTo>
                      <a:pt x="168" y="3953"/>
                    </a:lnTo>
                    <a:lnTo>
                      <a:pt x="72" y="4454"/>
                    </a:lnTo>
                    <a:lnTo>
                      <a:pt x="1" y="4848"/>
                    </a:lnTo>
                    <a:lnTo>
                      <a:pt x="2365" y="5278"/>
                    </a:lnTo>
                    <a:lnTo>
                      <a:pt x="2448" y="5194"/>
                    </a:lnTo>
                    <a:lnTo>
                      <a:pt x="2532" y="5111"/>
                    </a:lnTo>
                    <a:lnTo>
                      <a:pt x="2663" y="4932"/>
                    </a:lnTo>
                    <a:lnTo>
                      <a:pt x="2794" y="4729"/>
                    </a:lnTo>
                    <a:lnTo>
                      <a:pt x="2902" y="4502"/>
                    </a:lnTo>
                    <a:lnTo>
                      <a:pt x="3009" y="4275"/>
                    </a:lnTo>
                    <a:lnTo>
                      <a:pt x="3093" y="4036"/>
                    </a:lnTo>
                    <a:lnTo>
                      <a:pt x="3177" y="3785"/>
                    </a:lnTo>
                    <a:lnTo>
                      <a:pt x="3248" y="3535"/>
                    </a:lnTo>
                    <a:lnTo>
                      <a:pt x="3368" y="3033"/>
                    </a:lnTo>
                    <a:lnTo>
                      <a:pt x="3463" y="2556"/>
                    </a:lnTo>
                    <a:lnTo>
                      <a:pt x="3547" y="2150"/>
                    </a:lnTo>
                    <a:lnTo>
                      <a:pt x="3594" y="1971"/>
                    </a:lnTo>
                    <a:lnTo>
                      <a:pt x="3642" y="1815"/>
                    </a:lnTo>
                    <a:lnTo>
                      <a:pt x="3678" y="1648"/>
                    </a:lnTo>
                    <a:lnTo>
                      <a:pt x="3690" y="1565"/>
                    </a:lnTo>
                    <a:lnTo>
                      <a:pt x="3690" y="1493"/>
                    </a:lnTo>
                    <a:lnTo>
                      <a:pt x="3666" y="1409"/>
                    </a:lnTo>
                    <a:lnTo>
                      <a:pt x="3630" y="1338"/>
                    </a:lnTo>
                    <a:lnTo>
                      <a:pt x="3571" y="1278"/>
                    </a:lnTo>
                    <a:lnTo>
                      <a:pt x="3535" y="1266"/>
                    </a:lnTo>
                    <a:lnTo>
                      <a:pt x="3487" y="1254"/>
                    </a:lnTo>
                    <a:lnTo>
                      <a:pt x="3439" y="1254"/>
                    </a:lnTo>
                    <a:lnTo>
                      <a:pt x="3391" y="1266"/>
                    </a:lnTo>
                    <a:lnTo>
                      <a:pt x="3344" y="1290"/>
                    </a:lnTo>
                    <a:lnTo>
                      <a:pt x="3296" y="1314"/>
                    </a:lnTo>
                    <a:lnTo>
                      <a:pt x="3224" y="1397"/>
                    </a:lnTo>
                    <a:lnTo>
                      <a:pt x="3153" y="1493"/>
                    </a:lnTo>
                    <a:lnTo>
                      <a:pt x="3045" y="1684"/>
                    </a:lnTo>
                    <a:lnTo>
                      <a:pt x="2950" y="1875"/>
                    </a:lnTo>
                    <a:lnTo>
                      <a:pt x="2866" y="2078"/>
                    </a:lnTo>
                    <a:lnTo>
                      <a:pt x="2783" y="2281"/>
                    </a:lnTo>
                    <a:lnTo>
                      <a:pt x="2950" y="1183"/>
                    </a:lnTo>
                    <a:lnTo>
                      <a:pt x="2974" y="1015"/>
                    </a:lnTo>
                    <a:lnTo>
                      <a:pt x="2974" y="920"/>
                    </a:lnTo>
                    <a:lnTo>
                      <a:pt x="2974" y="836"/>
                    </a:lnTo>
                    <a:lnTo>
                      <a:pt x="2950" y="753"/>
                    </a:lnTo>
                    <a:lnTo>
                      <a:pt x="2914" y="669"/>
                    </a:lnTo>
                    <a:lnTo>
                      <a:pt x="2866" y="609"/>
                    </a:lnTo>
                    <a:lnTo>
                      <a:pt x="2806" y="550"/>
                    </a:lnTo>
                    <a:lnTo>
                      <a:pt x="2759" y="526"/>
                    </a:lnTo>
                    <a:lnTo>
                      <a:pt x="2723" y="514"/>
                    </a:lnTo>
                    <a:lnTo>
                      <a:pt x="2592" y="514"/>
                    </a:lnTo>
                    <a:lnTo>
                      <a:pt x="2556" y="538"/>
                    </a:lnTo>
                    <a:lnTo>
                      <a:pt x="2520" y="550"/>
                    </a:lnTo>
                    <a:lnTo>
                      <a:pt x="2484" y="586"/>
                    </a:lnTo>
                    <a:lnTo>
                      <a:pt x="2496" y="538"/>
                    </a:lnTo>
                    <a:lnTo>
                      <a:pt x="2496" y="490"/>
                    </a:lnTo>
                    <a:lnTo>
                      <a:pt x="2484" y="442"/>
                    </a:lnTo>
                    <a:lnTo>
                      <a:pt x="2448" y="395"/>
                    </a:lnTo>
                    <a:lnTo>
                      <a:pt x="2424" y="359"/>
                    </a:lnTo>
                    <a:lnTo>
                      <a:pt x="2377" y="323"/>
                    </a:lnTo>
                    <a:lnTo>
                      <a:pt x="2329" y="299"/>
                    </a:lnTo>
                    <a:lnTo>
                      <a:pt x="2281" y="287"/>
                    </a:lnTo>
                    <a:lnTo>
                      <a:pt x="2186" y="287"/>
                    </a:lnTo>
                    <a:lnTo>
                      <a:pt x="2126" y="299"/>
                    </a:lnTo>
                    <a:lnTo>
                      <a:pt x="2078" y="323"/>
                    </a:lnTo>
                    <a:lnTo>
                      <a:pt x="1995" y="383"/>
                    </a:lnTo>
                    <a:lnTo>
                      <a:pt x="1923" y="466"/>
                    </a:lnTo>
                    <a:lnTo>
                      <a:pt x="1875" y="550"/>
                    </a:lnTo>
                    <a:lnTo>
                      <a:pt x="1827" y="645"/>
                    </a:lnTo>
                    <a:lnTo>
                      <a:pt x="1768" y="848"/>
                    </a:lnTo>
                    <a:lnTo>
                      <a:pt x="1469" y="1899"/>
                    </a:lnTo>
                    <a:lnTo>
                      <a:pt x="1529" y="1529"/>
                    </a:lnTo>
                    <a:lnTo>
                      <a:pt x="1577" y="1171"/>
                    </a:lnTo>
                    <a:lnTo>
                      <a:pt x="1589" y="801"/>
                    </a:lnTo>
                    <a:lnTo>
                      <a:pt x="1589" y="430"/>
                    </a:lnTo>
                    <a:lnTo>
                      <a:pt x="1577" y="323"/>
                    </a:lnTo>
                    <a:lnTo>
                      <a:pt x="1553" y="204"/>
                    </a:lnTo>
                    <a:lnTo>
                      <a:pt x="1541" y="156"/>
                    </a:lnTo>
                    <a:lnTo>
                      <a:pt x="1517" y="108"/>
                    </a:lnTo>
                    <a:lnTo>
                      <a:pt x="1481" y="60"/>
                    </a:lnTo>
                    <a:lnTo>
                      <a:pt x="1433" y="36"/>
                    </a:lnTo>
                    <a:lnTo>
                      <a:pt x="1386" y="12"/>
                    </a:lnTo>
                    <a:lnTo>
                      <a:pt x="132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2"/>
              <p:cNvSpPr/>
              <p:nvPr/>
            </p:nvSpPr>
            <p:spPr>
              <a:xfrm>
                <a:off x="9851897" y="1370748"/>
                <a:ext cx="81794" cy="125622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2293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96" y="144"/>
                    </a:lnTo>
                    <a:lnTo>
                      <a:pt x="168" y="263"/>
                    </a:lnTo>
                    <a:lnTo>
                      <a:pt x="323" y="514"/>
                    </a:lnTo>
                    <a:lnTo>
                      <a:pt x="383" y="609"/>
                    </a:lnTo>
                    <a:lnTo>
                      <a:pt x="454" y="705"/>
                    </a:lnTo>
                    <a:lnTo>
                      <a:pt x="538" y="788"/>
                    </a:lnTo>
                    <a:lnTo>
                      <a:pt x="621" y="848"/>
                    </a:lnTo>
                    <a:lnTo>
                      <a:pt x="872" y="1003"/>
                    </a:lnTo>
                    <a:lnTo>
                      <a:pt x="1003" y="1087"/>
                    </a:lnTo>
                    <a:lnTo>
                      <a:pt x="1111" y="1182"/>
                    </a:lnTo>
                    <a:lnTo>
                      <a:pt x="1206" y="1290"/>
                    </a:lnTo>
                    <a:lnTo>
                      <a:pt x="1290" y="1409"/>
                    </a:lnTo>
                    <a:lnTo>
                      <a:pt x="1362" y="1529"/>
                    </a:lnTo>
                    <a:lnTo>
                      <a:pt x="1409" y="1660"/>
                    </a:lnTo>
                    <a:lnTo>
                      <a:pt x="1445" y="1815"/>
                    </a:lnTo>
                    <a:lnTo>
                      <a:pt x="1457" y="1970"/>
                    </a:lnTo>
                    <a:lnTo>
                      <a:pt x="1445" y="2126"/>
                    </a:lnTo>
                    <a:lnTo>
                      <a:pt x="1421" y="2269"/>
                    </a:lnTo>
                    <a:lnTo>
                      <a:pt x="1421" y="2293"/>
                    </a:lnTo>
                    <a:lnTo>
                      <a:pt x="1445" y="2293"/>
                    </a:lnTo>
                    <a:lnTo>
                      <a:pt x="1457" y="2281"/>
                    </a:lnTo>
                    <a:lnTo>
                      <a:pt x="1481" y="2150"/>
                    </a:lnTo>
                    <a:lnTo>
                      <a:pt x="1493" y="2018"/>
                    </a:lnTo>
                    <a:lnTo>
                      <a:pt x="1493" y="1887"/>
                    </a:lnTo>
                    <a:lnTo>
                      <a:pt x="1469" y="1756"/>
                    </a:lnTo>
                    <a:lnTo>
                      <a:pt x="1433" y="1636"/>
                    </a:lnTo>
                    <a:lnTo>
                      <a:pt x="1386" y="1505"/>
                    </a:lnTo>
                    <a:lnTo>
                      <a:pt x="1326" y="1397"/>
                    </a:lnTo>
                    <a:lnTo>
                      <a:pt x="1254" y="1278"/>
                    </a:lnTo>
                    <a:lnTo>
                      <a:pt x="1147" y="1171"/>
                    </a:lnTo>
                    <a:lnTo>
                      <a:pt x="1039" y="1075"/>
                    </a:lnTo>
                    <a:lnTo>
                      <a:pt x="920" y="991"/>
                    </a:lnTo>
                    <a:lnTo>
                      <a:pt x="789" y="908"/>
                    </a:lnTo>
                    <a:lnTo>
                      <a:pt x="657" y="836"/>
                    </a:lnTo>
                    <a:lnTo>
                      <a:pt x="538" y="741"/>
                    </a:lnTo>
                    <a:lnTo>
                      <a:pt x="454" y="657"/>
                    </a:lnTo>
                    <a:lnTo>
                      <a:pt x="383" y="562"/>
                    </a:lnTo>
                    <a:lnTo>
                      <a:pt x="215" y="275"/>
                    </a:lnTo>
                    <a:lnTo>
                      <a:pt x="132" y="13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2"/>
              <p:cNvSpPr/>
              <p:nvPr/>
            </p:nvSpPr>
            <p:spPr>
              <a:xfrm>
                <a:off x="9952647" y="1283092"/>
                <a:ext cx="34076" cy="9099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661" extrusionOk="0">
                    <a:moveTo>
                      <a:pt x="597" y="1"/>
                    </a:moveTo>
                    <a:lnTo>
                      <a:pt x="585" y="12"/>
                    </a:lnTo>
                    <a:lnTo>
                      <a:pt x="0" y="1636"/>
                    </a:lnTo>
                    <a:lnTo>
                      <a:pt x="0" y="1660"/>
                    </a:lnTo>
                    <a:lnTo>
                      <a:pt x="24" y="1660"/>
                    </a:lnTo>
                    <a:lnTo>
                      <a:pt x="36" y="1648"/>
                    </a:lnTo>
                    <a:lnTo>
                      <a:pt x="621" y="12"/>
                    </a:lnTo>
                    <a:lnTo>
                      <a:pt x="621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2"/>
              <p:cNvSpPr/>
              <p:nvPr/>
            </p:nvSpPr>
            <p:spPr>
              <a:xfrm>
                <a:off x="9680529" y="1510724"/>
                <a:ext cx="301591" cy="495202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9039" extrusionOk="0">
                    <a:moveTo>
                      <a:pt x="3129" y="0"/>
                    </a:moveTo>
                    <a:lnTo>
                      <a:pt x="1505" y="5552"/>
                    </a:lnTo>
                    <a:lnTo>
                      <a:pt x="0" y="7057"/>
                    </a:lnTo>
                    <a:lnTo>
                      <a:pt x="1111" y="8418"/>
                    </a:lnTo>
                    <a:lnTo>
                      <a:pt x="1278" y="8561"/>
                    </a:lnTo>
                    <a:lnTo>
                      <a:pt x="1457" y="8681"/>
                    </a:lnTo>
                    <a:lnTo>
                      <a:pt x="1648" y="8788"/>
                    </a:lnTo>
                    <a:lnTo>
                      <a:pt x="1839" y="8884"/>
                    </a:lnTo>
                    <a:lnTo>
                      <a:pt x="2042" y="8943"/>
                    </a:lnTo>
                    <a:lnTo>
                      <a:pt x="2245" y="8991"/>
                    </a:lnTo>
                    <a:lnTo>
                      <a:pt x="2460" y="9027"/>
                    </a:lnTo>
                    <a:lnTo>
                      <a:pt x="2663" y="9039"/>
                    </a:lnTo>
                    <a:lnTo>
                      <a:pt x="2878" y="9027"/>
                    </a:lnTo>
                    <a:lnTo>
                      <a:pt x="3081" y="8991"/>
                    </a:lnTo>
                    <a:lnTo>
                      <a:pt x="3296" y="8943"/>
                    </a:lnTo>
                    <a:lnTo>
                      <a:pt x="3487" y="8872"/>
                    </a:lnTo>
                    <a:lnTo>
                      <a:pt x="3690" y="8788"/>
                    </a:lnTo>
                    <a:lnTo>
                      <a:pt x="3869" y="8681"/>
                    </a:lnTo>
                    <a:lnTo>
                      <a:pt x="4048" y="8549"/>
                    </a:lnTo>
                    <a:lnTo>
                      <a:pt x="4215" y="8394"/>
                    </a:lnTo>
                    <a:lnTo>
                      <a:pt x="4346" y="8263"/>
                    </a:lnTo>
                    <a:lnTo>
                      <a:pt x="4454" y="8119"/>
                    </a:lnTo>
                    <a:lnTo>
                      <a:pt x="4561" y="7964"/>
                    </a:lnTo>
                    <a:lnTo>
                      <a:pt x="4645" y="7809"/>
                    </a:lnTo>
                    <a:lnTo>
                      <a:pt x="4728" y="7642"/>
                    </a:lnTo>
                    <a:lnTo>
                      <a:pt x="4788" y="7463"/>
                    </a:lnTo>
                    <a:lnTo>
                      <a:pt x="4836" y="7284"/>
                    </a:lnTo>
                    <a:lnTo>
                      <a:pt x="4860" y="7105"/>
                    </a:lnTo>
                    <a:lnTo>
                      <a:pt x="5505" y="454"/>
                    </a:lnTo>
                    <a:lnTo>
                      <a:pt x="3129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2"/>
              <p:cNvSpPr/>
              <p:nvPr/>
            </p:nvSpPr>
            <p:spPr>
              <a:xfrm>
                <a:off x="9758379" y="1529680"/>
                <a:ext cx="90286" cy="317972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5804" extrusionOk="0">
                    <a:moveTo>
                      <a:pt x="1624" y="1"/>
                    </a:moveTo>
                    <a:lnTo>
                      <a:pt x="1612" y="13"/>
                    </a:lnTo>
                    <a:lnTo>
                      <a:pt x="1254" y="1302"/>
                    </a:lnTo>
                    <a:lnTo>
                      <a:pt x="812" y="2807"/>
                    </a:lnTo>
                    <a:lnTo>
                      <a:pt x="394" y="4251"/>
                    </a:lnTo>
                    <a:lnTo>
                      <a:pt x="239" y="4788"/>
                    </a:lnTo>
                    <a:lnTo>
                      <a:pt x="96" y="5338"/>
                    </a:lnTo>
                    <a:lnTo>
                      <a:pt x="24" y="5660"/>
                    </a:lnTo>
                    <a:lnTo>
                      <a:pt x="0" y="5732"/>
                    </a:lnTo>
                    <a:lnTo>
                      <a:pt x="0" y="5768"/>
                    </a:lnTo>
                    <a:lnTo>
                      <a:pt x="12" y="5791"/>
                    </a:lnTo>
                    <a:lnTo>
                      <a:pt x="12" y="5803"/>
                    </a:lnTo>
                    <a:lnTo>
                      <a:pt x="36" y="5803"/>
                    </a:lnTo>
                    <a:lnTo>
                      <a:pt x="48" y="5791"/>
                    </a:lnTo>
                    <a:lnTo>
                      <a:pt x="48" y="5779"/>
                    </a:lnTo>
                    <a:lnTo>
                      <a:pt x="36" y="5768"/>
                    </a:lnTo>
                    <a:lnTo>
                      <a:pt x="36" y="5744"/>
                    </a:lnTo>
                    <a:lnTo>
                      <a:pt x="60" y="5660"/>
                    </a:lnTo>
                    <a:lnTo>
                      <a:pt x="132" y="5350"/>
                    </a:lnTo>
                    <a:lnTo>
                      <a:pt x="275" y="4824"/>
                    </a:lnTo>
                    <a:lnTo>
                      <a:pt x="418" y="4299"/>
                    </a:lnTo>
                    <a:lnTo>
                      <a:pt x="812" y="2914"/>
                    </a:lnTo>
                    <a:lnTo>
                      <a:pt x="1242" y="1445"/>
                    </a:lnTo>
                    <a:lnTo>
                      <a:pt x="1612" y="156"/>
                    </a:lnTo>
                    <a:lnTo>
                      <a:pt x="1648" y="25"/>
                    </a:lnTo>
                    <a:lnTo>
                      <a:pt x="1648" y="13"/>
                    </a:lnTo>
                    <a:lnTo>
                      <a:pt x="163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2"/>
              <p:cNvSpPr/>
              <p:nvPr/>
            </p:nvSpPr>
            <p:spPr>
              <a:xfrm>
                <a:off x="9469881" y="3577054"/>
                <a:ext cx="494599" cy="310741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5672" extrusionOk="0">
                    <a:moveTo>
                      <a:pt x="8072" y="0"/>
                    </a:moveTo>
                    <a:lnTo>
                      <a:pt x="2066" y="884"/>
                    </a:lnTo>
                    <a:lnTo>
                      <a:pt x="2448" y="2794"/>
                    </a:lnTo>
                    <a:lnTo>
                      <a:pt x="2222" y="2854"/>
                    </a:lnTo>
                    <a:lnTo>
                      <a:pt x="1995" y="2938"/>
                    </a:lnTo>
                    <a:lnTo>
                      <a:pt x="1792" y="3021"/>
                    </a:lnTo>
                    <a:lnTo>
                      <a:pt x="1601" y="3117"/>
                    </a:lnTo>
                    <a:lnTo>
                      <a:pt x="1422" y="3212"/>
                    </a:lnTo>
                    <a:lnTo>
                      <a:pt x="1255" y="3320"/>
                    </a:lnTo>
                    <a:lnTo>
                      <a:pt x="1111" y="3427"/>
                    </a:lnTo>
                    <a:lnTo>
                      <a:pt x="968" y="3535"/>
                    </a:lnTo>
                    <a:lnTo>
                      <a:pt x="837" y="3654"/>
                    </a:lnTo>
                    <a:lnTo>
                      <a:pt x="729" y="3773"/>
                    </a:lnTo>
                    <a:lnTo>
                      <a:pt x="622" y="3893"/>
                    </a:lnTo>
                    <a:lnTo>
                      <a:pt x="526" y="4012"/>
                    </a:lnTo>
                    <a:lnTo>
                      <a:pt x="443" y="4132"/>
                    </a:lnTo>
                    <a:lnTo>
                      <a:pt x="371" y="4251"/>
                    </a:lnTo>
                    <a:lnTo>
                      <a:pt x="252" y="4490"/>
                    </a:lnTo>
                    <a:lnTo>
                      <a:pt x="156" y="4729"/>
                    </a:lnTo>
                    <a:lnTo>
                      <a:pt x="84" y="4943"/>
                    </a:lnTo>
                    <a:lnTo>
                      <a:pt x="49" y="5146"/>
                    </a:lnTo>
                    <a:lnTo>
                      <a:pt x="25" y="5326"/>
                    </a:lnTo>
                    <a:lnTo>
                      <a:pt x="1" y="5469"/>
                    </a:lnTo>
                    <a:lnTo>
                      <a:pt x="1" y="5576"/>
                    </a:lnTo>
                    <a:lnTo>
                      <a:pt x="1" y="5672"/>
                    </a:lnTo>
                    <a:lnTo>
                      <a:pt x="9027" y="4597"/>
                    </a:lnTo>
                    <a:lnTo>
                      <a:pt x="80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2"/>
              <p:cNvSpPr/>
              <p:nvPr/>
            </p:nvSpPr>
            <p:spPr>
              <a:xfrm>
                <a:off x="9528775" y="3744532"/>
                <a:ext cx="76589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538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359" y="131"/>
                    </a:lnTo>
                    <a:lnTo>
                      <a:pt x="705" y="263"/>
                    </a:lnTo>
                    <a:lnTo>
                      <a:pt x="1039" y="394"/>
                    </a:lnTo>
                    <a:lnTo>
                      <a:pt x="1362" y="537"/>
                    </a:lnTo>
                    <a:lnTo>
                      <a:pt x="1385" y="537"/>
                    </a:lnTo>
                    <a:lnTo>
                      <a:pt x="1397" y="525"/>
                    </a:lnTo>
                    <a:lnTo>
                      <a:pt x="1397" y="513"/>
                    </a:lnTo>
                    <a:lnTo>
                      <a:pt x="1385" y="501"/>
                    </a:lnTo>
                    <a:lnTo>
                      <a:pt x="1051" y="358"/>
                    </a:lnTo>
                    <a:lnTo>
                      <a:pt x="717" y="227"/>
                    </a:lnTo>
                    <a:lnTo>
                      <a:pt x="371" y="10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2"/>
              <p:cNvSpPr/>
              <p:nvPr/>
            </p:nvSpPr>
            <p:spPr>
              <a:xfrm>
                <a:off x="9559509" y="3729466"/>
                <a:ext cx="69413" cy="32104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86" extrusionOk="0">
                    <a:moveTo>
                      <a:pt x="24" y="0"/>
                    </a:moveTo>
                    <a:lnTo>
                      <a:pt x="13" y="12"/>
                    </a:lnTo>
                    <a:lnTo>
                      <a:pt x="1" y="24"/>
                    </a:lnTo>
                    <a:lnTo>
                      <a:pt x="13" y="36"/>
                    </a:lnTo>
                    <a:lnTo>
                      <a:pt x="1242" y="585"/>
                    </a:lnTo>
                    <a:lnTo>
                      <a:pt x="1254" y="585"/>
                    </a:lnTo>
                    <a:lnTo>
                      <a:pt x="1266" y="573"/>
                    </a:lnTo>
                    <a:lnTo>
                      <a:pt x="1266" y="562"/>
                    </a:lnTo>
                    <a:lnTo>
                      <a:pt x="1254" y="55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2"/>
              <p:cNvSpPr/>
              <p:nvPr/>
            </p:nvSpPr>
            <p:spPr>
              <a:xfrm>
                <a:off x="8790272" y="1798510"/>
                <a:ext cx="259736" cy="240123"/>
              </a:xfrm>
              <a:custGeom>
                <a:avLst/>
                <a:gdLst/>
                <a:ahLst/>
                <a:cxnLst/>
                <a:rect l="l" t="t" r="r" b="b"/>
                <a:pathLst>
                  <a:path w="4741" h="4383" extrusionOk="0">
                    <a:moveTo>
                      <a:pt x="1051" y="1"/>
                    </a:moveTo>
                    <a:lnTo>
                      <a:pt x="884" y="359"/>
                    </a:lnTo>
                    <a:lnTo>
                      <a:pt x="538" y="1195"/>
                    </a:lnTo>
                    <a:lnTo>
                      <a:pt x="347" y="1672"/>
                    </a:lnTo>
                    <a:lnTo>
                      <a:pt x="168" y="2126"/>
                    </a:lnTo>
                    <a:lnTo>
                      <a:pt x="108" y="2341"/>
                    </a:lnTo>
                    <a:lnTo>
                      <a:pt x="48" y="2520"/>
                    </a:lnTo>
                    <a:lnTo>
                      <a:pt x="13" y="2687"/>
                    </a:lnTo>
                    <a:lnTo>
                      <a:pt x="1" y="2807"/>
                    </a:lnTo>
                    <a:lnTo>
                      <a:pt x="1" y="2926"/>
                    </a:lnTo>
                    <a:lnTo>
                      <a:pt x="1" y="3057"/>
                    </a:lnTo>
                    <a:lnTo>
                      <a:pt x="13" y="3201"/>
                    </a:lnTo>
                    <a:lnTo>
                      <a:pt x="48" y="3344"/>
                    </a:lnTo>
                    <a:lnTo>
                      <a:pt x="84" y="3499"/>
                    </a:lnTo>
                    <a:lnTo>
                      <a:pt x="144" y="3654"/>
                    </a:lnTo>
                    <a:lnTo>
                      <a:pt x="216" y="3798"/>
                    </a:lnTo>
                    <a:lnTo>
                      <a:pt x="311" y="3941"/>
                    </a:lnTo>
                    <a:lnTo>
                      <a:pt x="430" y="4060"/>
                    </a:lnTo>
                    <a:lnTo>
                      <a:pt x="490" y="4120"/>
                    </a:lnTo>
                    <a:lnTo>
                      <a:pt x="574" y="4180"/>
                    </a:lnTo>
                    <a:lnTo>
                      <a:pt x="645" y="4227"/>
                    </a:lnTo>
                    <a:lnTo>
                      <a:pt x="741" y="4263"/>
                    </a:lnTo>
                    <a:lnTo>
                      <a:pt x="824" y="4299"/>
                    </a:lnTo>
                    <a:lnTo>
                      <a:pt x="932" y="4335"/>
                    </a:lnTo>
                    <a:lnTo>
                      <a:pt x="1039" y="4359"/>
                    </a:lnTo>
                    <a:lnTo>
                      <a:pt x="1147" y="4371"/>
                    </a:lnTo>
                    <a:lnTo>
                      <a:pt x="1278" y="4383"/>
                    </a:lnTo>
                    <a:lnTo>
                      <a:pt x="1553" y="4383"/>
                    </a:lnTo>
                    <a:lnTo>
                      <a:pt x="1696" y="4359"/>
                    </a:lnTo>
                    <a:lnTo>
                      <a:pt x="1851" y="4335"/>
                    </a:lnTo>
                    <a:lnTo>
                      <a:pt x="2018" y="4299"/>
                    </a:lnTo>
                    <a:lnTo>
                      <a:pt x="3809" y="2831"/>
                    </a:lnTo>
                    <a:lnTo>
                      <a:pt x="4741" y="920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2"/>
              <p:cNvSpPr/>
              <p:nvPr/>
            </p:nvSpPr>
            <p:spPr>
              <a:xfrm>
                <a:off x="8467150" y="1380555"/>
                <a:ext cx="272172" cy="355226"/>
              </a:xfrm>
              <a:custGeom>
                <a:avLst/>
                <a:gdLst/>
                <a:ahLst/>
                <a:cxnLst/>
                <a:rect l="l" t="t" r="r" b="b"/>
                <a:pathLst>
                  <a:path w="4968" h="6484" extrusionOk="0">
                    <a:moveTo>
                      <a:pt x="1123" y="1"/>
                    </a:moveTo>
                    <a:lnTo>
                      <a:pt x="1039" y="24"/>
                    </a:lnTo>
                    <a:lnTo>
                      <a:pt x="968" y="60"/>
                    </a:lnTo>
                    <a:lnTo>
                      <a:pt x="908" y="120"/>
                    </a:lnTo>
                    <a:lnTo>
                      <a:pt x="872" y="180"/>
                    </a:lnTo>
                    <a:lnTo>
                      <a:pt x="848" y="251"/>
                    </a:lnTo>
                    <a:lnTo>
                      <a:pt x="836" y="311"/>
                    </a:lnTo>
                    <a:lnTo>
                      <a:pt x="848" y="383"/>
                    </a:lnTo>
                    <a:lnTo>
                      <a:pt x="860" y="454"/>
                    </a:lnTo>
                    <a:lnTo>
                      <a:pt x="884" y="538"/>
                    </a:lnTo>
                    <a:lnTo>
                      <a:pt x="944" y="669"/>
                    </a:lnTo>
                    <a:lnTo>
                      <a:pt x="1326" y="1469"/>
                    </a:lnTo>
                    <a:lnTo>
                      <a:pt x="1732" y="2257"/>
                    </a:lnTo>
                    <a:lnTo>
                      <a:pt x="1696" y="2209"/>
                    </a:lnTo>
                    <a:lnTo>
                      <a:pt x="1636" y="2174"/>
                    </a:lnTo>
                    <a:lnTo>
                      <a:pt x="1588" y="2138"/>
                    </a:lnTo>
                    <a:lnTo>
                      <a:pt x="1517" y="2102"/>
                    </a:lnTo>
                    <a:lnTo>
                      <a:pt x="1457" y="2090"/>
                    </a:lnTo>
                    <a:lnTo>
                      <a:pt x="1397" y="2078"/>
                    </a:lnTo>
                    <a:lnTo>
                      <a:pt x="1338" y="2078"/>
                    </a:lnTo>
                    <a:lnTo>
                      <a:pt x="1278" y="2090"/>
                    </a:lnTo>
                    <a:lnTo>
                      <a:pt x="1230" y="2126"/>
                    </a:lnTo>
                    <a:lnTo>
                      <a:pt x="1194" y="2174"/>
                    </a:lnTo>
                    <a:lnTo>
                      <a:pt x="1171" y="2233"/>
                    </a:lnTo>
                    <a:lnTo>
                      <a:pt x="1147" y="2293"/>
                    </a:lnTo>
                    <a:lnTo>
                      <a:pt x="1135" y="2365"/>
                    </a:lnTo>
                    <a:lnTo>
                      <a:pt x="1135" y="2424"/>
                    </a:lnTo>
                    <a:lnTo>
                      <a:pt x="1135" y="2496"/>
                    </a:lnTo>
                    <a:lnTo>
                      <a:pt x="1147" y="2556"/>
                    </a:lnTo>
                    <a:lnTo>
                      <a:pt x="1147" y="2556"/>
                    </a:lnTo>
                    <a:lnTo>
                      <a:pt x="1015" y="2484"/>
                    </a:lnTo>
                    <a:lnTo>
                      <a:pt x="944" y="2460"/>
                    </a:lnTo>
                    <a:lnTo>
                      <a:pt x="884" y="2436"/>
                    </a:lnTo>
                    <a:lnTo>
                      <a:pt x="741" y="2436"/>
                    </a:lnTo>
                    <a:lnTo>
                      <a:pt x="681" y="2460"/>
                    </a:lnTo>
                    <a:lnTo>
                      <a:pt x="621" y="2484"/>
                    </a:lnTo>
                    <a:lnTo>
                      <a:pt x="562" y="2532"/>
                    </a:lnTo>
                    <a:lnTo>
                      <a:pt x="526" y="2579"/>
                    </a:lnTo>
                    <a:lnTo>
                      <a:pt x="490" y="2627"/>
                    </a:lnTo>
                    <a:lnTo>
                      <a:pt x="466" y="2687"/>
                    </a:lnTo>
                    <a:lnTo>
                      <a:pt x="454" y="2747"/>
                    </a:lnTo>
                    <a:lnTo>
                      <a:pt x="454" y="2806"/>
                    </a:lnTo>
                    <a:lnTo>
                      <a:pt x="466" y="2950"/>
                    </a:lnTo>
                    <a:lnTo>
                      <a:pt x="418" y="2914"/>
                    </a:lnTo>
                    <a:lnTo>
                      <a:pt x="359" y="2914"/>
                    </a:lnTo>
                    <a:lnTo>
                      <a:pt x="299" y="2926"/>
                    </a:lnTo>
                    <a:lnTo>
                      <a:pt x="239" y="2950"/>
                    </a:lnTo>
                    <a:lnTo>
                      <a:pt x="180" y="2985"/>
                    </a:lnTo>
                    <a:lnTo>
                      <a:pt x="132" y="3033"/>
                    </a:lnTo>
                    <a:lnTo>
                      <a:pt x="84" y="3081"/>
                    </a:lnTo>
                    <a:lnTo>
                      <a:pt x="48" y="3129"/>
                    </a:lnTo>
                    <a:lnTo>
                      <a:pt x="12" y="3236"/>
                    </a:lnTo>
                    <a:lnTo>
                      <a:pt x="0" y="3344"/>
                    </a:lnTo>
                    <a:lnTo>
                      <a:pt x="12" y="3451"/>
                    </a:lnTo>
                    <a:lnTo>
                      <a:pt x="36" y="3559"/>
                    </a:lnTo>
                    <a:lnTo>
                      <a:pt x="96" y="3726"/>
                    </a:lnTo>
                    <a:lnTo>
                      <a:pt x="156" y="3881"/>
                    </a:lnTo>
                    <a:lnTo>
                      <a:pt x="239" y="4036"/>
                    </a:lnTo>
                    <a:lnTo>
                      <a:pt x="299" y="4108"/>
                    </a:lnTo>
                    <a:lnTo>
                      <a:pt x="359" y="4167"/>
                    </a:lnTo>
                    <a:lnTo>
                      <a:pt x="418" y="4227"/>
                    </a:lnTo>
                    <a:lnTo>
                      <a:pt x="502" y="4275"/>
                    </a:lnTo>
                    <a:lnTo>
                      <a:pt x="586" y="4299"/>
                    </a:lnTo>
                    <a:lnTo>
                      <a:pt x="669" y="4323"/>
                    </a:lnTo>
                    <a:lnTo>
                      <a:pt x="753" y="4335"/>
                    </a:lnTo>
                    <a:lnTo>
                      <a:pt x="836" y="4323"/>
                    </a:lnTo>
                    <a:lnTo>
                      <a:pt x="920" y="4287"/>
                    </a:lnTo>
                    <a:lnTo>
                      <a:pt x="991" y="4251"/>
                    </a:lnTo>
                    <a:lnTo>
                      <a:pt x="1063" y="4442"/>
                    </a:lnTo>
                    <a:lnTo>
                      <a:pt x="1147" y="4657"/>
                    </a:lnTo>
                    <a:lnTo>
                      <a:pt x="1242" y="4860"/>
                    </a:lnTo>
                    <a:lnTo>
                      <a:pt x="1350" y="5051"/>
                    </a:lnTo>
                    <a:lnTo>
                      <a:pt x="1469" y="5230"/>
                    </a:lnTo>
                    <a:lnTo>
                      <a:pt x="1612" y="5397"/>
                    </a:lnTo>
                    <a:lnTo>
                      <a:pt x="1684" y="5481"/>
                    </a:lnTo>
                    <a:lnTo>
                      <a:pt x="1768" y="5552"/>
                    </a:lnTo>
                    <a:lnTo>
                      <a:pt x="1851" y="5612"/>
                    </a:lnTo>
                    <a:lnTo>
                      <a:pt x="1935" y="5672"/>
                    </a:lnTo>
                    <a:lnTo>
                      <a:pt x="2006" y="5696"/>
                    </a:lnTo>
                    <a:lnTo>
                      <a:pt x="2090" y="5720"/>
                    </a:lnTo>
                    <a:lnTo>
                      <a:pt x="2257" y="5731"/>
                    </a:lnTo>
                    <a:lnTo>
                      <a:pt x="2341" y="5743"/>
                    </a:lnTo>
                    <a:lnTo>
                      <a:pt x="2424" y="5755"/>
                    </a:lnTo>
                    <a:lnTo>
                      <a:pt x="2496" y="5779"/>
                    </a:lnTo>
                    <a:lnTo>
                      <a:pt x="2567" y="5827"/>
                    </a:lnTo>
                    <a:lnTo>
                      <a:pt x="2627" y="5887"/>
                    </a:lnTo>
                    <a:lnTo>
                      <a:pt x="2711" y="5982"/>
                    </a:lnTo>
                    <a:lnTo>
                      <a:pt x="2878" y="6197"/>
                    </a:lnTo>
                    <a:lnTo>
                      <a:pt x="3069" y="6484"/>
                    </a:lnTo>
                    <a:lnTo>
                      <a:pt x="4967" y="5182"/>
                    </a:lnTo>
                    <a:lnTo>
                      <a:pt x="4681" y="4705"/>
                    </a:lnTo>
                    <a:lnTo>
                      <a:pt x="4370" y="4203"/>
                    </a:lnTo>
                    <a:lnTo>
                      <a:pt x="4024" y="3702"/>
                    </a:lnTo>
                    <a:lnTo>
                      <a:pt x="3666" y="3188"/>
                    </a:lnTo>
                    <a:lnTo>
                      <a:pt x="2950" y="2185"/>
                    </a:lnTo>
                    <a:lnTo>
                      <a:pt x="2293" y="1242"/>
                    </a:lnTo>
                    <a:lnTo>
                      <a:pt x="1911" y="669"/>
                    </a:lnTo>
                    <a:lnTo>
                      <a:pt x="1708" y="395"/>
                    </a:lnTo>
                    <a:lnTo>
                      <a:pt x="1505" y="132"/>
                    </a:lnTo>
                    <a:lnTo>
                      <a:pt x="1445" y="72"/>
                    </a:lnTo>
                    <a:lnTo>
                      <a:pt x="1374" y="36"/>
                    </a:lnTo>
                    <a:lnTo>
                      <a:pt x="1290" y="12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2"/>
              <p:cNvSpPr/>
              <p:nvPr/>
            </p:nvSpPr>
            <p:spPr>
              <a:xfrm>
                <a:off x="8491365" y="1519873"/>
                <a:ext cx="62838" cy="86396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7" extrusionOk="0">
                    <a:moveTo>
                      <a:pt x="621" y="1"/>
                    </a:moveTo>
                    <a:lnTo>
                      <a:pt x="621" y="25"/>
                    </a:lnTo>
                    <a:lnTo>
                      <a:pt x="740" y="323"/>
                    </a:lnTo>
                    <a:lnTo>
                      <a:pt x="884" y="610"/>
                    </a:lnTo>
                    <a:lnTo>
                      <a:pt x="1039" y="908"/>
                    </a:lnTo>
                    <a:lnTo>
                      <a:pt x="1075" y="980"/>
                    </a:lnTo>
                    <a:lnTo>
                      <a:pt x="1099" y="1063"/>
                    </a:lnTo>
                    <a:lnTo>
                      <a:pt x="1111" y="1147"/>
                    </a:lnTo>
                    <a:lnTo>
                      <a:pt x="1111" y="1218"/>
                    </a:lnTo>
                    <a:lnTo>
                      <a:pt x="1087" y="1302"/>
                    </a:lnTo>
                    <a:lnTo>
                      <a:pt x="1063" y="1362"/>
                    </a:lnTo>
                    <a:lnTo>
                      <a:pt x="1015" y="1421"/>
                    </a:lnTo>
                    <a:lnTo>
                      <a:pt x="955" y="1469"/>
                    </a:lnTo>
                    <a:lnTo>
                      <a:pt x="896" y="1505"/>
                    </a:lnTo>
                    <a:lnTo>
                      <a:pt x="824" y="1529"/>
                    </a:lnTo>
                    <a:lnTo>
                      <a:pt x="752" y="1541"/>
                    </a:lnTo>
                    <a:lnTo>
                      <a:pt x="669" y="1529"/>
                    </a:lnTo>
                    <a:lnTo>
                      <a:pt x="597" y="1505"/>
                    </a:lnTo>
                    <a:lnTo>
                      <a:pt x="538" y="1469"/>
                    </a:lnTo>
                    <a:lnTo>
                      <a:pt x="478" y="1421"/>
                    </a:lnTo>
                    <a:lnTo>
                      <a:pt x="430" y="1362"/>
                    </a:lnTo>
                    <a:lnTo>
                      <a:pt x="382" y="1302"/>
                    </a:lnTo>
                    <a:lnTo>
                      <a:pt x="346" y="1230"/>
                    </a:lnTo>
                    <a:lnTo>
                      <a:pt x="275" y="1087"/>
                    </a:lnTo>
                    <a:lnTo>
                      <a:pt x="203" y="920"/>
                    </a:lnTo>
                    <a:lnTo>
                      <a:pt x="144" y="741"/>
                    </a:lnTo>
                    <a:lnTo>
                      <a:pt x="84" y="562"/>
                    </a:lnTo>
                    <a:lnTo>
                      <a:pt x="36" y="383"/>
                    </a:lnTo>
                    <a:lnTo>
                      <a:pt x="36" y="371"/>
                    </a:lnTo>
                    <a:lnTo>
                      <a:pt x="24" y="371"/>
                    </a:lnTo>
                    <a:lnTo>
                      <a:pt x="12" y="383"/>
                    </a:lnTo>
                    <a:lnTo>
                      <a:pt x="0" y="395"/>
                    </a:lnTo>
                    <a:lnTo>
                      <a:pt x="48" y="574"/>
                    </a:lnTo>
                    <a:lnTo>
                      <a:pt x="108" y="741"/>
                    </a:lnTo>
                    <a:lnTo>
                      <a:pt x="167" y="920"/>
                    </a:lnTo>
                    <a:lnTo>
                      <a:pt x="239" y="1087"/>
                    </a:lnTo>
                    <a:lnTo>
                      <a:pt x="299" y="1230"/>
                    </a:lnTo>
                    <a:lnTo>
                      <a:pt x="382" y="1362"/>
                    </a:lnTo>
                    <a:lnTo>
                      <a:pt x="430" y="1421"/>
                    </a:lnTo>
                    <a:lnTo>
                      <a:pt x="490" y="1481"/>
                    </a:lnTo>
                    <a:lnTo>
                      <a:pt x="549" y="1529"/>
                    </a:lnTo>
                    <a:lnTo>
                      <a:pt x="621" y="1553"/>
                    </a:lnTo>
                    <a:lnTo>
                      <a:pt x="693" y="1577"/>
                    </a:lnTo>
                    <a:lnTo>
                      <a:pt x="752" y="1577"/>
                    </a:lnTo>
                    <a:lnTo>
                      <a:pt x="824" y="1565"/>
                    </a:lnTo>
                    <a:lnTo>
                      <a:pt x="884" y="1553"/>
                    </a:lnTo>
                    <a:lnTo>
                      <a:pt x="943" y="1529"/>
                    </a:lnTo>
                    <a:lnTo>
                      <a:pt x="1003" y="1481"/>
                    </a:lnTo>
                    <a:lnTo>
                      <a:pt x="1051" y="1433"/>
                    </a:lnTo>
                    <a:lnTo>
                      <a:pt x="1087" y="1386"/>
                    </a:lnTo>
                    <a:lnTo>
                      <a:pt x="1123" y="1314"/>
                    </a:lnTo>
                    <a:lnTo>
                      <a:pt x="1146" y="1242"/>
                    </a:lnTo>
                    <a:lnTo>
                      <a:pt x="1146" y="1171"/>
                    </a:lnTo>
                    <a:lnTo>
                      <a:pt x="1134" y="1099"/>
                    </a:lnTo>
                    <a:lnTo>
                      <a:pt x="1123" y="1027"/>
                    </a:lnTo>
                    <a:lnTo>
                      <a:pt x="1099" y="968"/>
                    </a:lnTo>
                    <a:lnTo>
                      <a:pt x="1027" y="824"/>
                    </a:lnTo>
                    <a:lnTo>
                      <a:pt x="836" y="419"/>
                    </a:lnTo>
                    <a:lnTo>
                      <a:pt x="645" y="13"/>
                    </a:lnTo>
                    <a:lnTo>
                      <a:pt x="645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2"/>
              <p:cNvSpPr/>
              <p:nvPr/>
            </p:nvSpPr>
            <p:spPr>
              <a:xfrm>
                <a:off x="8552834" y="1500260"/>
                <a:ext cx="32761" cy="78562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434" extrusionOk="0">
                    <a:moveTo>
                      <a:pt x="120" y="0"/>
                    </a:moveTo>
                    <a:lnTo>
                      <a:pt x="108" y="12"/>
                    </a:lnTo>
                    <a:lnTo>
                      <a:pt x="120" y="24"/>
                    </a:lnTo>
                    <a:lnTo>
                      <a:pt x="239" y="215"/>
                    </a:lnTo>
                    <a:lnTo>
                      <a:pt x="347" y="418"/>
                    </a:lnTo>
                    <a:lnTo>
                      <a:pt x="442" y="621"/>
                    </a:lnTo>
                    <a:lnTo>
                      <a:pt x="526" y="836"/>
                    </a:lnTo>
                    <a:lnTo>
                      <a:pt x="562" y="944"/>
                    </a:lnTo>
                    <a:lnTo>
                      <a:pt x="562" y="1003"/>
                    </a:lnTo>
                    <a:lnTo>
                      <a:pt x="562" y="1051"/>
                    </a:lnTo>
                    <a:lnTo>
                      <a:pt x="538" y="1099"/>
                    </a:lnTo>
                    <a:lnTo>
                      <a:pt x="526" y="1147"/>
                    </a:lnTo>
                    <a:lnTo>
                      <a:pt x="490" y="1194"/>
                    </a:lnTo>
                    <a:lnTo>
                      <a:pt x="442" y="1242"/>
                    </a:lnTo>
                    <a:lnTo>
                      <a:pt x="359" y="1302"/>
                    </a:lnTo>
                    <a:lnTo>
                      <a:pt x="239" y="1374"/>
                    </a:lnTo>
                    <a:lnTo>
                      <a:pt x="180" y="1385"/>
                    </a:lnTo>
                    <a:lnTo>
                      <a:pt x="132" y="1397"/>
                    </a:lnTo>
                    <a:lnTo>
                      <a:pt x="72" y="1385"/>
                    </a:lnTo>
                    <a:lnTo>
                      <a:pt x="24" y="1350"/>
                    </a:lnTo>
                    <a:lnTo>
                      <a:pt x="1" y="1350"/>
                    </a:lnTo>
                    <a:lnTo>
                      <a:pt x="1" y="1362"/>
                    </a:lnTo>
                    <a:lnTo>
                      <a:pt x="1" y="1374"/>
                    </a:lnTo>
                    <a:lnTo>
                      <a:pt x="48" y="1409"/>
                    </a:lnTo>
                    <a:lnTo>
                      <a:pt x="96" y="1433"/>
                    </a:lnTo>
                    <a:lnTo>
                      <a:pt x="144" y="1433"/>
                    </a:lnTo>
                    <a:lnTo>
                      <a:pt x="192" y="1421"/>
                    </a:lnTo>
                    <a:lnTo>
                      <a:pt x="287" y="1385"/>
                    </a:lnTo>
                    <a:lnTo>
                      <a:pt x="383" y="1326"/>
                    </a:lnTo>
                    <a:lnTo>
                      <a:pt x="466" y="1266"/>
                    </a:lnTo>
                    <a:lnTo>
                      <a:pt x="538" y="1194"/>
                    </a:lnTo>
                    <a:lnTo>
                      <a:pt x="562" y="1147"/>
                    </a:lnTo>
                    <a:lnTo>
                      <a:pt x="586" y="1099"/>
                    </a:lnTo>
                    <a:lnTo>
                      <a:pt x="598" y="1051"/>
                    </a:lnTo>
                    <a:lnTo>
                      <a:pt x="598" y="991"/>
                    </a:lnTo>
                    <a:lnTo>
                      <a:pt x="598" y="932"/>
                    </a:lnTo>
                    <a:lnTo>
                      <a:pt x="586" y="872"/>
                    </a:lnTo>
                    <a:lnTo>
                      <a:pt x="538" y="741"/>
                    </a:lnTo>
                    <a:lnTo>
                      <a:pt x="430" y="502"/>
                    </a:lnTo>
                    <a:lnTo>
                      <a:pt x="287" y="25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extrusionOk="0">
                    <a:moveTo>
                      <a:pt x="1517" y="1"/>
                    </a:moveTo>
                    <a:lnTo>
                      <a:pt x="1433" y="13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fill="none" extrusionOk="0">
                    <a:moveTo>
                      <a:pt x="2555" y="514"/>
                    </a:move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lnTo>
                      <a:pt x="1433" y="13"/>
                    </a:lnTo>
                    <a:lnTo>
                      <a:pt x="1349" y="25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2"/>
              <p:cNvSpPr/>
              <p:nvPr/>
            </p:nvSpPr>
            <p:spPr>
              <a:xfrm>
                <a:off x="8511635" y="1518558"/>
                <a:ext cx="141345" cy="112583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2055" extrusionOk="0">
                    <a:moveTo>
                      <a:pt x="1505" y="1"/>
                    </a:moveTo>
                    <a:lnTo>
                      <a:pt x="1385" y="13"/>
                    </a:lnTo>
                    <a:lnTo>
                      <a:pt x="1266" y="37"/>
                    </a:lnTo>
                    <a:lnTo>
                      <a:pt x="1158" y="72"/>
                    </a:lnTo>
                    <a:lnTo>
                      <a:pt x="1039" y="120"/>
                    </a:lnTo>
                    <a:lnTo>
                      <a:pt x="932" y="168"/>
                    </a:lnTo>
                    <a:lnTo>
                      <a:pt x="824" y="228"/>
                    </a:lnTo>
                    <a:lnTo>
                      <a:pt x="597" y="383"/>
                    </a:lnTo>
                    <a:lnTo>
                      <a:pt x="370" y="526"/>
                    </a:lnTo>
                    <a:lnTo>
                      <a:pt x="203" y="645"/>
                    </a:lnTo>
                    <a:lnTo>
                      <a:pt x="132" y="705"/>
                    </a:lnTo>
                    <a:lnTo>
                      <a:pt x="60" y="777"/>
                    </a:lnTo>
                    <a:lnTo>
                      <a:pt x="24" y="813"/>
                    </a:lnTo>
                    <a:lnTo>
                      <a:pt x="12" y="848"/>
                    </a:lnTo>
                    <a:lnTo>
                      <a:pt x="0" y="896"/>
                    </a:lnTo>
                    <a:lnTo>
                      <a:pt x="0" y="932"/>
                    </a:lnTo>
                    <a:lnTo>
                      <a:pt x="12" y="968"/>
                    </a:lnTo>
                    <a:lnTo>
                      <a:pt x="24" y="1004"/>
                    </a:lnTo>
                    <a:lnTo>
                      <a:pt x="72" y="1087"/>
                    </a:lnTo>
                    <a:lnTo>
                      <a:pt x="156" y="1159"/>
                    </a:lnTo>
                    <a:lnTo>
                      <a:pt x="263" y="1207"/>
                    </a:lnTo>
                    <a:lnTo>
                      <a:pt x="359" y="1254"/>
                    </a:lnTo>
                    <a:lnTo>
                      <a:pt x="466" y="1278"/>
                    </a:lnTo>
                    <a:lnTo>
                      <a:pt x="597" y="1302"/>
                    </a:lnTo>
                    <a:lnTo>
                      <a:pt x="729" y="1302"/>
                    </a:lnTo>
                    <a:lnTo>
                      <a:pt x="848" y="1290"/>
                    </a:lnTo>
                    <a:lnTo>
                      <a:pt x="979" y="1266"/>
                    </a:lnTo>
                    <a:lnTo>
                      <a:pt x="1099" y="1219"/>
                    </a:lnTo>
                    <a:lnTo>
                      <a:pt x="1206" y="1171"/>
                    </a:lnTo>
                    <a:lnTo>
                      <a:pt x="1314" y="1099"/>
                    </a:lnTo>
                    <a:lnTo>
                      <a:pt x="1388" y="1034"/>
                    </a:lnTo>
                    <a:lnTo>
                      <a:pt x="1388" y="1034"/>
                    </a:lnTo>
                    <a:lnTo>
                      <a:pt x="1397" y="1147"/>
                    </a:lnTo>
                    <a:lnTo>
                      <a:pt x="1421" y="1302"/>
                    </a:lnTo>
                    <a:lnTo>
                      <a:pt x="1457" y="1434"/>
                    </a:lnTo>
                    <a:lnTo>
                      <a:pt x="1505" y="1577"/>
                    </a:lnTo>
                    <a:lnTo>
                      <a:pt x="1541" y="1636"/>
                    </a:lnTo>
                    <a:lnTo>
                      <a:pt x="1588" y="1696"/>
                    </a:lnTo>
                    <a:lnTo>
                      <a:pt x="1636" y="1756"/>
                    </a:lnTo>
                    <a:lnTo>
                      <a:pt x="1684" y="1804"/>
                    </a:lnTo>
                    <a:lnTo>
                      <a:pt x="1803" y="1887"/>
                    </a:lnTo>
                    <a:lnTo>
                      <a:pt x="1935" y="1959"/>
                    </a:lnTo>
                    <a:lnTo>
                      <a:pt x="2054" y="1995"/>
                    </a:lnTo>
                    <a:lnTo>
                      <a:pt x="2173" y="2019"/>
                    </a:lnTo>
                    <a:lnTo>
                      <a:pt x="2305" y="2042"/>
                    </a:lnTo>
                    <a:lnTo>
                      <a:pt x="2424" y="2054"/>
                    </a:lnTo>
                    <a:lnTo>
                      <a:pt x="2436" y="2054"/>
                    </a:lnTo>
                    <a:lnTo>
                      <a:pt x="2436" y="2042"/>
                    </a:lnTo>
                    <a:lnTo>
                      <a:pt x="2436" y="2030"/>
                    </a:lnTo>
                    <a:lnTo>
                      <a:pt x="2424" y="2019"/>
                    </a:lnTo>
                    <a:lnTo>
                      <a:pt x="2197" y="1995"/>
                    </a:lnTo>
                    <a:lnTo>
                      <a:pt x="2090" y="1971"/>
                    </a:lnTo>
                    <a:lnTo>
                      <a:pt x="1970" y="1935"/>
                    </a:lnTo>
                    <a:lnTo>
                      <a:pt x="1875" y="1887"/>
                    </a:lnTo>
                    <a:lnTo>
                      <a:pt x="1779" y="1828"/>
                    </a:lnTo>
                    <a:lnTo>
                      <a:pt x="1684" y="1756"/>
                    </a:lnTo>
                    <a:lnTo>
                      <a:pt x="1612" y="1672"/>
                    </a:lnTo>
                    <a:lnTo>
                      <a:pt x="1564" y="1601"/>
                    </a:lnTo>
                    <a:lnTo>
                      <a:pt x="1517" y="1517"/>
                    </a:lnTo>
                    <a:lnTo>
                      <a:pt x="1493" y="1445"/>
                    </a:lnTo>
                    <a:lnTo>
                      <a:pt x="1469" y="1350"/>
                    </a:lnTo>
                    <a:lnTo>
                      <a:pt x="1433" y="1183"/>
                    </a:lnTo>
                    <a:lnTo>
                      <a:pt x="1421" y="1004"/>
                    </a:lnTo>
                    <a:lnTo>
                      <a:pt x="1409" y="992"/>
                    </a:lnTo>
                    <a:lnTo>
                      <a:pt x="1385" y="992"/>
                    </a:lnTo>
                    <a:lnTo>
                      <a:pt x="1302" y="1063"/>
                    </a:lnTo>
                    <a:lnTo>
                      <a:pt x="1218" y="1123"/>
                    </a:lnTo>
                    <a:lnTo>
                      <a:pt x="1123" y="1171"/>
                    </a:lnTo>
                    <a:lnTo>
                      <a:pt x="1015" y="1207"/>
                    </a:lnTo>
                    <a:lnTo>
                      <a:pt x="920" y="1242"/>
                    </a:lnTo>
                    <a:lnTo>
                      <a:pt x="812" y="1254"/>
                    </a:lnTo>
                    <a:lnTo>
                      <a:pt x="705" y="1266"/>
                    </a:lnTo>
                    <a:lnTo>
                      <a:pt x="597" y="1266"/>
                    </a:lnTo>
                    <a:lnTo>
                      <a:pt x="490" y="1242"/>
                    </a:lnTo>
                    <a:lnTo>
                      <a:pt x="382" y="1219"/>
                    </a:lnTo>
                    <a:lnTo>
                      <a:pt x="275" y="1183"/>
                    </a:lnTo>
                    <a:lnTo>
                      <a:pt x="179" y="1123"/>
                    </a:lnTo>
                    <a:lnTo>
                      <a:pt x="132" y="1087"/>
                    </a:lnTo>
                    <a:lnTo>
                      <a:pt x="96" y="1051"/>
                    </a:lnTo>
                    <a:lnTo>
                      <a:pt x="60" y="1004"/>
                    </a:lnTo>
                    <a:lnTo>
                      <a:pt x="36" y="944"/>
                    </a:lnTo>
                    <a:lnTo>
                      <a:pt x="36" y="896"/>
                    </a:lnTo>
                    <a:lnTo>
                      <a:pt x="48" y="848"/>
                    </a:lnTo>
                    <a:lnTo>
                      <a:pt x="84" y="801"/>
                    </a:lnTo>
                    <a:lnTo>
                      <a:pt x="120" y="765"/>
                    </a:lnTo>
                    <a:lnTo>
                      <a:pt x="191" y="705"/>
                    </a:lnTo>
                    <a:lnTo>
                      <a:pt x="263" y="645"/>
                    </a:lnTo>
                    <a:lnTo>
                      <a:pt x="418" y="538"/>
                    </a:lnTo>
                    <a:lnTo>
                      <a:pt x="609" y="407"/>
                    </a:lnTo>
                    <a:lnTo>
                      <a:pt x="800" y="287"/>
                    </a:lnTo>
                    <a:lnTo>
                      <a:pt x="1003" y="180"/>
                    </a:lnTo>
                    <a:lnTo>
                      <a:pt x="1111" y="132"/>
                    </a:lnTo>
                    <a:lnTo>
                      <a:pt x="1218" y="84"/>
                    </a:lnTo>
                    <a:lnTo>
                      <a:pt x="1326" y="60"/>
                    </a:lnTo>
                    <a:lnTo>
                      <a:pt x="1445" y="37"/>
                    </a:lnTo>
                    <a:lnTo>
                      <a:pt x="1672" y="37"/>
                    </a:lnTo>
                    <a:lnTo>
                      <a:pt x="1803" y="60"/>
                    </a:lnTo>
                    <a:lnTo>
                      <a:pt x="1923" y="96"/>
                    </a:lnTo>
                    <a:lnTo>
                      <a:pt x="2042" y="144"/>
                    </a:lnTo>
                    <a:lnTo>
                      <a:pt x="2161" y="204"/>
                    </a:lnTo>
                    <a:lnTo>
                      <a:pt x="2269" y="275"/>
                    </a:lnTo>
                    <a:lnTo>
                      <a:pt x="2364" y="359"/>
                    </a:lnTo>
                    <a:lnTo>
                      <a:pt x="2460" y="443"/>
                    </a:lnTo>
                    <a:lnTo>
                      <a:pt x="2555" y="538"/>
                    </a:lnTo>
                    <a:lnTo>
                      <a:pt x="2579" y="538"/>
                    </a:lnTo>
                    <a:lnTo>
                      <a:pt x="2579" y="526"/>
                    </a:lnTo>
                    <a:lnTo>
                      <a:pt x="2579" y="502"/>
                    </a:lnTo>
                    <a:lnTo>
                      <a:pt x="2496" y="419"/>
                    </a:lnTo>
                    <a:lnTo>
                      <a:pt x="2400" y="335"/>
                    </a:lnTo>
                    <a:lnTo>
                      <a:pt x="2305" y="263"/>
                    </a:lnTo>
                    <a:lnTo>
                      <a:pt x="2209" y="192"/>
                    </a:lnTo>
                    <a:lnTo>
                      <a:pt x="2102" y="132"/>
                    </a:lnTo>
                    <a:lnTo>
                      <a:pt x="1982" y="84"/>
                    </a:lnTo>
                    <a:lnTo>
                      <a:pt x="1875" y="49"/>
                    </a:lnTo>
                    <a:lnTo>
                      <a:pt x="1755" y="13"/>
                    </a:lnTo>
                    <a:lnTo>
                      <a:pt x="1624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2"/>
              <p:cNvSpPr/>
              <p:nvPr/>
            </p:nvSpPr>
            <p:spPr>
              <a:xfrm>
                <a:off x="8604496" y="1634374"/>
                <a:ext cx="394507" cy="470987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8597" extrusionOk="0">
                    <a:moveTo>
                      <a:pt x="2138" y="0"/>
                    </a:moveTo>
                    <a:lnTo>
                      <a:pt x="1" y="1134"/>
                    </a:lnTo>
                    <a:lnTo>
                      <a:pt x="2568" y="7295"/>
                    </a:lnTo>
                    <a:lnTo>
                      <a:pt x="2651" y="7462"/>
                    </a:lnTo>
                    <a:lnTo>
                      <a:pt x="2747" y="7617"/>
                    </a:lnTo>
                    <a:lnTo>
                      <a:pt x="2854" y="7773"/>
                    </a:lnTo>
                    <a:lnTo>
                      <a:pt x="2974" y="7904"/>
                    </a:lnTo>
                    <a:lnTo>
                      <a:pt x="3117" y="8035"/>
                    </a:lnTo>
                    <a:lnTo>
                      <a:pt x="3248" y="8155"/>
                    </a:lnTo>
                    <a:lnTo>
                      <a:pt x="3404" y="8262"/>
                    </a:lnTo>
                    <a:lnTo>
                      <a:pt x="3571" y="8346"/>
                    </a:lnTo>
                    <a:lnTo>
                      <a:pt x="3774" y="8441"/>
                    </a:lnTo>
                    <a:lnTo>
                      <a:pt x="3977" y="8513"/>
                    </a:lnTo>
                    <a:lnTo>
                      <a:pt x="4192" y="8561"/>
                    </a:lnTo>
                    <a:lnTo>
                      <a:pt x="4395" y="8585"/>
                    </a:lnTo>
                    <a:lnTo>
                      <a:pt x="4609" y="8597"/>
                    </a:lnTo>
                    <a:lnTo>
                      <a:pt x="4824" y="8585"/>
                    </a:lnTo>
                    <a:lnTo>
                      <a:pt x="5027" y="8549"/>
                    </a:lnTo>
                    <a:lnTo>
                      <a:pt x="5230" y="8501"/>
                    </a:lnTo>
                    <a:lnTo>
                      <a:pt x="5433" y="8429"/>
                    </a:lnTo>
                    <a:lnTo>
                      <a:pt x="5624" y="8346"/>
                    </a:lnTo>
                    <a:lnTo>
                      <a:pt x="5803" y="8238"/>
                    </a:lnTo>
                    <a:lnTo>
                      <a:pt x="5971" y="8119"/>
                    </a:lnTo>
                    <a:lnTo>
                      <a:pt x="6138" y="7976"/>
                    </a:lnTo>
                    <a:lnTo>
                      <a:pt x="6281" y="7809"/>
                    </a:lnTo>
                    <a:lnTo>
                      <a:pt x="6412" y="7641"/>
                    </a:lnTo>
                    <a:lnTo>
                      <a:pt x="6532" y="7450"/>
                    </a:lnTo>
                    <a:lnTo>
                      <a:pt x="7200" y="5827"/>
                    </a:lnTo>
                    <a:lnTo>
                      <a:pt x="5326" y="4836"/>
                    </a:lnTo>
                    <a:lnTo>
                      <a:pt x="2138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2"/>
              <p:cNvSpPr/>
              <p:nvPr/>
            </p:nvSpPr>
            <p:spPr>
              <a:xfrm>
                <a:off x="8730118" y="1651358"/>
                <a:ext cx="179257" cy="278034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075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12" y="24"/>
                    </a:lnTo>
                    <a:lnTo>
                      <a:pt x="717" y="1111"/>
                    </a:lnTo>
                    <a:lnTo>
                      <a:pt x="1552" y="2376"/>
                    </a:lnTo>
                    <a:lnTo>
                      <a:pt x="2352" y="3618"/>
                    </a:lnTo>
                    <a:lnTo>
                      <a:pt x="2663" y="4096"/>
                    </a:lnTo>
                    <a:lnTo>
                      <a:pt x="2973" y="4573"/>
                    </a:lnTo>
                    <a:lnTo>
                      <a:pt x="3152" y="4896"/>
                    </a:lnTo>
                    <a:lnTo>
                      <a:pt x="3212" y="4991"/>
                    </a:lnTo>
                    <a:lnTo>
                      <a:pt x="3224" y="5027"/>
                    </a:lnTo>
                    <a:lnTo>
                      <a:pt x="3236" y="5051"/>
                    </a:lnTo>
                    <a:lnTo>
                      <a:pt x="3236" y="5063"/>
                    </a:lnTo>
                    <a:lnTo>
                      <a:pt x="3236" y="5075"/>
                    </a:lnTo>
                    <a:lnTo>
                      <a:pt x="3272" y="5075"/>
                    </a:lnTo>
                    <a:lnTo>
                      <a:pt x="3272" y="5063"/>
                    </a:lnTo>
                    <a:lnTo>
                      <a:pt x="3272" y="5039"/>
                    </a:lnTo>
                    <a:lnTo>
                      <a:pt x="3248" y="4979"/>
                    </a:lnTo>
                    <a:lnTo>
                      <a:pt x="3176" y="4860"/>
                    </a:lnTo>
                    <a:lnTo>
                      <a:pt x="3104" y="4740"/>
                    </a:lnTo>
                    <a:lnTo>
                      <a:pt x="2830" y="4287"/>
                    </a:lnTo>
                    <a:lnTo>
                      <a:pt x="2543" y="3845"/>
                    </a:lnTo>
                    <a:lnTo>
                      <a:pt x="1731" y="2603"/>
                    </a:lnTo>
                    <a:lnTo>
                      <a:pt x="872" y="1290"/>
                    </a:lnTo>
                    <a:lnTo>
                      <a:pt x="120" y="132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2"/>
              <p:cNvSpPr/>
              <p:nvPr/>
            </p:nvSpPr>
            <p:spPr>
              <a:xfrm>
                <a:off x="8950518" y="3618252"/>
                <a:ext cx="501118" cy="256449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4681" extrusionOk="0">
                    <a:moveTo>
                      <a:pt x="8836" y="1"/>
                    </a:moveTo>
                    <a:lnTo>
                      <a:pt x="2759" y="48"/>
                    </a:lnTo>
                    <a:lnTo>
                      <a:pt x="2878" y="1983"/>
                    </a:lnTo>
                    <a:lnTo>
                      <a:pt x="2639" y="2018"/>
                    </a:lnTo>
                    <a:lnTo>
                      <a:pt x="2401" y="2066"/>
                    </a:lnTo>
                    <a:lnTo>
                      <a:pt x="2186" y="2126"/>
                    </a:lnTo>
                    <a:lnTo>
                      <a:pt x="1983" y="2198"/>
                    </a:lnTo>
                    <a:lnTo>
                      <a:pt x="1792" y="2269"/>
                    </a:lnTo>
                    <a:lnTo>
                      <a:pt x="1613" y="2353"/>
                    </a:lnTo>
                    <a:lnTo>
                      <a:pt x="1446" y="2436"/>
                    </a:lnTo>
                    <a:lnTo>
                      <a:pt x="1290" y="2544"/>
                    </a:lnTo>
                    <a:lnTo>
                      <a:pt x="1159" y="2639"/>
                    </a:lnTo>
                    <a:lnTo>
                      <a:pt x="1016" y="2747"/>
                    </a:lnTo>
                    <a:lnTo>
                      <a:pt x="896" y="2854"/>
                    </a:lnTo>
                    <a:lnTo>
                      <a:pt x="789" y="2974"/>
                    </a:lnTo>
                    <a:lnTo>
                      <a:pt x="681" y="3093"/>
                    </a:lnTo>
                    <a:lnTo>
                      <a:pt x="598" y="3200"/>
                    </a:lnTo>
                    <a:lnTo>
                      <a:pt x="431" y="3439"/>
                    </a:lnTo>
                    <a:lnTo>
                      <a:pt x="299" y="3678"/>
                    </a:lnTo>
                    <a:lnTo>
                      <a:pt x="204" y="3893"/>
                    </a:lnTo>
                    <a:lnTo>
                      <a:pt x="120" y="4096"/>
                    </a:lnTo>
                    <a:lnTo>
                      <a:pt x="72" y="4287"/>
                    </a:lnTo>
                    <a:lnTo>
                      <a:pt x="37" y="4442"/>
                    </a:lnTo>
                    <a:lnTo>
                      <a:pt x="13" y="4550"/>
                    </a:lnTo>
                    <a:lnTo>
                      <a:pt x="1" y="4657"/>
                    </a:lnTo>
                    <a:lnTo>
                      <a:pt x="9147" y="4681"/>
                    </a:lnTo>
                    <a:lnTo>
                      <a:pt x="9147" y="4681"/>
                    </a:lnTo>
                    <a:lnTo>
                      <a:pt x="88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2"/>
              <p:cNvSpPr/>
              <p:nvPr/>
            </p:nvSpPr>
            <p:spPr>
              <a:xfrm>
                <a:off x="9031655" y="3730781"/>
                <a:ext cx="71330" cy="39938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729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335" y="191"/>
                    </a:lnTo>
                    <a:lnTo>
                      <a:pt x="657" y="358"/>
                    </a:lnTo>
                    <a:lnTo>
                      <a:pt x="967" y="538"/>
                    </a:lnTo>
                    <a:lnTo>
                      <a:pt x="1278" y="729"/>
                    </a:lnTo>
                    <a:lnTo>
                      <a:pt x="1290" y="729"/>
                    </a:lnTo>
                    <a:lnTo>
                      <a:pt x="1302" y="717"/>
                    </a:lnTo>
                    <a:lnTo>
                      <a:pt x="1302" y="705"/>
                    </a:lnTo>
                    <a:lnTo>
                      <a:pt x="1302" y="693"/>
                    </a:lnTo>
                    <a:lnTo>
                      <a:pt x="991" y="502"/>
                    </a:lnTo>
                    <a:lnTo>
                      <a:pt x="669" y="323"/>
                    </a:lnTo>
                    <a:lnTo>
                      <a:pt x="347" y="155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2"/>
              <p:cNvSpPr/>
              <p:nvPr/>
            </p:nvSpPr>
            <p:spPr>
              <a:xfrm>
                <a:off x="9064362" y="3720317"/>
                <a:ext cx="64153" cy="41253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75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1147" y="752"/>
                    </a:lnTo>
                    <a:lnTo>
                      <a:pt x="1158" y="752"/>
                    </a:lnTo>
                    <a:lnTo>
                      <a:pt x="1170" y="740"/>
                    </a:lnTo>
                    <a:lnTo>
                      <a:pt x="1170" y="729"/>
                    </a:lnTo>
                    <a:lnTo>
                      <a:pt x="1158" y="717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2"/>
              <p:cNvSpPr/>
              <p:nvPr/>
            </p:nvSpPr>
            <p:spPr>
              <a:xfrm>
                <a:off x="9081345" y="3688925"/>
                <a:ext cx="362458" cy="3945"/>
              </a:xfrm>
              <a:custGeom>
                <a:avLst/>
                <a:gdLst/>
                <a:ahLst/>
                <a:cxnLst/>
                <a:rect l="l" t="t" r="r" b="b"/>
                <a:pathLst>
                  <a:path w="6616" h="72" extrusionOk="0">
                    <a:moveTo>
                      <a:pt x="156" y="0"/>
                    </a:moveTo>
                    <a:lnTo>
                      <a:pt x="25" y="12"/>
                    </a:lnTo>
                    <a:lnTo>
                      <a:pt x="1" y="12"/>
                    </a:lnTo>
                    <a:lnTo>
                      <a:pt x="1" y="24"/>
                    </a:lnTo>
                    <a:lnTo>
                      <a:pt x="1" y="36"/>
                    </a:lnTo>
                    <a:lnTo>
                      <a:pt x="13" y="48"/>
                    </a:lnTo>
                    <a:lnTo>
                      <a:pt x="2245" y="48"/>
                    </a:lnTo>
                    <a:lnTo>
                      <a:pt x="4144" y="60"/>
                    </a:lnTo>
                    <a:lnTo>
                      <a:pt x="6329" y="60"/>
                    </a:lnTo>
                    <a:lnTo>
                      <a:pt x="6460" y="72"/>
                    </a:lnTo>
                    <a:lnTo>
                      <a:pt x="6591" y="60"/>
                    </a:lnTo>
                    <a:lnTo>
                      <a:pt x="6615" y="60"/>
                    </a:lnTo>
                    <a:lnTo>
                      <a:pt x="6615" y="48"/>
                    </a:lnTo>
                    <a:lnTo>
                      <a:pt x="6615" y="36"/>
                    </a:lnTo>
                    <a:lnTo>
                      <a:pt x="6603" y="24"/>
                    </a:lnTo>
                    <a:lnTo>
                      <a:pt x="4371" y="24"/>
                    </a:lnTo>
                    <a:lnTo>
                      <a:pt x="2472" y="12"/>
                    </a:lnTo>
                    <a:lnTo>
                      <a:pt x="287" y="12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2"/>
              <p:cNvSpPr/>
              <p:nvPr/>
            </p:nvSpPr>
            <p:spPr>
              <a:xfrm>
                <a:off x="8840620" y="1374035"/>
                <a:ext cx="959669" cy="826815"/>
              </a:xfrm>
              <a:custGeom>
                <a:avLst/>
                <a:gdLst/>
                <a:ahLst/>
                <a:cxnLst/>
                <a:rect l="l" t="t" r="r" b="b"/>
                <a:pathLst>
                  <a:path w="17517" h="15092" extrusionOk="0">
                    <a:moveTo>
                      <a:pt x="9266" y="0"/>
                    </a:moveTo>
                    <a:lnTo>
                      <a:pt x="7786" y="358"/>
                    </a:lnTo>
                    <a:lnTo>
                      <a:pt x="6341" y="705"/>
                    </a:lnTo>
                    <a:lnTo>
                      <a:pt x="6329" y="1290"/>
                    </a:lnTo>
                    <a:lnTo>
                      <a:pt x="5863" y="1349"/>
                    </a:lnTo>
                    <a:lnTo>
                      <a:pt x="5398" y="1421"/>
                    </a:lnTo>
                    <a:lnTo>
                      <a:pt x="4872" y="1505"/>
                    </a:lnTo>
                    <a:lnTo>
                      <a:pt x="4693" y="1540"/>
                    </a:lnTo>
                    <a:lnTo>
                      <a:pt x="4514" y="1576"/>
                    </a:lnTo>
                    <a:lnTo>
                      <a:pt x="4323" y="1636"/>
                    </a:lnTo>
                    <a:lnTo>
                      <a:pt x="4120" y="1696"/>
                    </a:lnTo>
                    <a:lnTo>
                      <a:pt x="3965" y="1755"/>
                    </a:lnTo>
                    <a:lnTo>
                      <a:pt x="3774" y="1839"/>
                    </a:lnTo>
                    <a:lnTo>
                      <a:pt x="3583" y="1934"/>
                    </a:lnTo>
                    <a:lnTo>
                      <a:pt x="3392" y="2042"/>
                    </a:lnTo>
                    <a:lnTo>
                      <a:pt x="3213" y="2161"/>
                    </a:lnTo>
                    <a:lnTo>
                      <a:pt x="3034" y="2304"/>
                    </a:lnTo>
                    <a:lnTo>
                      <a:pt x="2866" y="2460"/>
                    </a:lnTo>
                    <a:lnTo>
                      <a:pt x="2711" y="2639"/>
                    </a:lnTo>
                    <a:lnTo>
                      <a:pt x="2556" y="2830"/>
                    </a:lnTo>
                    <a:lnTo>
                      <a:pt x="2449" y="2997"/>
                    </a:lnTo>
                    <a:lnTo>
                      <a:pt x="2305" y="3248"/>
                    </a:lnTo>
                    <a:lnTo>
                      <a:pt x="1947" y="3928"/>
                    </a:lnTo>
                    <a:lnTo>
                      <a:pt x="1529" y="4776"/>
                    </a:lnTo>
                    <a:lnTo>
                      <a:pt x="1087" y="5695"/>
                    </a:lnTo>
                    <a:lnTo>
                      <a:pt x="323" y="7319"/>
                    </a:lnTo>
                    <a:lnTo>
                      <a:pt x="1" y="8035"/>
                    </a:lnTo>
                    <a:lnTo>
                      <a:pt x="3822" y="8812"/>
                    </a:lnTo>
                    <a:lnTo>
                      <a:pt x="3714" y="13313"/>
                    </a:lnTo>
                    <a:lnTo>
                      <a:pt x="3654" y="13349"/>
                    </a:lnTo>
                    <a:lnTo>
                      <a:pt x="3571" y="13408"/>
                    </a:lnTo>
                    <a:lnTo>
                      <a:pt x="3499" y="13480"/>
                    </a:lnTo>
                    <a:lnTo>
                      <a:pt x="3440" y="13563"/>
                    </a:lnTo>
                    <a:lnTo>
                      <a:pt x="3368" y="13671"/>
                    </a:lnTo>
                    <a:lnTo>
                      <a:pt x="3320" y="13790"/>
                    </a:lnTo>
                    <a:lnTo>
                      <a:pt x="3284" y="13934"/>
                    </a:lnTo>
                    <a:lnTo>
                      <a:pt x="3272" y="14101"/>
                    </a:lnTo>
                    <a:lnTo>
                      <a:pt x="3272" y="14244"/>
                    </a:lnTo>
                    <a:lnTo>
                      <a:pt x="3272" y="14363"/>
                    </a:lnTo>
                    <a:lnTo>
                      <a:pt x="3296" y="14471"/>
                    </a:lnTo>
                    <a:lnTo>
                      <a:pt x="3320" y="14554"/>
                    </a:lnTo>
                    <a:lnTo>
                      <a:pt x="3344" y="14650"/>
                    </a:lnTo>
                    <a:lnTo>
                      <a:pt x="3380" y="14722"/>
                    </a:lnTo>
                    <a:lnTo>
                      <a:pt x="3463" y="14829"/>
                    </a:lnTo>
                    <a:lnTo>
                      <a:pt x="3547" y="14913"/>
                    </a:lnTo>
                    <a:lnTo>
                      <a:pt x="3607" y="14972"/>
                    </a:lnTo>
                    <a:lnTo>
                      <a:pt x="3678" y="15008"/>
                    </a:lnTo>
                    <a:lnTo>
                      <a:pt x="4407" y="15056"/>
                    </a:lnTo>
                    <a:lnTo>
                      <a:pt x="5099" y="15080"/>
                    </a:lnTo>
                    <a:lnTo>
                      <a:pt x="5756" y="15092"/>
                    </a:lnTo>
                    <a:lnTo>
                      <a:pt x="6389" y="15092"/>
                    </a:lnTo>
                    <a:lnTo>
                      <a:pt x="6998" y="15080"/>
                    </a:lnTo>
                    <a:lnTo>
                      <a:pt x="7571" y="15044"/>
                    </a:lnTo>
                    <a:lnTo>
                      <a:pt x="8120" y="14996"/>
                    </a:lnTo>
                    <a:lnTo>
                      <a:pt x="8645" y="14936"/>
                    </a:lnTo>
                    <a:lnTo>
                      <a:pt x="9135" y="14865"/>
                    </a:lnTo>
                    <a:lnTo>
                      <a:pt x="9600" y="14781"/>
                    </a:lnTo>
                    <a:lnTo>
                      <a:pt x="10054" y="14698"/>
                    </a:lnTo>
                    <a:lnTo>
                      <a:pt x="10472" y="14602"/>
                    </a:lnTo>
                    <a:lnTo>
                      <a:pt x="10854" y="14495"/>
                    </a:lnTo>
                    <a:lnTo>
                      <a:pt x="11224" y="14387"/>
                    </a:lnTo>
                    <a:lnTo>
                      <a:pt x="11570" y="14268"/>
                    </a:lnTo>
                    <a:lnTo>
                      <a:pt x="11893" y="14148"/>
                    </a:lnTo>
                    <a:lnTo>
                      <a:pt x="12191" y="14029"/>
                    </a:lnTo>
                    <a:lnTo>
                      <a:pt x="12466" y="13910"/>
                    </a:lnTo>
                    <a:lnTo>
                      <a:pt x="12717" y="13778"/>
                    </a:lnTo>
                    <a:lnTo>
                      <a:pt x="12955" y="13659"/>
                    </a:lnTo>
                    <a:lnTo>
                      <a:pt x="13158" y="13540"/>
                    </a:lnTo>
                    <a:lnTo>
                      <a:pt x="13349" y="13420"/>
                    </a:lnTo>
                    <a:lnTo>
                      <a:pt x="13517" y="13301"/>
                    </a:lnTo>
                    <a:lnTo>
                      <a:pt x="13672" y="13193"/>
                    </a:lnTo>
                    <a:lnTo>
                      <a:pt x="13803" y="13086"/>
                    </a:lnTo>
                    <a:lnTo>
                      <a:pt x="13911" y="12990"/>
                    </a:lnTo>
                    <a:lnTo>
                      <a:pt x="14078" y="12811"/>
                    </a:lnTo>
                    <a:lnTo>
                      <a:pt x="14137" y="12740"/>
                    </a:lnTo>
                    <a:lnTo>
                      <a:pt x="14173" y="12680"/>
                    </a:lnTo>
                    <a:lnTo>
                      <a:pt x="14197" y="12632"/>
                    </a:lnTo>
                    <a:lnTo>
                      <a:pt x="14209" y="12596"/>
                    </a:lnTo>
                    <a:lnTo>
                      <a:pt x="14197" y="12477"/>
                    </a:lnTo>
                    <a:lnTo>
                      <a:pt x="14185" y="12381"/>
                    </a:lnTo>
                    <a:lnTo>
                      <a:pt x="14161" y="12286"/>
                    </a:lnTo>
                    <a:lnTo>
                      <a:pt x="14137" y="12214"/>
                    </a:lnTo>
                    <a:lnTo>
                      <a:pt x="14102" y="12131"/>
                    </a:lnTo>
                    <a:lnTo>
                      <a:pt x="14066" y="12071"/>
                    </a:lnTo>
                    <a:lnTo>
                      <a:pt x="13982" y="11964"/>
                    </a:lnTo>
                    <a:lnTo>
                      <a:pt x="13899" y="11892"/>
                    </a:lnTo>
                    <a:lnTo>
                      <a:pt x="13827" y="11844"/>
                    </a:lnTo>
                    <a:lnTo>
                      <a:pt x="13767" y="11808"/>
                    </a:lnTo>
                    <a:lnTo>
                      <a:pt x="13266" y="7677"/>
                    </a:lnTo>
                    <a:lnTo>
                      <a:pt x="13803" y="8406"/>
                    </a:lnTo>
                    <a:lnTo>
                      <a:pt x="17516" y="5827"/>
                    </a:lnTo>
                    <a:lnTo>
                      <a:pt x="16788" y="4692"/>
                    </a:lnTo>
                    <a:lnTo>
                      <a:pt x="16167" y="3725"/>
                    </a:lnTo>
                    <a:lnTo>
                      <a:pt x="15869" y="3283"/>
                    </a:lnTo>
                    <a:lnTo>
                      <a:pt x="15606" y="2913"/>
                    </a:lnTo>
                    <a:lnTo>
                      <a:pt x="15379" y="2603"/>
                    </a:lnTo>
                    <a:lnTo>
                      <a:pt x="15140" y="2340"/>
                    </a:lnTo>
                    <a:lnTo>
                      <a:pt x="14914" y="2113"/>
                    </a:lnTo>
                    <a:lnTo>
                      <a:pt x="14687" y="1922"/>
                    </a:lnTo>
                    <a:lnTo>
                      <a:pt x="14472" y="1755"/>
                    </a:lnTo>
                    <a:lnTo>
                      <a:pt x="14257" y="1624"/>
                    </a:lnTo>
                    <a:lnTo>
                      <a:pt x="14054" y="1528"/>
                    </a:lnTo>
                    <a:lnTo>
                      <a:pt x="13863" y="1445"/>
                    </a:lnTo>
                    <a:lnTo>
                      <a:pt x="13684" y="1385"/>
                    </a:lnTo>
                    <a:lnTo>
                      <a:pt x="13529" y="1337"/>
                    </a:lnTo>
                    <a:lnTo>
                      <a:pt x="13397" y="1313"/>
                    </a:lnTo>
                    <a:lnTo>
                      <a:pt x="13278" y="1290"/>
                    </a:lnTo>
                    <a:lnTo>
                      <a:pt x="13051" y="1290"/>
                    </a:lnTo>
                    <a:lnTo>
                      <a:pt x="9708" y="1051"/>
                    </a:lnTo>
                    <a:lnTo>
                      <a:pt x="9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2"/>
              <p:cNvSpPr/>
              <p:nvPr/>
            </p:nvSpPr>
            <p:spPr>
              <a:xfrm>
                <a:off x="9041462" y="1651358"/>
                <a:ext cx="13148" cy="44940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820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239"/>
                    </a:lnTo>
                    <a:lnTo>
                      <a:pt x="12" y="836"/>
                    </a:lnTo>
                    <a:lnTo>
                      <a:pt x="36" y="1708"/>
                    </a:lnTo>
                    <a:lnTo>
                      <a:pt x="60" y="2782"/>
                    </a:lnTo>
                    <a:lnTo>
                      <a:pt x="96" y="3952"/>
                    </a:lnTo>
                    <a:lnTo>
                      <a:pt x="120" y="5146"/>
                    </a:lnTo>
                    <a:lnTo>
                      <a:pt x="156" y="6245"/>
                    </a:lnTo>
                    <a:lnTo>
                      <a:pt x="180" y="7188"/>
                    </a:lnTo>
                    <a:lnTo>
                      <a:pt x="191" y="7857"/>
                    </a:lnTo>
                    <a:lnTo>
                      <a:pt x="191" y="8012"/>
                    </a:lnTo>
                    <a:lnTo>
                      <a:pt x="203" y="8179"/>
                    </a:lnTo>
                    <a:lnTo>
                      <a:pt x="203" y="8191"/>
                    </a:lnTo>
                    <a:lnTo>
                      <a:pt x="203" y="8203"/>
                    </a:lnTo>
                    <a:lnTo>
                      <a:pt x="227" y="8203"/>
                    </a:lnTo>
                    <a:lnTo>
                      <a:pt x="239" y="8191"/>
                    </a:lnTo>
                    <a:lnTo>
                      <a:pt x="227" y="7976"/>
                    </a:lnTo>
                    <a:lnTo>
                      <a:pt x="215" y="7379"/>
                    </a:lnTo>
                    <a:lnTo>
                      <a:pt x="191" y="6496"/>
                    </a:lnTo>
                    <a:lnTo>
                      <a:pt x="168" y="5421"/>
                    </a:lnTo>
                    <a:lnTo>
                      <a:pt x="132" y="4251"/>
                    </a:lnTo>
                    <a:lnTo>
                      <a:pt x="108" y="3069"/>
                    </a:lnTo>
                    <a:lnTo>
                      <a:pt x="84" y="1959"/>
                    </a:lnTo>
                    <a:lnTo>
                      <a:pt x="60" y="1027"/>
                    </a:lnTo>
                    <a:lnTo>
                      <a:pt x="36" y="359"/>
                    </a:lnTo>
                    <a:lnTo>
                      <a:pt x="36" y="192"/>
                    </a:lnTo>
                    <a:lnTo>
                      <a:pt x="36" y="36"/>
                    </a:lnTo>
                    <a:lnTo>
                      <a:pt x="36" y="24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2"/>
              <p:cNvSpPr/>
              <p:nvPr/>
            </p:nvSpPr>
            <p:spPr>
              <a:xfrm>
                <a:off x="9226580" y="1410632"/>
                <a:ext cx="26845" cy="697358"/>
              </a:xfrm>
              <a:custGeom>
                <a:avLst/>
                <a:gdLst/>
                <a:ahLst/>
                <a:cxnLst/>
                <a:rect l="l" t="t" r="r" b="b"/>
                <a:pathLst>
                  <a:path w="490" h="12729" extrusionOk="0">
                    <a:moveTo>
                      <a:pt x="454" y="1"/>
                    </a:moveTo>
                    <a:lnTo>
                      <a:pt x="454" y="13"/>
                    </a:lnTo>
                    <a:lnTo>
                      <a:pt x="311" y="1254"/>
                    </a:lnTo>
                    <a:lnTo>
                      <a:pt x="191" y="2496"/>
                    </a:lnTo>
                    <a:lnTo>
                      <a:pt x="108" y="3738"/>
                    </a:lnTo>
                    <a:lnTo>
                      <a:pt x="48" y="4980"/>
                    </a:lnTo>
                    <a:lnTo>
                      <a:pt x="12" y="6221"/>
                    </a:lnTo>
                    <a:lnTo>
                      <a:pt x="0" y="7463"/>
                    </a:lnTo>
                    <a:lnTo>
                      <a:pt x="12" y="8693"/>
                    </a:lnTo>
                    <a:lnTo>
                      <a:pt x="48" y="9934"/>
                    </a:lnTo>
                    <a:lnTo>
                      <a:pt x="84" y="10627"/>
                    </a:lnTo>
                    <a:lnTo>
                      <a:pt x="132" y="11319"/>
                    </a:lnTo>
                    <a:lnTo>
                      <a:pt x="179" y="12012"/>
                    </a:lnTo>
                    <a:lnTo>
                      <a:pt x="239" y="12704"/>
                    </a:lnTo>
                    <a:lnTo>
                      <a:pt x="251" y="12728"/>
                    </a:lnTo>
                    <a:lnTo>
                      <a:pt x="275" y="12728"/>
                    </a:lnTo>
                    <a:lnTo>
                      <a:pt x="275" y="12704"/>
                    </a:lnTo>
                    <a:lnTo>
                      <a:pt x="179" y="11463"/>
                    </a:lnTo>
                    <a:lnTo>
                      <a:pt x="108" y="10221"/>
                    </a:lnTo>
                    <a:lnTo>
                      <a:pt x="60" y="8979"/>
                    </a:lnTo>
                    <a:lnTo>
                      <a:pt x="36" y="7738"/>
                    </a:lnTo>
                    <a:lnTo>
                      <a:pt x="36" y="6496"/>
                    </a:lnTo>
                    <a:lnTo>
                      <a:pt x="72" y="5254"/>
                    </a:lnTo>
                    <a:lnTo>
                      <a:pt x="132" y="4012"/>
                    </a:lnTo>
                    <a:lnTo>
                      <a:pt x="215" y="2783"/>
                    </a:lnTo>
                    <a:lnTo>
                      <a:pt x="263" y="2090"/>
                    </a:lnTo>
                    <a:lnTo>
                      <a:pt x="335" y="1398"/>
                    </a:lnTo>
                    <a:lnTo>
                      <a:pt x="406" y="705"/>
                    </a:lnTo>
                    <a:lnTo>
                      <a:pt x="490" y="13"/>
                    </a:lnTo>
                    <a:lnTo>
                      <a:pt x="49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2"/>
              <p:cNvSpPr/>
              <p:nvPr/>
            </p:nvSpPr>
            <p:spPr>
              <a:xfrm>
                <a:off x="9197161" y="2119715"/>
                <a:ext cx="28159" cy="81794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493" extrusionOk="0">
                    <a:moveTo>
                      <a:pt x="143" y="0"/>
                    </a:moveTo>
                    <a:lnTo>
                      <a:pt x="96" y="96"/>
                    </a:lnTo>
                    <a:lnTo>
                      <a:pt x="60" y="191"/>
                    </a:lnTo>
                    <a:lnTo>
                      <a:pt x="36" y="299"/>
                    </a:lnTo>
                    <a:lnTo>
                      <a:pt x="12" y="394"/>
                    </a:lnTo>
                    <a:lnTo>
                      <a:pt x="0" y="502"/>
                    </a:lnTo>
                    <a:lnTo>
                      <a:pt x="0" y="609"/>
                    </a:lnTo>
                    <a:lnTo>
                      <a:pt x="12" y="705"/>
                    </a:lnTo>
                    <a:lnTo>
                      <a:pt x="36" y="812"/>
                    </a:lnTo>
                    <a:lnTo>
                      <a:pt x="60" y="908"/>
                    </a:lnTo>
                    <a:lnTo>
                      <a:pt x="96" y="1015"/>
                    </a:lnTo>
                    <a:lnTo>
                      <a:pt x="143" y="1099"/>
                    </a:lnTo>
                    <a:lnTo>
                      <a:pt x="191" y="1194"/>
                    </a:lnTo>
                    <a:lnTo>
                      <a:pt x="251" y="1278"/>
                    </a:lnTo>
                    <a:lnTo>
                      <a:pt x="322" y="1349"/>
                    </a:lnTo>
                    <a:lnTo>
                      <a:pt x="406" y="1421"/>
                    </a:lnTo>
                    <a:lnTo>
                      <a:pt x="490" y="1493"/>
                    </a:lnTo>
                    <a:lnTo>
                      <a:pt x="502" y="1493"/>
                    </a:lnTo>
                    <a:lnTo>
                      <a:pt x="513" y="1481"/>
                    </a:lnTo>
                    <a:lnTo>
                      <a:pt x="513" y="1469"/>
                    </a:lnTo>
                    <a:lnTo>
                      <a:pt x="502" y="1457"/>
                    </a:lnTo>
                    <a:lnTo>
                      <a:pt x="418" y="1397"/>
                    </a:lnTo>
                    <a:lnTo>
                      <a:pt x="346" y="1325"/>
                    </a:lnTo>
                    <a:lnTo>
                      <a:pt x="287" y="1254"/>
                    </a:lnTo>
                    <a:lnTo>
                      <a:pt x="227" y="1170"/>
                    </a:lnTo>
                    <a:lnTo>
                      <a:pt x="167" y="1087"/>
                    </a:lnTo>
                    <a:lnTo>
                      <a:pt x="131" y="991"/>
                    </a:lnTo>
                    <a:lnTo>
                      <a:pt x="96" y="896"/>
                    </a:lnTo>
                    <a:lnTo>
                      <a:pt x="72" y="800"/>
                    </a:lnTo>
                    <a:lnTo>
                      <a:pt x="48" y="705"/>
                    </a:lnTo>
                    <a:lnTo>
                      <a:pt x="36" y="597"/>
                    </a:lnTo>
                    <a:lnTo>
                      <a:pt x="36" y="502"/>
                    </a:lnTo>
                    <a:lnTo>
                      <a:pt x="48" y="406"/>
                    </a:lnTo>
                    <a:lnTo>
                      <a:pt x="60" y="299"/>
                    </a:lnTo>
                    <a:lnTo>
                      <a:pt x="96" y="203"/>
                    </a:lnTo>
                    <a:lnTo>
                      <a:pt x="131" y="108"/>
                    </a:lnTo>
                    <a:lnTo>
                      <a:pt x="179" y="24"/>
                    </a:lnTo>
                    <a:lnTo>
                      <a:pt x="179" y="12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2"/>
              <p:cNvSpPr/>
              <p:nvPr/>
            </p:nvSpPr>
            <p:spPr>
              <a:xfrm>
                <a:off x="9546415" y="1468211"/>
                <a:ext cx="53032" cy="16813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069" extrusionOk="0">
                    <a:moveTo>
                      <a:pt x="944" y="0"/>
                    </a:moveTo>
                    <a:lnTo>
                      <a:pt x="884" y="24"/>
                    </a:lnTo>
                    <a:lnTo>
                      <a:pt x="825" y="60"/>
                    </a:lnTo>
                    <a:lnTo>
                      <a:pt x="765" y="96"/>
                    </a:lnTo>
                    <a:lnTo>
                      <a:pt x="705" y="132"/>
                    </a:lnTo>
                    <a:lnTo>
                      <a:pt x="622" y="239"/>
                    </a:lnTo>
                    <a:lnTo>
                      <a:pt x="538" y="347"/>
                    </a:lnTo>
                    <a:lnTo>
                      <a:pt x="454" y="490"/>
                    </a:lnTo>
                    <a:lnTo>
                      <a:pt x="383" y="633"/>
                    </a:lnTo>
                    <a:lnTo>
                      <a:pt x="263" y="944"/>
                    </a:lnTo>
                    <a:lnTo>
                      <a:pt x="204" y="1099"/>
                    </a:lnTo>
                    <a:lnTo>
                      <a:pt x="156" y="1266"/>
                    </a:lnTo>
                    <a:lnTo>
                      <a:pt x="72" y="1600"/>
                    </a:lnTo>
                    <a:lnTo>
                      <a:pt x="25" y="1947"/>
                    </a:lnTo>
                    <a:lnTo>
                      <a:pt x="1" y="2293"/>
                    </a:lnTo>
                    <a:lnTo>
                      <a:pt x="1" y="2484"/>
                    </a:lnTo>
                    <a:lnTo>
                      <a:pt x="1" y="2675"/>
                    </a:lnTo>
                    <a:lnTo>
                      <a:pt x="25" y="2866"/>
                    </a:lnTo>
                    <a:lnTo>
                      <a:pt x="49" y="3057"/>
                    </a:lnTo>
                    <a:lnTo>
                      <a:pt x="60" y="3069"/>
                    </a:lnTo>
                    <a:lnTo>
                      <a:pt x="84" y="3069"/>
                    </a:lnTo>
                    <a:lnTo>
                      <a:pt x="84" y="3057"/>
                    </a:lnTo>
                    <a:lnTo>
                      <a:pt x="49" y="2723"/>
                    </a:lnTo>
                    <a:lnTo>
                      <a:pt x="37" y="2400"/>
                    </a:lnTo>
                    <a:lnTo>
                      <a:pt x="49" y="2066"/>
                    </a:lnTo>
                    <a:lnTo>
                      <a:pt x="84" y="1744"/>
                    </a:lnTo>
                    <a:lnTo>
                      <a:pt x="144" y="1409"/>
                    </a:lnTo>
                    <a:lnTo>
                      <a:pt x="240" y="1099"/>
                    </a:lnTo>
                    <a:lnTo>
                      <a:pt x="359" y="788"/>
                    </a:lnTo>
                    <a:lnTo>
                      <a:pt x="502" y="490"/>
                    </a:lnTo>
                    <a:lnTo>
                      <a:pt x="586" y="347"/>
                    </a:lnTo>
                    <a:lnTo>
                      <a:pt x="634" y="275"/>
                    </a:lnTo>
                    <a:lnTo>
                      <a:pt x="681" y="215"/>
                    </a:lnTo>
                    <a:lnTo>
                      <a:pt x="741" y="156"/>
                    </a:lnTo>
                    <a:lnTo>
                      <a:pt x="801" y="108"/>
                    </a:lnTo>
                    <a:lnTo>
                      <a:pt x="872" y="72"/>
                    </a:lnTo>
                    <a:lnTo>
                      <a:pt x="956" y="36"/>
                    </a:lnTo>
                    <a:lnTo>
                      <a:pt x="968" y="36"/>
                    </a:lnTo>
                    <a:lnTo>
                      <a:pt x="968" y="24"/>
                    </a:lnTo>
                    <a:lnTo>
                      <a:pt x="956" y="12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2"/>
              <p:cNvSpPr/>
              <p:nvPr/>
            </p:nvSpPr>
            <p:spPr>
              <a:xfrm>
                <a:off x="9038175" y="1487167"/>
                <a:ext cx="2027" cy="84424"/>
              </a:xfrm>
              <a:custGeom>
                <a:avLst/>
                <a:gdLst/>
                <a:ahLst/>
                <a:cxnLst/>
                <a:rect l="l" t="t" r="r" b="b"/>
                <a:pathLst>
                  <a:path w="37" h="1541" extrusionOk="0">
                    <a:moveTo>
                      <a:pt x="1" y="1"/>
                    </a:moveTo>
                    <a:lnTo>
                      <a:pt x="1" y="13"/>
                    </a:lnTo>
                    <a:lnTo>
                      <a:pt x="1" y="1517"/>
                    </a:lnTo>
                    <a:lnTo>
                      <a:pt x="1" y="1529"/>
                    </a:lnTo>
                    <a:lnTo>
                      <a:pt x="13" y="1541"/>
                    </a:lnTo>
                    <a:lnTo>
                      <a:pt x="25" y="1529"/>
                    </a:lnTo>
                    <a:lnTo>
                      <a:pt x="37" y="1517"/>
                    </a:lnTo>
                    <a:lnTo>
                      <a:pt x="37" y="1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2"/>
              <p:cNvSpPr/>
              <p:nvPr/>
            </p:nvSpPr>
            <p:spPr>
              <a:xfrm>
                <a:off x="9082660" y="2050357"/>
                <a:ext cx="424584" cy="71385"/>
              </a:xfrm>
              <a:custGeom>
                <a:avLst/>
                <a:gdLst/>
                <a:ahLst/>
                <a:cxnLst/>
                <a:rect l="l" t="t" r="r" b="b"/>
                <a:pathLst>
                  <a:path w="7750" h="1303" extrusionOk="0">
                    <a:moveTo>
                      <a:pt x="7714" y="1"/>
                    </a:moveTo>
                    <a:lnTo>
                      <a:pt x="7439" y="132"/>
                    </a:lnTo>
                    <a:lnTo>
                      <a:pt x="7140" y="239"/>
                    </a:lnTo>
                    <a:lnTo>
                      <a:pt x="6854" y="347"/>
                    </a:lnTo>
                    <a:lnTo>
                      <a:pt x="6555" y="430"/>
                    </a:lnTo>
                    <a:lnTo>
                      <a:pt x="6149" y="538"/>
                    </a:lnTo>
                    <a:lnTo>
                      <a:pt x="5755" y="633"/>
                    </a:lnTo>
                    <a:lnTo>
                      <a:pt x="5350" y="717"/>
                    </a:lnTo>
                    <a:lnTo>
                      <a:pt x="4944" y="801"/>
                    </a:lnTo>
                    <a:lnTo>
                      <a:pt x="4490" y="884"/>
                    </a:lnTo>
                    <a:lnTo>
                      <a:pt x="4036" y="956"/>
                    </a:lnTo>
                    <a:lnTo>
                      <a:pt x="3141" y="1075"/>
                    </a:lnTo>
                    <a:lnTo>
                      <a:pt x="2293" y="1171"/>
                    </a:lnTo>
                    <a:lnTo>
                      <a:pt x="1875" y="1207"/>
                    </a:lnTo>
                    <a:lnTo>
                      <a:pt x="1445" y="1230"/>
                    </a:lnTo>
                    <a:lnTo>
                      <a:pt x="1123" y="1254"/>
                    </a:lnTo>
                    <a:lnTo>
                      <a:pt x="801" y="1266"/>
                    </a:lnTo>
                    <a:lnTo>
                      <a:pt x="466" y="1254"/>
                    </a:lnTo>
                    <a:lnTo>
                      <a:pt x="144" y="1242"/>
                    </a:lnTo>
                    <a:lnTo>
                      <a:pt x="24" y="1230"/>
                    </a:lnTo>
                    <a:lnTo>
                      <a:pt x="13" y="1230"/>
                    </a:lnTo>
                    <a:lnTo>
                      <a:pt x="1" y="1242"/>
                    </a:lnTo>
                    <a:lnTo>
                      <a:pt x="13" y="1254"/>
                    </a:lnTo>
                    <a:lnTo>
                      <a:pt x="24" y="1266"/>
                    </a:lnTo>
                    <a:lnTo>
                      <a:pt x="335" y="1290"/>
                    </a:lnTo>
                    <a:lnTo>
                      <a:pt x="645" y="1302"/>
                    </a:lnTo>
                    <a:lnTo>
                      <a:pt x="956" y="1290"/>
                    </a:lnTo>
                    <a:lnTo>
                      <a:pt x="1266" y="1278"/>
                    </a:lnTo>
                    <a:lnTo>
                      <a:pt x="1684" y="1254"/>
                    </a:lnTo>
                    <a:lnTo>
                      <a:pt x="2102" y="1230"/>
                    </a:lnTo>
                    <a:lnTo>
                      <a:pt x="2938" y="1135"/>
                    </a:lnTo>
                    <a:lnTo>
                      <a:pt x="3845" y="1015"/>
                    </a:lnTo>
                    <a:lnTo>
                      <a:pt x="4741" y="872"/>
                    </a:lnTo>
                    <a:lnTo>
                      <a:pt x="5159" y="789"/>
                    </a:lnTo>
                    <a:lnTo>
                      <a:pt x="5564" y="705"/>
                    </a:lnTo>
                    <a:lnTo>
                      <a:pt x="5982" y="610"/>
                    </a:lnTo>
                    <a:lnTo>
                      <a:pt x="6400" y="514"/>
                    </a:lnTo>
                    <a:lnTo>
                      <a:pt x="6711" y="418"/>
                    </a:lnTo>
                    <a:lnTo>
                      <a:pt x="7021" y="323"/>
                    </a:lnTo>
                    <a:lnTo>
                      <a:pt x="7332" y="216"/>
                    </a:lnTo>
                    <a:lnTo>
                      <a:pt x="7630" y="84"/>
                    </a:lnTo>
                    <a:lnTo>
                      <a:pt x="7737" y="24"/>
                    </a:lnTo>
                    <a:lnTo>
                      <a:pt x="7749" y="13"/>
                    </a:lnTo>
                    <a:lnTo>
                      <a:pt x="773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2"/>
              <p:cNvSpPr/>
              <p:nvPr/>
            </p:nvSpPr>
            <p:spPr>
              <a:xfrm>
                <a:off x="9186039" y="1406742"/>
                <a:ext cx="185119" cy="82451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505" extrusionOk="0">
                    <a:moveTo>
                      <a:pt x="1254" y="0"/>
                    </a:moveTo>
                    <a:lnTo>
                      <a:pt x="1242" y="12"/>
                    </a:lnTo>
                    <a:lnTo>
                      <a:pt x="153" y="1429"/>
                    </a:lnTo>
                    <a:lnTo>
                      <a:pt x="96" y="1266"/>
                    </a:lnTo>
                    <a:lnTo>
                      <a:pt x="48" y="1075"/>
                    </a:lnTo>
                    <a:lnTo>
                      <a:pt x="36" y="872"/>
                    </a:lnTo>
                    <a:lnTo>
                      <a:pt x="36" y="669"/>
                    </a:lnTo>
                    <a:lnTo>
                      <a:pt x="24" y="657"/>
                    </a:lnTo>
                    <a:lnTo>
                      <a:pt x="12" y="645"/>
                    </a:lnTo>
                    <a:lnTo>
                      <a:pt x="0" y="657"/>
                    </a:lnTo>
                    <a:lnTo>
                      <a:pt x="0" y="669"/>
                    </a:lnTo>
                    <a:lnTo>
                      <a:pt x="0" y="872"/>
                    </a:lnTo>
                    <a:lnTo>
                      <a:pt x="12" y="1075"/>
                    </a:lnTo>
                    <a:lnTo>
                      <a:pt x="60" y="1278"/>
                    </a:lnTo>
                    <a:lnTo>
                      <a:pt x="131" y="1469"/>
                    </a:lnTo>
                    <a:lnTo>
                      <a:pt x="143" y="1481"/>
                    </a:lnTo>
                    <a:lnTo>
                      <a:pt x="167" y="1481"/>
                    </a:lnTo>
                    <a:lnTo>
                      <a:pt x="1252" y="43"/>
                    </a:lnTo>
                    <a:lnTo>
                      <a:pt x="1252" y="43"/>
                    </a:lnTo>
                    <a:lnTo>
                      <a:pt x="1349" y="227"/>
                    </a:lnTo>
                    <a:lnTo>
                      <a:pt x="1481" y="430"/>
                    </a:lnTo>
                    <a:lnTo>
                      <a:pt x="1612" y="621"/>
                    </a:lnTo>
                    <a:lnTo>
                      <a:pt x="1755" y="800"/>
                    </a:lnTo>
                    <a:lnTo>
                      <a:pt x="1898" y="991"/>
                    </a:lnTo>
                    <a:lnTo>
                      <a:pt x="2042" y="1158"/>
                    </a:lnTo>
                    <a:lnTo>
                      <a:pt x="2197" y="1337"/>
                    </a:lnTo>
                    <a:lnTo>
                      <a:pt x="2364" y="1504"/>
                    </a:lnTo>
                    <a:lnTo>
                      <a:pt x="2388" y="1504"/>
                    </a:lnTo>
                    <a:lnTo>
                      <a:pt x="2651" y="1242"/>
                    </a:lnTo>
                    <a:lnTo>
                      <a:pt x="2901" y="967"/>
                    </a:lnTo>
                    <a:lnTo>
                      <a:pt x="3140" y="681"/>
                    </a:lnTo>
                    <a:lnTo>
                      <a:pt x="3379" y="394"/>
                    </a:lnTo>
                    <a:lnTo>
                      <a:pt x="3379" y="382"/>
                    </a:lnTo>
                    <a:lnTo>
                      <a:pt x="3367" y="370"/>
                    </a:lnTo>
                    <a:lnTo>
                      <a:pt x="3355" y="370"/>
                    </a:lnTo>
                    <a:lnTo>
                      <a:pt x="3343" y="382"/>
                    </a:lnTo>
                    <a:lnTo>
                      <a:pt x="3116" y="669"/>
                    </a:lnTo>
                    <a:lnTo>
                      <a:pt x="2878" y="943"/>
                    </a:lnTo>
                    <a:lnTo>
                      <a:pt x="2627" y="1218"/>
                    </a:lnTo>
                    <a:lnTo>
                      <a:pt x="2376" y="1468"/>
                    </a:lnTo>
                    <a:lnTo>
                      <a:pt x="2233" y="1313"/>
                    </a:lnTo>
                    <a:lnTo>
                      <a:pt x="2078" y="1146"/>
                    </a:lnTo>
                    <a:lnTo>
                      <a:pt x="1922" y="967"/>
                    </a:lnTo>
                    <a:lnTo>
                      <a:pt x="1779" y="776"/>
                    </a:lnTo>
                    <a:lnTo>
                      <a:pt x="1636" y="597"/>
                    </a:lnTo>
                    <a:lnTo>
                      <a:pt x="1504" y="406"/>
                    </a:lnTo>
                    <a:lnTo>
                      <a:pt x="1385" y="203"/>
                    </a:lnTo>
                    <a:lnTo>
                      <a:pt x="1266" y="12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2"/>
              <p:cNvSpPr/>
              <p:nvPr/>
            </p:nvSpPr>
            <p:spPr>
              <a:xfrm>
                <a:off x="9562139" y="1733754"/>
                <a:ext cx="33419" cy="28329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1" extrusionOk="0">
                    <a:moveTo>
                      <a:pt x="12" y="1"/>
                    </a:moveTo>
                    <a:lnTo>
                      <a:pt x="0" y="13"/>
                    </a:lnTo>
                    <a:lnTo>
                      <a:pt x="454" y="4013"/>
                    </a:lnTo>
                    <a:lnTo>
                      <a:pt x="573" y="5147"/>
                    </a:lnTo>
                    <a:lnTo>
                      <a:pt x="585" y="5159"/>
                    </a:lnTo>
                    <a:lnTo>
                      <a:pt x="597" y="5171"/>
                    </a:lnTo>
                    <a:lnTo>
                      <a:pt x="609" y="5159"/>
                    </a:lnTo>
                    <a:lnTo>
                      <a:pt x="609" y="5147"/>
                    </a:lnTo>
                    <a:lnTo>
                      <a:pt x="167" y="114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2"/>
              <p:cNvSpPr/>
              <p:nvPr/>
            </p:nvSpPr>
            <p:spPr>
              <a:xfrm>
                <a:off x="9592216" y="3628059"/>
                <a:ext cx="332326" cy="52374"/>
              </a:xfrm>
              <a:custGeom>
                <a:avLst/>
                <a:gdLst/>
                <a:ahLst/>
                <a:cxnLst/>
                <a:rect l="l" t="t" r="r" b="b"/>
                <a:pathLst>
                  <a:path w="6066" h="956" extrusionOk="0">
                    <a:moveTo>
                      <a:pt x="6042" y="1"/>
                    </a:moveTo>
                    <a:lnTo>
                      <a:pt x="5469" y="132"/>
                    </a:lnTo>
                    <a:lnTo>
                      <a:pt x="4884" y="263"/>
                    </a:lnTo>
                    <a:lnTo>
                      <a:pt x="4299" y="371"/>
                    </a:lnTo>
                    <a:lnTo>
                      <a:pt x="3714" y="478"/>
                    </a:lnTo>
                    <a:lnTo>
                      <a:pt x="3129" y="574"/>
                    </a:lnTo>
                    <a:lnTo>
                      <a:pt x="2532" y="657"/>
                    </a:lnTo>
                    <a:lnTo>
                      <a:pt x="1947" y="729"/>
                    </a:lnTo>
                    <a:lnTo>
                      <a:pt x="1350" y="801"/>
                    </a:lnTo>
                    <a:lnTo>
                      <a:pt x="681" y="872"/>
                    </a:lnTo>
                    <a:lnTo>
                      <a:pt x="12" y="920"/>
                    </a:lnTo>
                    <a:lnTo>
                      <a:pt x="1" y="932"/>
                    </a:lnTo>
                    <a:lnTo>
                      <a:pt x="1" y="944"/>
                    </a:lnTo>
                    <a:lnTo>
                      <a:pt x="1" y="956"/>
                    </a:lnTo>
                    <a:lnTo>
                      <a:pt x="12" y="956"/>
                    </a:lnTo>
                    <a:lnTo>
                      <a:pt x="609" y="908"/>
                    </a:lnTo>
                    <a:lnTo>
                      <a:pt x="1206" y="848"/>
                    </a:lnTo>
                    <a:lnTo>
                      <a:pt x="1791" y="789"/>
                    </a:lnTo>
                    <a:lnTo>
                      <a:pt x="2388" y="717"/>
                    </a:lnTo>
                    <a:lnTo>
                      <a:pt x="2974" y="634"/>
                    </a:lnTo>
                    <a:lnTo>
                      <a:pt x="3559" y="538"/>
                    </a:lnTo>
                    <a:lnTo>
                      <a:pt x="4144" y="431"/>
                    </a:lnTo>
                    <a:lnTo>
                      <a:pt x="4729" y="323"/>
                    </a:lnTo>
                    <a:lnTo>
                      <a:pt x="5397" y="192"/>
                    </a:lnTo>
                    <a:lnTo>
                      <a:pt x="6054" y="37"/>
                    </a:lnTo>
                    <a:lnTo>
                      <a:pt x="6066" y="37"/>
                    </a:lnTo>
                    <a:lnTo>
                      <a:pt x="6066" y="13"/>
                    </a:lnTo>
                    <a:lnTo>
                      <a:pt x="60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4" name="Google Shape;1184;p32"/>
            <p:cNvGrpSpPr/>
            <p:nvPr/>
          </p:nvGrpSpPr>
          <p:grpSpPr>
            <a:xfrm flipH="1">
              <a:off x="330875" y="2640600"/>
              <a:ext cx="1659724" cy="2374100"/>
              <a:chOff x="8750975" y="1995400"/>
              <a:chExt cx="1659724" cy="2374100"/>
            </a:xfrm>
          </p:grpSpPr>
          <p:sp>
            <p:nvSpPr>
              <p:cNvPr id="1185" name="Google Shape;1185;p32"/>
              <p:cNvSpPr/>
              <p:nvPr/>
            </p:nvSpPr>
            <p:spPr>
              <a:xfrm flipH="1">
                <a:off x="8777199" y="4207200"/>
                <a:ext cx="1633500" cy="1623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86" name="Google Shape;1186;p32"/>
              <p:cNvSpPr/>
              <p:nvPr/>
            </p:nvSpPr>
            <p:spPr>
              <a:xfrm>
                <a:off x="8750975" y="3928150"/>
                <a:ext cx="499825" cy="375725"/>
              </a:xfrm>
              <a:custGeom>
                <a:avLst/>
                <a:gdLst/>
                <a:ahLst/>
                <a:cxnLst/>
                <a:rect l="l" t="t" r="r" b="b"/>
                <a:pathLst>
                  <a:path w="19993" h="15029" extrusionOk="0">
                    <a:moveTo>
                      <a:pt x="9681" y="0"/>
                    </a:moveTo>
                    <a:lnTo>
                      <a:pt x="7322" y="4333"/>
                    </a:lnTo>
                    <a:lnTo>
                      <a:pt x="6856" y="4169"/>
                    </a:lnTo>
                    <a:lnTo>
                      <a:pt x="6417" y="4004"/>
                    </a:lnTo>
                    <a:lnTo>
                      <a:pt x="6006" y="3895"/>
                    </a:lnTo>
                    <a:lnTo>
                      <a:pt x="5595" y="3812"/>
                    </a:lnTo>
                    <a:lnTo>
                      <a:pt x="5183" y="3757"/>
                    </a:lnTo>
                    <a:lnTo>
                      <a:pt x="4799" y="3730"/>
                    </a:lnTo>
                    <a:lnTo>
                      <a:pt x="4443" y="3703"/>
                    </a:lnTo>
                    <a:lnTo>
                      <a:pt x="4086" y="3730"/>
                    </a:lnTo>
                    <a:lnTo>
                      <a:pt x="3757" y="3757"/>
                    </a:lnTo>
                    <a:lnTo>
                      <a:pt x="3428" y="3812"/>
                    </a:lnTo>
                    <a:lnTo>
                      <a:pt x="3126" y="3867"/>
                    </a:lnTo>
                    <a:lnTo>
                      <a:pt x="2825" y="3949"/>
                    </a:lnTo>
                    <a:lnTo>
                      <a:pt x="2276" y="4141"/>
                    </a:lnTo>
                    <a:lnTo>
                      <a:pt x="1810" y="4388"/>
                    </a:lnTo>
                    <a:lnTo>
                      <a:pt x="1371" y="4635"/>
                    </a:lnTo>
                    <a:lnTo>
                      <a:pt x="1015" y="4909"/>
                    </a:lnTo>
                    <a:lnTo>
                      <a:pt x="686" y="5156"/>
                    </a:lnTo>
                    <a:lnTo>
                      <a:pt x="439" y="5403"/>
                    </a:lnTo>
                    <a:lnTo>
                      <a:pt x="110" y="5787"/>
                    </a:lnTo>
                    <a:lnTo>
                      <a:pt x="0" y="5951"/>
                    </a:lnTo>
                    <a:lnTo>
                      <a:pt x="15413" y="15029"/>
                    </a:lnTo>
                    <a:lnTo>
                      <a:pt x="19992" y="6308"/>
                    </a:lnTo>
                    <a:lnTo>
                      <a:pt x="9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2"/>
              <p:cNvSpPr/>
              <p:nvPr/>
            </p:nvSpPr>
            <p:spPr>
              <a:xfrm>
                <a:off x="9217175" y="2549375"/>
                <a:ext cx="277025" cy="213250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8530" extrusionOk="0">
                    <a:moveTo>
                      <a:pt x="1125" y="1"/>
                    </a:moveTo>
                    <a:lnTo>
                      <a:pt x="906" y="56"/>
                    </a:lnTo>
                    <a:lnTo>
                      <a:pt x="823" y="83"/>
                    </a:lnTo>
                    <a:lnTo>
                      <a:pt x="769" y="138"/>
                    </a:lnTo>
                    <a:lnTo>
                      <a:pt x="714" y="193"/>
                    </a:lnTo>
                    <a:lnTo>
                      <a:pt x="686" y="275"/>
                    </a:lnTo>
                    <a:lnTo>
                      <a:pt x="659" y="357"/>
                    </a:lnTo>
                    <a:lnTo>
                      <a:pt x="686" y="412"/>
                    </a:lnTo>
                    <a:lnTo>
                      <a:pt x="741" y="549"/>
                    </a:lnTo>
                    <a:lnTo>
                      <a:pt x="878" y="714"/>
                    </a:lnTo>
                    <a:lnTo>
                      <a:pt x="1070" y="878"/>
                    </a:lnTo>
                    <a:lnTo>
                      <a:pt x="1317" y="1016"/>
                    </a:lnTo>
                    <a:lnTo>
                      <a:pt x="1591" y="1180"/>
                    </a:lnTo>
                    <a:lnTo>
                      <a:pt x="2195" y="1482"/>
                    </a:lnTo>
                    <a:lnTo>
                      <a:pt x="2825" y="1756"/>
                    </a:lnTo>
                    <a:lnTo>
                      <a:pt x="3374" y="1975"/>
                    </a:lnTo>
                    <a:lnTo>
                      <a:pt x="3895" y="2167"/>
                    </a:lnTo>
                    <a:lnTo>
                      <a:pt x="3292" y="2140"/>
                    </a:lnTo>
                    <a:lnTo>
                      <a:pt x="2661" y="2140"/>
                    </a:lnTo>
                    <a:lnTo>
                      <a:pt x="1948" y="2167"/>
                    </a:lnTo>
                    <a:lnTo>
                      <a:pt x="1207" y="2222"/>
                    </a:lnTo>
                    <a:lnTo>
                      <a:pt x="878" y="2277"/>
                    </a:lnTo>
                    <a:lnTo>
                      <a:pt x="604" y="2332"/>
                    </a:lnTo>
                    <a:lnTo>
                      <a:pt x="357" y="2414"/>
                    </a:lnTo>
                    <a:lnTo>
                      <a:pt x="165" y="2496"/>
                    </a:lnTo>
                    <a:lnTo>
                      <a:pt x="83" y="2551"/>
                    </a:lnTo>
                    <a:lnTo>
                      <a:pt x="28" y="2606"/>
                    </a:lnTo>
                    <a:lnTo>
                      <a:pt x="1" y="2688"/>
                    </a:lnTo>
                    <a:lnTo>
                      <a:pt x="1" y="2743"/>
                    </a:lnTo>
                    <a:lnTo>
                      <a:pt x="28" y="3018"/>
                    </a:lnTo>
                    <a:lnTo>
                      <a:pt x="56" y="3127"/>
                    </a:lnTo>
                    <a:lnTo>
                      <a:pt x="110" y="3209"/>
                    </a:lnTo>
                    <a:lnTo>
                      <a:pt x="165" y="3292"/>
                    </a:lnTo>
                    <a:lnTo>
                      <a:pt x="247" y="3347"/>
                    </a:lnTo>
                    <a:lnTo>
                      <a:pt x="439" y="3429"/>
                    </a:lnTo>
                    <a:lnTo>
                      <a:pt x="659" y="3456"/>
                    </a:lnTo>
                    <a:lnTo>
                      <a:pt x="961" y="3511"/>
                    </a:lnTo>
                    <a:lnTo>
                      <a:pt x="1674" y="3566"/>
                    </a:lnTo>
                    <a:lnTo>
                      <a:pt x="2441" y="3648"/>
                    </a:lnTo>
                    <a:lnTo>
                      <a:pt x="2990" y="3676"/>
                    </a:lnTo>
                    <a:lnTo>
                      <a:pt x="3456" y="3676"/>
                    </a:lnTo>
                    <a:lnTo>
                      <a:pt x="3017" y="3731"/>
                    </a:lnTo>
                    <a:lnTo>
                      <a:pt x="2524" y="3813"/>
                    </a:lnTo>
                    <a:lnTo>
                      <a:pt x="1975" y="3923"/>
                    </a:lnTo>
                    <a:lnTo>
                      <a:pt x="1454" y="4060"/>
                    </a:lnTo>
                    <a:lnTo>
                      <a:pt x="1180" y="4142"/>
                    </a:lnTo>
                    <a:lnTo>
                      <a:pt x="961" y="4252"/>
                    </a:lnTo>
                    <a:lnTo>
                      <a:pt x="769" y="4361"/>
                    </a:lnTo>
                    <a:lnTo>
                      <a:pt x="631" y="4471"/>
                    </a:lnTo>
                    <a:lnTo>
                      <a:pt x="549" y="4608"/>
                    </a:lnTo>
                    <a:lnTo>
                      <a:pt x="522" y="4663"/>
                    </a:lnTo>
                    <a:lnTo>
                      <a:pt x="494" y="4745"/>
                    </a:lnTo>
                    <a:lnTo>
                      <a:pt x="522" y="4882"/>
                    </a:lnTo>
                    <a:lnTo>
                      <a:pt x="549" y="4992"/>
                    </a:lnTo>
                    <a:lnTo>
                      <a:pt x="577" y="5074"/>
                    </a:lnTo>
                    <a:lnTo>
                      <a:pt x="631" y="5157"/>
                    </a:lnTo>
                    <a:lnTo>
                      <a:pt x="714" y="5211"/>
                    </a:lnTo>
                    <a:lnTo>
                      <a:pt x="796" y="5266"/>
                    </a:lnTo>
                    <a:lnTo>
                      <a:pt x="933" y="5321"/>
                    </a:lnTo>
                    <a:lnTo>
                      <a:pt x="1098" y="5349"/>
                    </a:lnTo>
                    <a:lnTo>
                      <a:pt x="1372" y="5349"/>
                    </a:lnTo>
                    <a:lnTo>
                      <a:pt x="4087" y="5184"/>
                    </a:lnTo>
                    <a:lnTo>
                      <a:pt x="4718" y="5541"/>
                    </a:lnTo>
                    <a:lnTo>
                      <a:pt x="3758" y="5787"/>
                    </a:lnTo>
                    <a:lnTo>
                      <a:pt x="2935" y="5979"/>
                    </a:lnTo>
                    <a:lnTo>
                      <a:pt x="2304" y="6199"/>
                    </a:lnTo>
                    <a:lnTo>
                      <a:pt x="2112" y="6308"/>
                    </a:lnTo>
                    <a:lnTo>
                      <a:pt x="1975" y="6446"/>
                    </a:lnTo>
                    <a:lnTo>
                      <a:pt x="1893" y="6583"/>
                    </a:lnTo>
                    <a:lnTo>
                      <a:pt x="1893" y="6665"/>
                    </a:lnTo>
                    <a:lnTo>
                      <a:pt x="1893" y="6747"/>
                    </a:lnTo>
                    <a:lnTo>
                      <a:pt x="1920" y="6829"/>
                    </a:lnTo>
                    <a:lnTo>
                      <a:pt x="1948" y="6884"/>
                    </a:lnTo>
                    <a:lnTo>
                      <a:pt x="2003" y="6967"/>
                    </a:lnTo>
                    <a:lnTo>
                      <a:pt x="2085" y="7021"/>
                    </a:lnTo>
                    <a:lnTo>
                      <a:pt x="2167" y="7076"/>
                    </a:lnTo>
                    <a:lnTo>
                      <a:pt x="2277" y="7131"/>
                    </a:lnTo>
                    <a:lnTo>
                      <a:pt x="2551" y="7186"/>
                    </a:lnTo>
                    <a:lnTo>
                      <a:pt x="3292" y="7186"/>
                    </a:lnTo>
                    <a:lnTo>
                      <a:pt x="4197" y="7159"/>
                    </a:lnTo>
                    <a:lnTo>
                      <a:pt x="5431" y="7104"/>
                    </a:lnTo>
                    <a:lnTo>
                      <a:pt x="5623" y="7159"/>
                    </a:lnTo>
                    <a:lnTo>
                      <a:pt x="5952" y="7323"/>
                    </a:lnTo>
                    <a:lnTo>
                      <a:pt x="6912" y="7817"/>
                    </a:lnTo>
                    <a:lnTo>
                      <a:pt x="8228" y="8530"/>
                    </a:lnTo>
                    <a:lnTo>
                      <a:pt x="11080" y="4498"/>
                    </a:lnTo>
                    <a:lnTo>
                      <a:pt x="10449" y="4114"/>
                    </a:lnTo>
                    <a:lnTo>
                      <a:pt x="8941" y="3209"/>
                    </a:lnTo>
                    <a:lnTo>
                      <a:pt x="8063" y="2688"/>
                    </a:lnTo>
                    <a:lnTo>
                      <a:pt x="7158" y="2167"/>
                    </a:lnTo>
                    <a:lnTo>
                      <a:pt x="6336" y="1756"/>
                    </a:lnTo>
                    <a:lnTo>
                      <a:pt x="5979" y="1591"/>
                    </a:lnTo>
                    <a:lnTo>
                      <a:pt x="5650" y="1454"/>
                    </a:lnTo>
                    <a:lnTo>
                      <a:pt x="4251" y="906"/>
                    </a:lnTo>
                    <a:lnTo>
                      <a:pt x="3456" y="604"/>
                    </a:lnTo>
                    <a:lnTo>
                      <a:pt x="2688" y="330"/>
                    </a:lnTo>
                    <a:lnTo>
                      <a:pt x="1975" y="111"/>
                    </a:lnTo>
                    <a:lnTo>
                      <a:pt x="1646" y="56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2"/>
              <p:cNvSpPr/>
              <p:nvPr/>
            </p:nvSpPr>
            <p:spPr>
              <a:xfrm>
                <a:off x="9601800" y="2496600"/>
                <a:ext cx="117950" cy="128900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5156" extrusionOk="0">
                    <a:moveTo>
                      <a:pt x="3100" y="0"/>
                    </a:moveTo>
                    <a:lnTo>
                      <a:pt x="1" y="2907"/>
                    </a:lnTo>
                    <a:lnTo>
                      <a:pt x="1043" y="5156"/>
                    </a:lnTo>
                    <a:lnTo>
                      <a:pt x="4718" y="1892"/>
                    </a:lnTo>
                    <a:lnTo>
                      <a:pt x="3100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extrusionOk="0">
                    <a:moveTo>
                      <a:pt x="2468" y="1"/>
                    </a:move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fill="none" extrusionOk="0">
                    <a:moveTo>
                      <a:pt x="2112" y="7487"/>
                    </a:move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2"/>
              <p:cNvSpPr/>
              <p:nvPr/>
            </p:nvSpPr>
            <p:spPr>
              <a:xfrm>
                <a:off x="9481825" y="2321750"/>
                <a:ext cx="201600" cy="252350"/>
              </a:xfrm>
              <a:custGeom>
                <a:avLst/>
                <a:gdLst/>
                <a:ahLst/>
                <a:cxnLst/>
                <a:rect l="l" t="t" r="r" b="b"/>
                <a:pathLst>
                  <a:path w="8064" h="10094" extrusionOk="0">
                    <a:moveTo>
                      <a:pt x="2002" y="1"/>
                    </a:moveTo>
                    <a:lnTo>
                      <a:pt x="1893" y="28"/>
                    </a:lnTo>
                    <a:lnTo>
                      <a:pt x="1783" y="83"/>
                    </a:lnTo>
                    <a:lnTo>
                      <a:pt x="1701" y="138"/>
                    </a:lnTo>
                    <a:lnTo>
                      <a:pt x="1619" y="248"/>
                    </a:lnTo>
                    <a:lnTo>
                      <a:pt x="1564" y="330"/>
                    </a:lnTo>
                    <a:lnTo>
                      <a:pt x="1564" y="440"/>
                    </a:lnTo>
                    <a:lnTo>
                      <a:pt x="1536" y="549"/>
                    </a:lnTo>
                    <a:lnTo>
                      <a:pt x="1564" y="659"/>
                    </a:lnTo>
                    <a:lnTo>
                      <a:pt x="1619" y="878"/>
                    </a:lnTo>
                    <a:lnTo>
                      <a:pt x="1701" y="1098"/>
                    </a:lnTo>
                    <a:lnTo>
                      <a:pt x="2030" y="1783"/>
                    </a:lnTo>
                    <a:lnTo>
                      <a:pt x="2386" y="2414"/>
                    </a:lnTo>
                    <a:lnTo>
                      <a:pt x="2770" y="3045"/>
                    </a:lnTo>
                    <a:lnTo>
                      <a:pt x="3209" y="3648"/>
                    </a:lnTo>
                    <a:lnTo>
                      <a:pt x="3099" y="3621"/>
                    </a:lnTo>
                    <a:lnTo>
                      <a:pt x="2853" y="3539"/>
                    </a:lnTo>
                    <a:lnTo>
                      <a:pt x="2688" y="3511"/>
                    </a:lnTo>
                    <a:lnTo>
                      <a:pt x="2524" y="3511"/>
                    </a:lnTo>
                    <a:lnTo>
                      <a:pt x="2359" y="3539"/>
                    </a:lnTo>
                    <a:lnTo>
                      <a:pt x="2222" y="3648"/>
                    </a:lnTo>
                    <a:lnTo>
                      <a:pt x="2140" y="3785"/>
                    </a:lnTo>
                    <a:lnTo>
                      <a:pt x="2112" y="3923"/>
                    </a:lnTo>
                    <a:lnTo>
                      <a:pt x="2112" y="4060"/>
                    </a:lnTo>
                    <a:lnTo>
                      <a:pt x="2112" y="4197"/>
                    </a:lnTo>
                    <a:lnTo>
                      <a:pt x="2194" y="4444"/>
                    </a:lnTo>
                    <a:lnTo>
                      <a:pt x="2249" y="4526"/>
                    </a:lnTo>
                    <a:lnTo>
                      <a:pt x="2249" y="4526"/>
                    </a:lnTo>
                    <a:lnTo>
                      <a:pt x="2167" y="4444"/>
                    </a:lnTo>
                    <a:lnTo>
                      <a:pt x="2085" y="4389"/>
                    </a:lnTo>
                    <a:lnTo>
                      <a:pt x="1975" y="4334"/>
                    </a:lnTo>
                    <a:lnTo>
                      <a:pt x="1838" y="4279"/>
                    </a:lnTo>
                    <a:lnTo>
                      <a:pt x="1673" y="4252"/>
                    </a:lnTo>
                    <a:lnTo>
                      <a:pt x="1509" y="4279"/>
                    </a:lnTo>
                    <a:lnTo>
                      <a:pt x="1344" y="4389"/>
                    </a:lnTo>
                    <a:lnTo>
                      <a:pt x="1262" y="4444"/>
                    </a:lnTo>
                    <a:lnTo>
                      <a:pt x="1180" y="4526"/>
                    </a:lnTo>
                    <a:lnTo>
                      <a:pt x="1152" y="4581"/>
                    </a:lnTo>
                    <a:lnTo>
                      <a:pt x="1125" y="4663"/>
                    </a:lnTo>
                    <a:lnTo>
                      <a:pt x="1097" y="4855"/>
                    </a:lnTo>
                    <a:lnTo>
                      <a:pt x="1125" y="5020"/>
                    </a:lnTo>
                    <a:lnTo>
                      <a:pt x="1180" y="5157"/>
                    </a:lnTo>
                    <a:lnTo>
                      <a:pt x="1235" y="5294"/>
                    </a:lnTo>
                    <a:lnTo>
                      <a:pt x="1289" y="5404"/>
                    </a:lnTo>
                    <a:lnTo>
                      <a:pt x="1207" y="5349"/>
                    </a:lnTo>
                    <a:lnTo>
                      <a:pt x="1070" y="5294"/>
                    </a:lnTo>
                    <a:lnTo>
                      <a:pt x="933" y="5239"/>
                    </a:lnTo>
                    <a:lnTo>
                      <a:pt x="768" y="5212"/>
                    </a:lnTo>
                    <a:lnTo>
                      <a:pt x="604" y="5212"/>
                    </a:lnTo>
                    <a:lnTo>
                      <a:pt x="412" y="5266"/>
                    </a:lnTo>
                    <a:lnTo>
                      <a:pt x="247" y="5349"/>
                    </a:lnTo>
                    <a:lnTo>
                      <a:pt x="110" y="5486"/>
                    </a:lnTo>
                    <a:lnTo>
                      <a:pt x="28" y="5650"/>
                    </a:lnTo>
                    <a:lnTo>
                      <a:pt x="0" y="5787"/>
                    </a:lnTo>
                    <a:lnTo>
                      <a:pt x="0" y="5925"/>
                    </a:lnTo>
                    <a:lnTo>
                      <a:pt x="28" y="6034"/>
                    </a:lnTo>
                    <a:lnTo>
                      <a:pt x="55" y="6144"/>
                    </a:lnTo>
                    <a:lnTo>
                      <a:pt x="110" y="6226"/>
                    </a:lnTo>
                    <a:lnTo>
                      <a:pt x="1152" y="7296"/>
                    </a:lnTo>
                    <a:lnTo>
                      <a:pt x="1783" y="7927"/>
                    </a:lnTo>
                    <a:lnTo>
                      <a:pt x="2469" y="8530"/>
                    </a:lnTo>
                    <a:lnTo>
                      <a:pt x="3182" y="9106"/>
                    </a:lnTo>
                    <a:lnTo>
                      <a:pt x="3511" y="9353"/>
                    </a:lnTo>
                    <a:lnTo>
                      <a:pt x="3867" y="9572"/>
                    </a:lnTo>
                    <a:lnTo>
                      <a:pt x="4196" y="9764"/>
                    </a:lnTo>
                    <a:lnTo>
                      <a:pt x="4498" y="9929"/>
                    </a:lnTo>
                    <a:lnTo>
                      <a:pt x="4800" y="10038"/>
                    </a:lnTo>
                    <a:lnTo>
                      <a:pt x="5074" y="10093"/>
                    </a:lnTo>
                    <a:lnTo>
                      <a:pt x="8063" y="7241"/>
                    </a:lnTo>
                    <a:lnTo>
                      <a:pt x="7624" y="6610"/>
                    </a:lnTo>
                    <a:lnTo>
                      <a:pt x="7049" y="5842"/>
                    </a:lnTo>
                    <a:lnTo>
                      <a:pt x="5595" y="4032"/>
                    </a:lnTo>
                    <a:lnTo>
                      <a:pt x="4169" y="2195"/>
                    </a:lnTo>
                    <a:lnTo>
                      <a:pt x="3566" y="1427"/>
                    </a:lnTo>
                    <a:lnTo>
                      <a:pt x="3127" y="796"/>
                    </a:lnTo>
                    <a:lnTo>
                      <a:pt x="2990" y="604"/>
                    </a:lnTo>
                    <a:lnTo>
                      <a:pt x="2853" y="385"/>
                    </a:lnTo>
                    <a:lnTo>
                      <a:pt x="2688" y="220"/>
                    </a:lnTo>
                    <a:lnTo>
                      <a:pt x="2496" y="83"/>
                    </a:lnTo>
                    <a:lnTo>
                      <a:pt x="2386" y="28"/>
                    </a:lnTo>
                    <a:lnTo>
                      <a:pt x="2249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2"/>
              <p:cNvSpPr/>
              <p:nvPr/>
            </p:nvSpPr>
            <p:spPr>
              <a:xfrm>
                <a:off x="9605225" y="2394425"/>
                <a:ext cx="30875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459" extrusionOk="0">
                    <a:moveTo>
                      <a:pt x="1153" y="1"/>
                    </a:moveTo>
                    <a:lnTo>
                      <a:pt x="1153" y="28"/>
                    </a:lnTo>
                    <a:lnTo>
                      <a:pt x="1070" y="330"/>
                    </a:lnTo>
                    <a:lnTo>
                      <a:pt x="1043" y="659"/>
                    </a:lnTo>
                    <a:lnTo>
                      <a:pt x="988" y="1290"/>
                    </a:lnTo>
                    <a:lnTo>
                      <a:pt x="961" y="1537"/>
                    </a:lnTo>
                    <a:lnTo>
                      <a:pt x="878" y="1811"/>
                    </a:lnTo>
                    <a:lnTo>
                      <a:pt x="741" y="2085"/>
                    </a:lnTo>
                    <a:lnTo>
                      <a:pt x="577" y="2332"/>
                    </a:lnTo>
                    <a:lnTo>
                      <a:pt x="275" y="2853"/>
                    </a:lnTo>
                    <a:lnTo>
                      <a:pt x="165" y="3100"/>
                    </a:lnTo>
                    <a:lnTo>
                      <a:pt x="83" y="3402"/>
                    </a:lnTo>
                    <a:lnTo>
                      <a:pt x="28" y="3648"/>
                    </a:lnTo>
                    <a:lnTo>
                      <a:pt x="1" y="3895"/>
                    </a:lnTo>
                    <a:lnTo>
                      <a:pt x="28" y="4142"/>
                    </a:lnTo>
                    <a:lnTo>
                      <a:pt x="56" y="4416"/>
                    </a:lnTo>
                    <a:lnTo>
                      <a:pt x="138" y="4690"/>
                    </a:lnTo>
                    <a:lnTo>
                      <a:pt x="248" y="4965"/>
                    </a:lnTo>
                    <a:lnTo>
                      <a:pt x="385" y="5212"/>
                    </a:lnTo>
                    <a:lnTo>
                      <a:pt x="577" y="5458"/>
                    </a:lnTo>
                    <a:lnTo>
                      <a:pt x="632" y="5458"/>
                    </a:lnTo>
                    <a:lnTo>
                      <a:pt x="659" y="5431"/>
                    </a:lnTo>
                    <a:lnTo>
                      <a:pt x="632" y="5404"/>
                    </a:lnTo>
                    <a:lnTo>
                      <a:pt x="412" y="5102"/>
                    </a:lnTo>
                    <a:lnTo>
                      <a:pt x="248" y="4800"/>
                    </a:lnTo>
                    <a:lnTo>
                      <a:pt x="138" y="4471"/>
                    </a:lnTo>
                    <a:lnTo>
                      <a:pt x="83" y="4115"/>
                    </a:lnTo>
                    <a:lnTo>
                      <a:pt x="111" y="3731"/>
                    </a:lnTo>
                    <a:lnTo>
                      <a:pt x="165" y="3402"/>
                    </a:lnTo>
                    <a:lnTo>
                      <a:pt x="275" y="3072"/>
                    </a:lnTo>
                    <a:lnTo>
                      <a:pt x="440" y="2743"/>
                    </a:lnTo>
                    <a:lnTo>
                      <a:pt x="796" y="2167"/>
                    </a:lnTo>
                    <a:lnTo>
                      <a:pt x="933" y="1866"/>
                    </a:lnTo>
                    <a:lnTo>
                      <a:pt x="988" y="1729"/>
                    </a:lnTo>
                    <a:lnTo>
                      <a:pt x="1043" y="1564"/>
                    </a:lnTo>
                    <a:lnTo>
                      <a:pt x="1098" y="1180"/>
                    </a:lnTo>
                    <a:lnTo>
                      <a:pt x="1125" y="796"/>
                    </a:lnTo>
                    <a:lnTo>
                      <a:pt x="1153" y="440"/>
                    </a:lnTo>
                    <a:lnTo>
                      <a:pt x="1235" y="56"/>
                    </a:lnTo>
                    <a:lnTo>
                      <a:pt x="1208" y="28"/>
                    </a:lnTo>
                    <a:lnTo>
                      <a:pt x="1208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2"/>
              <p:cNvSpPr/>
              <p:nvPr/>
            </p:nvSpPr>
            <p:spPr>
              <a:xfrm>
                <a:off x="9483200" y="2454075"/>
                <a:ext cx="56925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113" extrusionOk="0">
                    <a:moveTo>
                      <a:pt x="1097" y="1"/>
                    </a:moveTo>
                    <a:lnTo>
                      <a:pt x="1097" y="56"/>
                    </a:lnTo>
                    <a:lnTo>
                      <a:pt x="1097" y="83"/>
                    </a:lnTo>
                    <a:lnTo>
                      <a:pt x="1344" y="248"/>
                    </a:lnTo>
                    <a:lnTo>
                      <a:pt x="1564" y="467"/>
                    </a:lnTo>
                    <a:lnTo>
                      <a:pt x="1783" y="686"/>
                    </a:lnTo>
                    <a:lnTo>
                      <a:pt x="1947" y="933"/>
                    </a:lnTo>
                    <a:lnTo>
                      <a:pt x="2030" y="1070"/>
                    </a:lnTo>
                    <a:lnTo>
                      <a:pt x="2112" y="1207"/>
                    </a:lnTo>
                    <a:lnTo>
                      <a:pt x="2167" y="1345"/>
                    </a:lnTo>
                    <a:lnTo>
                      <a:pt x="2194" y="1509"/>
                    </a:lnTo>
                    <a:lnTo>
                      <a:pt x="2167" y="1646"/>
                    </a:lnTo>
                    <a:lnTo>
                      <a:pt x="2112" y="1756"/>
                    </a:lnTo>
                    <a:lnTo>
                      <a:pt x="2030" y="1866"/>
                    </a:lnTo>
                    <a:lnTo>
                      <a:pt x="1920" y="1948"/>
                    </a:lnTo>
                    <a:lnTo>
                      <a:pt x="1783" y="2003"/>
                    </a:lnTo>
                    <a:lnTo>
                      <a:pt x="1646" y="2030"/>
                    </a:lnTo>
                    <a:lnTo>
                      <a:pt x="1509" y="2030"/>
                    </a:lnTo>
                    <a:lnTo>
                      <a:pt x="1372" y="2003"/>
                    </a:lnTo>
                    <a:lnTo>
                      <a:pt x="1234" y="1948"/>
                    </a:lnTo>
                    <a:lnTo>
                      <a:pt x="1097" y="1893"/>
                    </a:lnTo>
                    <a:lnTo>
                      <a:pt x="878" y="1729"/>
                    </a:lnTo>
                    <a:lnTo>
                      <a:pt x="659" y="1509"/>
                    </a:lnTo>
                    <a:lnTo>
                      <a:pt x="467" y="1317"/>
                    </a:lnTo>
                    <a:lnTo>
                      <a:pt x="275" y="1098"/>
                    </a:lnTo>
                    <a:lnTo>
                      <a:pt x="55" y="906"/>
                    </a:lnTo>
                    <a:lnTo>
                      <a:pt x="28" y="906"/>
                    </a:lnTo>
                    <a:lnTo>
                      <a:pt x="28" y="933"/>
                    </a:lnTo>
                    <a:lnTo>
                      <a:pt x="0" y="961"/>
                    </a:lnTo>
                    <a:lnTo>
                      <a:pt x="28" y="988"/>
                    </a:lnTo>
                    <a:lnTo>
                      <a:pt x="192" y="1153"/>
                    </a:lnTo>
                    <a:lnTo>
                      <a:pt x="384" y="1317"/>
                    </a:lnTo>
                    <a:lnTo>
                      <a:pt x="741" y="1701"/>
                    </a:lnTo>
                    <a:lnTo>
                      <a:pt x="933" y="1893"/>
                    </a:lnTo>
                    <a:lnTo>
                      <a:pt x="1152" y="2003"/>
                    </a:lnTo>
                    <a:lnTo>
                      <a:pt x="1372" y="2085"/>
                    </a:lnTo>
                    <a:lnTo>
                      <a:pt x="1509" y="2113"/>
                    </a:lnTo>
                    <a:lnTo>
                      <a:pt x="1618" y="2113"/>
                    </a:lnTo>
                    <a:lnTo>
                      <a:pt x="1810" y="2085"/>
                    </a:lnTo>
                    <a:lnTo>
                      <a:pt x="1975" y="2003"/>
                    </a:lnTo>
                    <a:lnTo>
                      <a:pt x="2139" y="1866"/>
                    </a:lnTo>
                    <a:lnTo>
                      <a:pt x="2194" y="1811"/>
                    </a:lnTo>
                    <a:lnTo>
                      <a:pt x="2222" y="1729"/>
                    </a:lnTo>
                    <a:lnTo>
                      <a:pt x="2249" y="1591"/>
                    </a:lnTo>
                    <a:lnTo>
                      <a:pt x="2277" y="1482"/>
                    </a:lnTo>
                    <a:lnTo>
                      <a:pt x="2249" y="1372"/>
                    </a:lnTo>
                    <a:lnTo>
                      <a:pt x="2222" y="1235"/>
                    </a:lnTo>
                    <a:lnTo>
                      <a:pt x="2112" y="1016"/>
                    </a:lnTo>
                    <a:lnTo>
                      <a:pt x="1975" y="824"/>
                    </a:lnTo>
                    <a:lnTo>
                      <a:pt x="1783" y="577"/>
                    </a:lnTo>
                    <a:lnTo>
                      <a:pt x="1591" y="385"/>
                    </a:lnTo>
                    <a:lnTo>
                      <a:pt x="1372" y="193"/>
                    </a:lnTo>
                    <a:lnTo>
                      <a:pt x="1152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2"/>
              <p:cNvSpPr/>
              <p:nvPr/>
            </p:nvSpPr>
            <p:spPr>
              <a:xfrm>
                <a:off x="9536675" y="2432825"/>
                <a:ext cx="29500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2140" extrusionOk="0">
                    <a:moveTo>
                      <a:pt x="55" y="1"/>
                    </a:moveTo>
                    <a:lnTo>
                      <a:pt x="28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302" y="330"/>
                    </a:lnTo>
                    <a:lnTo>
                      <a:pt x="576" y="604"/>
                    </a:lnTo>
                    <a:lnTo>
                      <a:pt x="851" y="878"/>
                    </a:lnTo>
                    <a:lnTo>
                      <a:pt x="960" y="1043"/>
                    </a:lnTo>
                    <a:lnTo>
                      <a:pt x="1070" y="1207"/>
                    </a:lnTo>
                    <a:lnTo>
                      <a:pt x="1097" y="1399"/>
                    </a:lnTo>
                    <a:lnTo>
                      <a:pt x="1097" y="1591"/>
                    </a:lnTo>
                    <a:lnTo>
                      <a:pt x="1015" y="1756"/>
                    </a:lnTo>
                    <a:lnTo>
                      <a:pt x="960" y="1838"/>
                    </a:lnTo>
                    <a:lnTo>
                      <a:pt x="905" y="1893"/>
                    </a:lnTo>
                    <a:lnTo>
                      <a:pt x="823" y="1975"/>
                    </a:lnTo>
                    <a:lnTo>
                      <a:pt x="713" y="2003"/>
                    </a:lnTo>
                    <a:lnTo>
                      <a:pt x="521" y="2057"/>
                    </a:lnTo>
                    <a:lnTo>
                      <a:pt x="302" y="2057"/>
                    </a:lnTo>
                    <a:lnTo>
                      <a:pt x="110" y="1975"/>
                    </a:lnTo>
                    <a:lnTo>
                      <a:pt x="83" y="1975"/>
                    </a:lnTo>
                    <a:lnTo>
                      <a:pt x="55" y="2003"/>
                    </a:lnTo>
                    <a:lnTo>
                      <a:pt x="55" y="2030"/>
                    </a:lnTo>
                    <a:lnTo>
                      <a:pt x="55" y="2057"/>
                    </a:lnTo>
                    <a:lnTo>
                      <a:pt x="247" y="2112"/>
                    </a:lnTo>
                    <a:lnTo>
                      <a:pt x="467" y="2140"/>
                    </a:lnTo>
                    <a:lnTo>
                      <a:pt x="659" y="2112"/>
                    </a:lnTo>
                    <a:lnTo>
                      <a:pt x="851" y="2030"/>
                    </a:lnTo>
                    <a:lnTo>
                      <a:pt x="1015" y="1920"/>
                    </a:lnTo>
                    <a:lnTo>
                      <a:pt x="1125" y="1756"/>
                    </a:lnTo>
                    <a:lnTo>
                      <a:pt x="1180" y="1591"/>
                    </a:lnTo>
                    <a:lnTo>
                      <a:pt x="1180" y="1399"/>
                    </a:lnTo>
                    <a:lnTo>
                      <a:pt x="1125" y="1180"/>
                    </a:lnTo>
                    <a:lnTo>
                      <a:pt x="1043" y="988"/>
                    </a:lnTo>
                    <a:lnTo>
                      <a:pt x="905" y="823"/>
                    </a:lnTo>
                    <a:lnTo>
                      <a:pt x="768" y="659"/>
                    </a:lnTo>
                    <a:lnTo>
                      <a:pt x="412" y="35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2"/>
              <p:cNvSpPr/>
              <p:nvPr/>
            </p:nvSpPr>
            <p:spPr>
              <a:xfrm>
                <a:off x="9559300" y="2411575"/>
                <a:ext cx="267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2360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28" y="55"/>
                    </a:lnTo>
                    <a:lnTo>
                      <a:pt x="330" y="330"/>
                    </a:lnTo>
                    <a:lnTo>
                      <a:pt x="604" y="604"/>
                    </a:lnTo>
                    <a:lnTo>
                      <a:pt x="713" y="768"/>
                    </a:lnTo>
                    <a:lnTo>
                      <a:pt x="823" y="933"/>
                    </a:lnTo>
                    <a:lnTo>
                      <a:pt x="905" y="1097"/>
                    </a:lnTo>
                    <a:lnTo>
                      <a:pt x="960" y="1289"/>
                    </a:lnTo>
                    <a:lnTo>
                      <a:pt x="988" y="1454"/>
                    </a:lnTo>
                    <a:lnTo>
                      <a:pt x="988" y="1646"/>
                    </a:lnTo>
                    <a:lnTo>
                      <a:pt x="933" y="1811"/>
                    </a:lnTo>
                    <a:lnTo>
                      <a:pt x="878" y="1948"/>
                    </a:lnTo>
                    <a:lnTo>
                      <a:pt x="768" y="2085"/>
                    </a:lnTo>
                    <a:lnTo>
                      <a:pt x="631" y="2194"/>
                    </a:lnTo>
                    <a:lnTo>
                      <a:pt x="494" y="2249"/>
                    </a:lnTo>
                    <a:lnTo>
                      <a:pt x="302" y="2277"/>
                    </a:lnTo>
                    <a:lnTo>
                      <a:pt x="275" y="2304"/>
                    </a:lnTo>
                    <a:lnTo>
                      <a:pt x="275" y="2332"/>
                    </a:lnTo>
                    <a:lnTo>
                      <a:pt x="275" y="2359"/>
                    </a:lnTo>
                    <a:lnTo>
                      <a:pt x="302" y="2359"/>
                    </a:lnTo>
                    <a:lnTo>
                      <a:pt x="467" y="2332"/>
                    </a:lnTo>
                    <a:lnTo>
                      <a:pt x="631" y="2277"/>
                    </a:lnTo>
                    <a:lnTo>
                      <a:pt x="768" y="2194"/>
                    </a:lnTo>
                    <a:lnTo>
                      <a:pt x="878" y="2085"/>
                    </a:lnTo>
                    <a:lnTo>
                      <a:pt x="988" y="1920"/>
                    </a:lnTo>
                    <a:lnTo>
                      <a:pt x="1043" y="1783"/>
                    </a:lnTo>
                    <a:lnTo>
                      <a:pt x="1070" y="1619"/>
                    </a:lnTo>
                    <a:lnTo>
                      <a:pt x="1070" y="1427"/>
                    </a:lnTo>
                    <a:lnTo>
                      <a:pt x="1043" y="1207"/>
                    </a:lnTo>
                    <a:lnTo>
                      <a:pt x="960" y="988"/>
                    </a:lnTo>
                    <a:lnTo>
                      <a:pt x="851" y="796"/>
                    </a:lnTo>
                    <a:lnTo>
                      <a:pt x="713" y="631"/>
                    </a:lnTo>
                    <a:lnTo>
                      <a:pt x="576" y="467"/>
                    </a:lnTo>
                    <a:lnTo>
                      <a:pt x="412" y="30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2"/>
              <p:cNvSpPr/>
              <p:nvPr/>
            </p:nvSpPr>
            <p:spPr>
              <a:xfrm>
                <a:off x="8870950" y="4005625"/>
                <a:ext cx="404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524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0" y="55"/>
                    </a:lnTo>
                    <a:lnTo>
                      <a:pt x="439" y="658"/>
                    </a:lnTo>
                    <a:lnTo>
                      <a:pt x="823" y="1262"/>
                    </a:lnTo>
                    <a:lnTo>
                      <a:pt x="1207" y="1865"/>
                    </a:lnTo>
                    <a:lnTo>
                      <a:pt x="1536" y="2496"/>
                    </a:lnTo>
                    <a:lnTo>
                      <a:pt x="1564" y="2523"/>
                    </a:lnTo>
                    <a:lnTo>
                      <a:pt x="1591" y="2523"/>
                    </a:lnTo>
                    <a:lnTo>
                      <a:pt x="1618" y="2496"/>
                    </a:lnTo>
                    <a:lnTo>
                      <a:pt x="1618" y="2468"/>
                    </a:lnTo>
                    <a:lnTo>
                      <a:pt x="1262" y="1838"/>
                    </a:lnTo>
                    <a:lnTo>
                      <a:pt x="905" y="1207"/>
                    </a:lnTo>
                    <a:lnTo>
                      <a:pt x="494" y="604"/>
                    </a:lnTo>
                    <a:lnTo>
                      <a:pt x="83" y="2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2"/>
              <p:cNvSpPr/>
              <p:nvPr/>
            </p:nvSpPr>
            <p:spPr>
              <a:xfrm>
                <a:off x="8901100" y="4012475"/>
                <a:ext cx="3432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387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28" y="55"/>
                    </a:lnTo>
                    <a:lnTo>
                      <a:pt x="1290" y="2386"/>
                    </a:lnTo>
                    <a:lnTo>
                      <a:pt x="1345" y="2386"/>
                    </a:lnTo>
                    <a:lnTo>
                      <a:pt x="1372" y="2359"/>
                    </a:lnTo>
                    <a:lnTo>
                      <a:pt x="1372" y="23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2"/>
              <p:cNvSpPr/>
              <p:nvPr/>
            </p:nvSpPr>
            <p:spPr>
              <a:xfrm>
                <a:off x="9793775" y="1995400"/>
                <a:ext cx="404525" cy="370275"/>
              </a:xfrm>
              <a:custGeom>
                <a:avLst/>
                <a:gdLst/>
                <a:ahLst/>
                <a:cxnLst/>
                <a:rect l="l" t="t" r="r" b="b"/>
                <a:pathLst>
                  <a:path w="16181" h="14811" extrusionOk="0">
                    <a:moveTo>
                      <a:pt x="9791" y="1"/>
                    </a:moveTo>
                    <a:lnTo>
                      <a:pt x="9352" y="28"/>
                    </a:lnTo>
                    <a:lnTo>
                      <a:pt x="8996" y="111"/>
                    </a:lnTo>
                    <a:lnTo>
                      <a:pt x="8667" y="220"/>
                    </a:lnTo>
                    <a:lnTo>
                      <a:pt x="8338" y="357"/>
                    </a:lnTo>
                    <a:lnTo>
                      <a:pt x="8036" y="495"/>
                    </a:lnTo>
                    <a:lnTo>
                      <a:pt x="7789" y="632"/>
                    </a:lnTo>
                    <a:lnTo>
                      <a:pt x="7515" y="769"/>
                    </a:lnTo>
                    <a:lnTo>
                      <a:pt x="6939" y="1098"/>
                    </a:lnTo>
                    <a:lnTo>
                      <a:pt x="6637" y="1235"/>
                    </a:lnTo>
                    <a:lnTo>
                      <a:pt x="6363" y="1345"/>
                    </a:lnTo>
                    <a:lnTo>
                      <a:pt x="6089" y="1372"/>
                    </a:lnTo>
                    <a:lnTo>
                      <a:pt x="5952" y="1372"/>
                    </a:lnTo>
                    <a:lnTo>
                      <a:pt x="5815" y="1345"/>
                    </a:lnTo>
                    <a:lnTo>
                      <a:pt x="5513" y="1208"/>
                    </a:lnTo>
                    <a:lnTo>
                      <a:pt x="5211" y="1043"/>
                    </a:lnTo>
                    <a:lnTo>
                      <a:pt x="4635" y="632"/>
                    </a:lnTo>
                    <a:lnTo>
                      <a:pt x="4361" y="412"/>
                    </a:lnTo>
                    <a:lnTo>
                      <a:pt x="4059" y="275"/>
                    </a:lnTo>
                    <a:lnTo>
                      <a:pt x="3895" y="193"/>
                    </a:lnTo>
                    <a:lnTo>
                      <a:pt x="3758" y="165"/>
                    </a:lnTo>
                    <a:lnTo>
                      <a:pt x="3593" y="138"/>
                    </a:lnTo>
                    <a:lnTo>
                      <a:pt x="3429" y="111"/>
                    </a:lnTo>
                    <a:lnTo>
                      <a:pt x="3264" y="138"/>
                    </a:lnTo>
                    <a:lnTo>
                      <a:pt x="3100" y="193"/>
                    </a:lnTo>
                    <a:lnTo>
                      <a:pt x="2935" y="248"/>
                    </a:lnTo>
                    <a:lnTo>
                      <a:pt x="2798" y="357"/>
                    </a:lnTo>
                    <a:lnTo>
                      <a:pt x="2661" y="440"/>
                    </a:lnTo>
                    <a:lnTo>
                      <a:pt x="2551" y="577"/>
                    </a:lnTo>
                    <a:lnTo>
                      <a:pt x="2469" y="714"/>
                    </a:lnTo>
                    <a:lnTo>
                      <a:pt x="2387" y="878"/>
                    </a:lnTo>
                    <a:lnTo>
                      <a:pt x="2332" y="1043"/>
                    </a:lnTo>
                    <a:lnTo>
                      <a:pt x="2304" y="1208"/>
                    </a:lnTo>
                    <a:lnTo>
                      <a:pt x="2332" y="1372"/>
                    </a:lnTo>
                    <a:lnTo>
                      <a:pt x="2359" y="1537"/>
                    </a:lnTo>
                    <a:lnTo>
                      <a:pt x="2387" y="1701"/>
                    </a:lnTo>
                    <a:lnTo>
                      <a:pt x="2469" y="1866"/>
                    </a:lnTo>
                    <a:lnTo>
                      <a:pt x="2551" y="2003"/>
                    </a:lnTo>
                    <a:lnTo>
                      <a:pt x="2661" y="2113"/>
                    </a:lnTo>
                    <a:lnTo>
                      <a:pt x="2195" y="2003"/>
                    </a:lnTo>
                    <a:lnTo>
                      <a:pt x="1920" y="1975"/>
                    </a:lnTo>
                    <a:lnTo>
                      <a:pt x="1673" y="1948"/>
                    </a:lnTo>
                    <a:lnTo>
                      <a:pt x="1427" y="1948"/>
                    </a:lnTo>
                    <a:lnTo>
                      <a:pt x="1207" y="1975"/>
                    </a:lnTo>
                    <a:lnTo>
                      <a:pt x="960" y="2030"/>
                    </a:lnTo>
                    <a:lnTo>
                      <a:pt x="741" y="2140"/>
                    </a:lnTo>
                    <a:lnTo>
                      <a:pt x="549" y="2277"/>
                    </a:lnTo>
                    <a:lnTo>
                      <a:pt x="385" y="2442"/>
                    </a:lnTo>
                    <a:lnTo>
                      <a:pt x="247" y="2634"/>
                    </a:lnTo>
                    <a:lnTo>
                      <a:pt x="138" y="2853"/>
                    </a:lnTo>
                    <a:lnTo>
                      <a:pt x="55" y="3100"/>
                    </a:lnTo>
                    <a:lnTo>
                      <a:pt x="28" y="3319"/>
                    </a:lnTo>
                    <a:lnTo>
                      <a:pt x="1" y="3566"/>
                    </a:lnTo>
                    <a:lnTo>
                      <a:pt x="28" y="3813"/>
                    </a:lnTo>
                    <a:lnTo>
                      <a:pt x="110" y="4060"/>
                    </a:lnTo>
                    <a:lnTo>
                      <a:pt x="193" y="4279"/>
                    </a:lnTo>
                    <a:lnTo>
                      <a:pt x="302" y="4498"/>
                    </a:lnTo>
                    <a:lnTo>
                      <a:pt x="439" y="4690"/>
                    </a:lnTo>
                    <a:lnTo>
                      <a:pt x="604" y="4882"/>
                    </a:lnTo>
                    <a:lnTo>
                      <a:pt x="768" y="5047"/>
                    </a:lnTo>
                    <a:lnTo>
                      <a:pt x="960" y="5212"/>
                    </a:lnTo>
                    <a:lnTo>
                      <a:pt x="1152" y="5349"/>
                    </a:lnTo>
                    <a:lnTo>
                      <a:pt x="1591" y="5568"/>
                    </a:lnTo>
                    <a:lnTo>
                      <a:pt x="2030" y="5760"/>
                    </a:lnTo>
                    <a:lnTo>
                      <a:pt x="2496" y="5897"/>
                    </a:lnTo>
                    <a:lnTo>
                      <a:pt x="2962" y="6034"/>
                    </a:lnTo>
                    <a:lnTo>
                      <a:pt x="13164" y="14810"/>
                    </a:lnTo>
                    <a:lnTo>
                      <a:pt x="13329" y="14810"/>
                    </a:lnTo>
                    <a:lnTo>
                      <a:pt x="13466" y="14783"/>
                    </a:lnTo>
                    <a:lnTo>
                      <a:pt x="13603" y="14755"/>
                    </a:lnTo>
                    <a:lnTo>
                      <a:pt x="13740" y="14673"/>
                    </a:lnTo>
                    <a:lnTo>
                      <a:pt x="13987" y="14508"/>
                    </a:lnTo>
                    <a:lnTo>
                      <a:pt x="14206" y="14289"/>
                    </a:lnTo>
                    <a:lnTo>
                      <a:pt x="14371" y="14042"/>
                    </a:lnTo>
                    <a:lnTo>
                      <a:pt x="14536" y="13741"/>
                    </a:lnTo>
                    <a:lnTo>
                      <a:pt x="14645" y="13439"/>
                    </a:lnTo>
                    <a:lnTo>
                      <a:pt x="14700" y="13137"/>
                    </a:lnTo>
                    <a:lnTo>
                      <a:pt x="14728" y="12808"/>
                    </a:lnTo>
                    <a:lnTo>
                      <a:pt x="14728" y="12506"/>
                    </a:lnTo>
                    <a:lnTo>
                      <a:pt x="14728" y="11876"/>
                    </a:lnTo>
                    <a:lnTo>
                      <a:pt x="14728" y="11245"/>
                    </a:lnTo>
                    <a:lnTo>
                      <a:pt x="14755" y="10943"/>
                    </a:lnTo>
                    <a:lnTo>
                      <a:pt x="14810" y="10642"/>
                    </a:lnTo>
                    <a:lnTo>
                      <a:pt x="14919" y="10258"/>
                    </a:lnTo>
                    <a:lnTo>
                      <a:pt x="15057" y="9874"/>
                    </a:lnTo>
                    <a:lnTo>
                      <a:pt x="15221" y="9490"/>
                    </a:lnTo>
                    <a:lnTo>
                      <a:pt x="15413" y="9133"/>
                    </a:lnTo>
                    <a:lnTo>
                      <a:pt x="15797" y="8420"/>
                    </a:lnTo>
                    <a:lnTo>
                      <a:pt x="15962" y="8036"/>
                    </a:lnTo>
                    <a:lnTo>
                      <a:pt x="16099" y="7652"/>
                    </a:lnTo>
                    <a:lnTo>
                      <a:pt x="16154" y="7378"/>
                    </a:lnTo>
                    <a:lnTo>
                      <a:pt x="16181" y="7104"/>
                    </a:lnTo>
                    <a:lnTo>
                      <a:pt x="16181" y="6802"/>
                    </a:lnTo>
                    <a:lnTo>
                      <a:pt x="16154" y="6528"/>
                    </a:lnTo>
                    <a:lnTo>
                      <a:pt x="16126" y="6254"/>
                    </a:lnTo>
                    <a:lnTo>
                      <a:pt x="16044" y="5979"/>
                    </a:lnTo>
                    <a:lnTo>
                      <a:pt x="15962" y="5705"/>
                    </a:lnTo>
                    <a:lnTo>
                      <a:pt x="15852" y="5458"/>
                    </a:lnTo>
                    <a:lnTo>
                      <a:pt x="15715" y="5212"/>
                    </a:lnTo>
                    <a:lnTo>
                      <a:pt x="15578" y="4965"/>
                    </a:lnTo>
                    <a:lnTo>
                      <a:pt x="15386" y="4745"/>
                    </a:lnTo>
                    <a:lnTo>
                      <a:pt x="15221" y="4526"/>
                    </a:lnTo>
                    <a:lnTo>
                      <a:pt x="15002" y="4334"/>
                    </a:lnTo>
                    <a:lnTo>
                      <a:pt x="14782" y="4169"/>
                    </a:lnTo>
                    <a:lnTo>
                      <a:pt x="14536" y="4005"/>
                    </a:lnTo>
                    <a:lnTo>
                      <a:pt x="14289" y="3868"/>
                    </a:lnTo>
                    <a:lnTo>
                      <a:pt x="14289" y="3621"/>
                    </a:lnTo>
                    <a:lnTo>
                      <a:pt x="14261" y="3347"/>
                    </a:lnTo>
                    <a:lnTo>
                      <a:pt x="14206" y="3072"/>
                    </a:lnTo>
                    <a:lnTo>
                      <a:pt x="14097" y="2771"/>
                    </a:lnTo>
                    <a:lnTo>
                      <a:pt x="13987" y="2497"/>
                    </a:lnTo>
                    <a:lnTo>
                      <a:pt x="13850" y="2222"/>
                    </a:lnTo>
                    <a:lnTo>
                      <a:pt x="13685" y="1948"/>
                    </a:lnTo>
                    <a:lnTo>
                      <a:pt x="13493" y="1701"/>
                    </a:lnTo>
                    <a:lnTo>
                      <a:pt x="13301" y="1454"/>
                    </a:lnTo>
                    <a:lnTo>
                      <a:pt x="13082" y="1208"/>
                    </a:lnTo>
                    <a:lnTo>
                      <a:pt x="12863" y="988"/>
                    </a:lnTo>
                    <a:lnTo>
                      <a:pt x="12643" y="796"/>
                    </a:lnTo>
                    <a:lnTo>
                      <a:pt x="12396" y="632"/>
                    </a:lnTo>
                    <a:lnTo>
                      <a:pt x="12150" y="467"/>
                    </a:lnTo>
                    <a:lnTo>
                      <a:pt x="11903" y="357"/>
                    </a:lnTo>
                    <a:lnTo>
                      <a:pt x="11656" y="275"/>
                    </a:lnTo>
                    <a:lnTo>
                      <a:pt x="10916" y="111"/>
                    </a:lnTo>
                    <a:lnTo>
                      <a:pt x="10312" y="28"/>
                    </a:lnTo>
                    <a:lnTo>
                      <a:pt x="9791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2"/>
              <p:cNvSpPr/>
              <p:nvPr/>
            </p:nvSpPr>
            <p:spPr>
              <a:xfrm>
                <a:off x="9296700" y="4028250"/>
                <a:ext cx="447050" cy="252325"/>
              </a:xfrm>
              <a:custGeom>
                <a:avLst/>
                <a:gdLst/>
                <a:ahLst/>
                <a:cxnLst/>
                <a:rect l="l" t="t" r="r" b="b"/>
                <a:pathLst>
                  <a:path w="17882" h="10093" extrusionOk="0">
                    <a:moveTo>
                      <a:pt x="5321" y="0"/>
                    </a:moveTo>
                    <a:lnTo>
                      <a:pt x="5513" y="4937"/>
                    </a:lnTo>
                    <a:lnTo>
                      <a:pt x="5020" y="5019"/>
                    </a:lnTo>
                    <a:lnTo>
                      <a:pt x="4553" y="5129"/>
                    </a:lnTo>
                    <a:lnTo>
                      <a:pt x="4142" y="5238"/>
                    </a:lnTo>
                    <a:lnTo>
                      <a:pt x="3731" y="5375"/>
                    </a:lnTo>
                    <a:lnTo>
                      <a:pt x="3374" y="5540"/>
                    </a:lnTo>
                    <a:lnTo>
                      <a:pt x="3018" y="5705"/>
                    </a:lnTo>
                    <a:lnTo>
                      <a:pt x="2688" y="5869"/>
                    </a:lnTo>
                    <a:lnTo>
                      <a:pt x="2387" y="6061"/>
                    </a:lnTo>
                    <a:lnTo>
                      <a:pt x="2113" y="6253"/>
                    </a:lnTo>
                    <a:lnTo>
                      <a:pt x="1866" y="6472"/>
                    </a:lnTo>
                    <a:lnTo>
                      <a:pt x="1646" y="6664"/>
                    </a:lnTo>
                    <a:lnTo>
                      <a:pt x="1427" y="6884"/>
                    </a:lnTo>
                    <a:lnTo>
                      <a:pt x="1070" y="7350"/>
                    </a:lnTo>
                    <a:lnTo>
                      <a:pt x="769" y="7789"/>
                    </a:lnTo>
                    <a:lnTo>
                      <a:pt x="522" y="8228"/>
                    </a:lnTo>
                    <a:lnTo>
                      <a:pt x="330" y="8639"/>
                    </a:lnTo>
                    <a:lnTo>
                      <a:pt x="220" y="9023"/>
                    </a:lnTo>
                    <a:lnTo>
                      <a:pt x="111" y="9352"/>
                    </a:lnTo>
                    <a:lnTo>
                      <a:pt x="56" y="9654"/>
                    </a:lnTo>
                    <a:lnTo>
                      <a:pt x="28" y="9873"/>
                    </a:lnTo>
                    <a:lnTo>
                      <a:pt x="1" y="10038"/>
                    </a:lnTo>
                    <a:lnTo>
                      <a:pt x="17882" y="10092"/>
                    </a:lnTo>
                    <a:lnTo>
                      <a:pt x="17470" y="1481"/>
                    </a:lnTo>
                    <a:lnTo>
                      <a:pt x="53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9364575" y="4156450"/>
                <a:ext cx="658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2634" h="1400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1" y="56"/>
                    </a:lnTo>
                    <a:lnTo>
                      <a:pt x="28" y="83"/>
                    </a:lnTo>
                    <a:lnTo>
                      <a:pt x="687" y="385"/>
                    </a:lnTo>
                    <a:lnTo>
                      <a:pt x="1317" y="686"/>
                    </a:lnTo>
                    <a:lnTo>
                      <a:pt x="1948" y="1043"/>
                    </a:lnTo>
                    <a:lnTo>
                      <a:pt x="2579" y="1399"/>
                    </a:lnTo>
                    <a:lnTo>
                      <a:pt x="2634" y="1399"/>
                    </a:lnTo>
                    <a:lnTo>
                      <a:pt x="2634" y="1372"/>
                    </a:lnTo>
                    <a:lnTo>
                      <a:pt x="2606" y="1344"/>
                    </a:lnTo>
                    <a:lnTo>
                      <a:pt x="2003" y="961"/>
                    </a:lnTo>
                    <a:lnTo>
                      <a:pt x="1372" y="631"/>
                    </a:lnTo>
                    <a:lnTo>
                      <a:pt x="714" y="302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9394075" y="4146850"/>
                <a:ext cx="589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427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2304" y="1427"/>
                    </a:lnTo>
                    <a:lnTo>
                      <a:pt x="2359" y="1427"/>
                    </a:lnTo>
                    <a:lnTo>
                      <a:pt x="2359" y="1399"/>
                    </a:lnTo>
                    <a:lnTo>
                      <a:pt x="2359" y="137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9963800" y="2335475"/>
                <a:ext cx="159775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6391" h="7707" extrusionOk="0">
                    <a:moveTo>
                      <a:pt x="6391" y="0"/>
                    </a:moveTo>
                    <a:lnTo>
                      <a:pt x="1" y="2441"/>
                    </a:lnTo>
                    <a:lnTo>
                      <a:pt x="1" y="7707"/>
                    </a:lnTo>
                    <a:lnTo>
                      <a:pt x="6391" y="7707"/>
                    </a:lnTo>
                    <a:lnTo>
                      <a:pt x="6391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extrusionOk="0">
                    <a:moveTo>
                      <a:pt x="5375" y="1"/>
                    </a:moveTo>
                    <a:lnTo>
                      <a:pt x="4827" y="55"/>
                    </a:lnTo>
                    <a:lnTo>
                      <a:pt x="4306" y="110"/>
                    </a:lnTo>
                    <a:lnTo>
                      <a:pt x="3785" y="193"/>
                    </a:lnTo>
                    <a:lnTo>
                      <a:pt x="3319" y="330"/>
                    </a:lnTo>
                    <a:lnTo>
                      <a:pt x="2880" y="494"/>
                    </a:lnTo>
                    <a:lnTo>
                      <a:pt x="2441" y="686"/>
                    </a:lnTo>
                    <a:lnTo>
                      <a:pt x="2057" y="933"/>
                    </a:lnTo>
                    <a:lnTo>
                      <a:pt x="1701" y="1207"/>
                    </a:lnTo>
                    <a:lnTo>
                      <a:pt x="1399" y="1509"/>
                    </a:lnTo>
                    <a:lnTo>
                      <a:pt x="1125" y="1838"/>
                    </a:lnTo>
                    <a:lnTo>
                      <a:pt x="878" y="2222"/>
                    </a:lnTo>
                    <a:lnTo>
                      <a:pt x="658" y="2633"/>
                    </a:lnTo>
                    <a:lnTo>
                      <a:pt x="494" y="3072"/>
                    </a:lnTo>
                    <a:lnTo>
                      <a:pt x="384" y="3566"/>
                    </a:lnTo>
                    <a:lnTo>
                      <a:pt x="302" y="4114"/>
                    </a:lnTo>
                    <a:lnTo>
                      <a:pt x="110" y="5952"/>
                    </a:lnTo>
                    <a:lnTo>
                      <a:pt x="28" y="7460"/>
                    </a:lnTo>
                    <a:lnTo>
                      <a:pt x="0" y="8749"/>
                    </a:lnTo>
                    <a:lnTo>
                      <a:pt x="0" y="9873"/>
                    </a:lnTo>
                    <a:lnTo>
                      <a:pt x="0" y="10257"/>
                    </a:lnTo>
                    <a:lnTo>
                      <a:pt x="28" y="10641"/>
                    </a:lnTo>
                    <a:lnTo>
                      <a:pt x="82" y="10998"/>
                    </a:lnTo>
                    <a:lnTo>
                      <a:pt x="165" y="11327"/>
                    </a:lnTo>
                    <a:lnTo>
                      <a:pt x="247" y="11629"/>
                    </a:lnTo>
                    <a:lnTo>
                      <a:pt x="357" y="11930"/>
                    </a:lnTo>
                    <a:lnTo>
                      <a:pt x="466" y="12204"/>
                    </a:lnTo>
                    <a:lnTo>
                      <a:pt x="604" y="12451"/>
                    </a:lnTo>
                    <a:lnTo>
                      <a:pt x="741" y="12698"/>
                    </a:lnTo>
                    <a:lnTo>
                      <a:pt x="878" y="12917"/>
                    </a:lnTo>
                    <a:lnTo>
                      <a:pt x="1207" y="13329"/>
                    </a:lnTo>
                    <a:lnTo>
                      <a:pt x="1563" y="13658"/>
                    </a:lnTo>
                    <a:lnTo>
                      <a:pt x="1920" y="13932"/>
                    </a:lnTo>
                    <a:lnTo>
                      <a:pt x="2304" y="14179"/>
                    </a:lnTo>
                    <a:lnTo>
                      <a:pt x="2633" y="14371"/>
                    </a:lnTo>
                    <a:lnTo>
                      <a:pt x="2962" y="14508"/>
                    </a:lnTo>
                    <a:lnTo>
                      <a:pt x="3264" y="14618"/>
                    </a:lnTo>
                    <a:lnTo>
                      <a:pt x="3702" y="14755"/>
                    </a:lnTo>
                    <a:lnTo>
                      <a:pt x="3867" y="14782"/>
                    </a:lnTo>
                    <a:lnTo>
                      <a:pt x="4553" y="14782"/>
                    </a:lnTo>
                    <a:lnTo>
                      <a:pt x="5183" y="14727"/>
                    </a:lnTo>
                    <a:lnTo>
                      <a:pt x="5759" y="14673"/>
                    </a:lnTo>
                    <a:lnTo>
                      <a:pt x="6308" y="14563"/>
                    </a:lnTo>
                    <a:lnTo>
                      <a:pt x="6829" y="14426"/>
                    </a:lnTo>
                    <a:lnTo>
                      <a:pt x="7295" y="14234"/>
                    </a:lnTo>
                    <a:lnTo>
                      <a:pt x="7734" y="14042"/>
                    </a:lnTo>
                    <a:lnTo>
                      <a:pt x="8145" y="13850"/>
                    </a:lnTo>
                    <a:lnTo>
                      <a:pt x="8502" y="13603"/>
                    </a:lnTo>
                    <a:lnTo>
                      <a:pt x="8831" y="13356"/>
                    </a:lnTo>
                    <a:lnTo>
                      <a:pt x="9133" y="13082"/>
                    </a:lnTo>
                    <a:lnTo>
                      <a:pt x="9407" y="12808"/>
                    </a:lnTo>
                    <a:lnTo>
                      <a:pt x="9654" y="12506"/>
                    </a:lnTo>
                    <a:lnTo>
                      <a:pt x="9873" y="12204"/>
                    </a:lnTo>
                    <a:lnTo>
                      <a:pt x="10065" y="11903"/>
                    </a:lnTo>
                    <a:lnTo>
                      <a:pt x="10257" y="11601"/>
                    </a:lnTo>
                    <a:lnTo>
                      <a:pt x="10394" y="11299"/>
                    </a:lnTo>
                    <a:lnTo>
                      <a:pt x="10531" y="10998"/>
                    </a:lnTo>
                    <a:lnTo>
                      <a:pt x="10723" y="10394"/>
                    </a:lnTo>
                    <a:lnTo>
                      <a:pt x="10888" y="9846"/>
                    </a:lnTo>
                    <a:lnTo>
                      <a:pt x="10970" y="9325"/>
                    </a:lnTo>
                    <a:lnTo>
                      <a:pt x="11025" y="8914"/>
                    </a:lnTo>
                    <a:lnTo>
                      <a:pt x="11025" y="8584"/>
                    </a:lnTo>
                    <a:lnTo>
                      <a:pt x="11052" y="8310"/>
                    </a:lnTo>
                    <a:lnTo>
                      <a:pt x="11409" y="5266"/>
                    </a:lnTo>
                    <a:lnTo>
                      <a:pt x="11464" y="4690"/>
                    </a:lnTo>
                    <a:lnTo>
                      <a:pt x="11436" y="4142"/>
                    </a:lnTo>
                    <a:lnTo>
                      <a:pt x="11354" y="3621"/>
                    </a:lnTo>
                    <a:lnTo>
                      <a:pt x="11244" y="3127"/>
                    </a:lnTo>
                    <a:lnTo>
                      <a:pt x="11052" y="2688"/>
                    </a:lnTo>
                    <a:lnTo>
                      <a:pt x="10833" y="2277"/>
                    </a:lnTo>
                    <a:lnTo>
                      <a:pt x="10559" y="1893"/>
                    </a:lnTo>
                    <a:lnTo>
                      <a:pt x="10257" y="1536"/>
                    </a:lnTo>
                    <a:lnTo>
                      <a:pt x="9873" y="1235"/>
                    </a:lnTo>
                    <a:lnTo>
                      <a:pt x="9489" y="960"/>
                    </a:lnTo>
                    <a:lnTo>
                      <a:pt x="9050" y="714"/>
                    </a:lnTo>
                    <a:lnTo>
                      <a:pt x="8557" y="494"/>
                    </a:lnTo>
                    <a:lnTo>
                      <a:pt x="8036" y="330"/>
                    </a:lnTo>
                    <a:lnTo>
                      <a:pt x="7487" y="193"/>
                    </a:lnTo>
                    <a:lnTo>
                      <a:pt x="6911" y="83"/>
                    </a:lnTo>
                    <a:lnTo>
                      <a:pt x="6280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fill="none" extrusionOk="0">
                    <a:moveTo>
                      <a:pt x="3867" y="14782"/>
                    </a:moveTo>
                    <a:lnTo>
                      <a:pt x="3867" y="14782"/>
                    </a:lnTo>
                    <a:lnTo>
                      <a:pt x="3702" y="14755"/>
                    </a:lnTo>
                    <a:lnTo>
                      <a:pt x="3264" y="14618"/>
                    </a:lnTo>
                    <a:lnTo>
                      <a:pt x="2962" y="14508"/>
                    </a:lnTo>
                    <a:lnTo>
                      <a:pt x="2633" y="14371"/>
                    </a:lnTo>
                    <a:lnTo>
                      <a:pt x="2304" y="14179"/>
                    </a:lnTo>
                    <a:lnTo>
                      <a:pt x="1920" y="13932"/>
                    </a:lnTo>
                    <a:lnTo>
                      <a:pt x="1563" y="13658"/>
                    </a:lnTo>
                    <a:lnTo>
                      <a:pt x="1207" y="13329"/>
                    </a:lnTo>
                    <a:lnTo>
                      <a:pt x="878" y="12917"/>
                    </a:lnTo>
                    <a:lnTo>
                      <a:pt x="741" y="12698"/>
                    </a:lnTo>
                    <a:lnTo>
                      <a:pt x="604" y="12451"/>
                    </a:lnTo>
                    <a:lnTo>
                      <a:pt x="466" y="12204"/>
                    </a:lnTo>
                    <a:lnTo>
                      <a:pt x="357" y="11930"/>
                    </a:lnTo>
                    <a:lnTo>
                      <a:pt x="247" y="11629"/>
                    </a:lnTo>
                    <a:lnTo>
                      <a:pt x="165" y="11327"/>
                    </a:lnTo>
                    <a:lnTo>
                      <a:pt x="82" y="10998"/>
                    </a:lnTo>
                    <a:lnTo>
                      <a:pt x="28" y="10641"/>
                    </a:lnTo>
                    <a:lnTo>
                      <a:pt x="0" y="10257"/>
                    </a:lnTo>
                    <a:lnTo>
                      <a:pt x="0" y="9873"/>
                    </a:lnTo>
                    <a:lnTo>
                      <a:pt x="0" y="9873"/>
                    </a:lnTo>
                    <a:lnTo>
                      <a:pt x="0" y="8749"/>
                    </a:lnTo>
                    <a:lnTo>
                      <a:pt x="28" y="7460"/>
                    </a:lnTo>
                    <a:lnTo>
                      <a:pt x="110" y="5952"/>
                    </a:lnTo>
                    <a:lnTo>
                      <a:pt x="302" y="4114"/>
                    </a:lnTo>
                    <a:lnTo>
                      <a:pt x="302" y="4114"/>
                    </a:lnTo>
                    <a:lnTo>
                      <a:pt x="384" y="3566"/>
                    </a:lnTo>
                    <a:lnTo>
                      <a:pt x="494" y="3072"/>
                    </a:lnTo>
                    <a:lnTo>
                      <a:pt x="658" y="2633"/>
                    </a:lnTo>
                    <a:lnTo>
                      <a:pt x="878" y="2222"/>
                    </a:lnTo>
                    <a:lnTo>
                      <a:pt x="1125" y="1838"/>
                    </a:lnTo>
                    <a:lnTo>
                      <a:pt x="1399" y="1509"/>
                    </a:lnTo>
                    <a:lnTo>
                      <a:pt x="1701" y="1207"/>
                    </a:lnTo>
                    <a:lnTo>
                      <a:pt x="2057" y="933"/>
                    </a:lnTo>
                    <a:lnTo>
                      <a:pt x="2441" y="686"/>
                    </a:lnTo>
                    <a:lnTo>
                      <a:pt x="2880" y="494"/>
                    </a:lnTo>
                    <a:lnTo>
                      <a:pt x="3319" y="330"/>
                    </a:lnTo>
                    <a:lnTo>
                      <a:pt x="3785" y="193"/>
                    </a:lnTo>
                    <a:lnTo>
                      <a:pt x="4306" y="110"/>
                    </a:lnTo>
                    <a:lnTo>
                      <a:pt x="4827" y="55"/>
                    </a:lnTo>
                    <a:lnTo>
                      <a:pt x="5375" y="1"/>
                    </a:lnTo>
                    <a:lnTo>
                      <a:pt x="5979" y="1"/>
                    </a:lnTo>
                    <a:lnTo>
                      <a:pt x="6280" y="1"/>
                    </a:lnTo>
                    <a:lnTo>
                      <a:pt x="6280" y="1"/>
                    </a:lnTo>
                    <a:lnTo>
                      <a:pt x="6911" y="83"/>
                    </a:lnTo>
                    <a:lnTo>
                      <a:pt x="7487" y="193"/>
                    </a:lnTo>
                    <a:lnTo>
                      <a:pt x="8036" y="330"/>
                    </a:lnTo>
                    <a:lnTo>
                      <a:pt x="8557" y="494"/>
                    </a:lnTo>
                    <a:lnTo>
                      <a:pt x="9050" y="714"/>
                    </a:lnTo>
                    <a:lnTo>
                      <a:pt x="9489" y="960"/>
                    </a:lnTo>
                    <a:lnTo>
                      <a:pt x="9873" y="1235"/>
                    </a:lnTo>
                    <a:lnTo>
                      <a:pt x="10257" y="1536"/>
                    </a:lnTo>
                    <a:lnTo>
                      <a:pt x="10559" y="1893"/>
                    </a:lnTo>
                    <a:lnTo>
                      <a:pt x="10833" y="2277"/>
                    </a:lnTo>
                    <a:lnTo>
                      <a:pt x="11052" y="2688"/>
                    </a:lnTo>
                    <a:lnTo>
                      <a:pt x="11244" y="3127"/>
                    </a:lnTo>
                    <a:lnTo>
                      <a:pt x="11354" y="3621"/>
                    </a:lnTo>
                    <a:lnTo>
                      <a:pt x="11436" y="4142"/>
                    </a:lnTo>
                    <a:lnTo>
                      <a:pt x="11464" y="4690"/>
                    </a:lnTo>
                    <a:lnTo>
                      <a:pt x="11409" y="5266"/>
                    </a:lnTo>
                    <a:lnTo>
                      <a:pt x="11052" y="8310"/>
                    </a:lnTo>
                    <a:lnTo>
                      <a:pt x="11052" y="8310"/>
                    </a:lnTo>
                    <a:lnTo>
                      <a:pt x="11025" y="8584"/>
                    </a:lnTo>
                    <a:lnTo>
                      <a:pt x="11025" y="8914"/>
                    </a:lnTo>
                    <a:lnTo>
                      <a:pt x="10970" y="9325"/>
                    </a:lnTo>
                    <a:lnTo>
                      <a:pt x="10888" y="9846"/>
                    </a:lnTo>
                    <a:lnTo>
                      <a:pt x="10723" y="10394"/>
                    </a:lnTo>
                    <a:lnTo>
                      <a:pt x="10531" y="10998"/>
                    </a:lnTo>
                    <a:lnTo>
                      <a:pt x="10394" y="11299"/>
                    </a:lnTo>
                    <a:lnTo>
                      <a:pt x="10257" y="11601"/>
                    </a:lnTo>
                    <a:lnTo>
                      <a:pt x="10065" y="11903"/>
                    </a:lnTo>
                    <a:lnTo>
                      <a:pt x="9873" y="12204"/>
                    </a:lnTo>
                    <a:lnTo>
                      <a:pt x="9654" y="12506"/>
                    </a:lnTo>
                    <a:lnTo>
                      <a:pt x="9407" y="12808"/>
                    </a:lnTo>
                    <a:lnTo>
                      <a:pt x="9133" y="13082"/>
                    </a:lnTo>
                    <a:lnTo>
                      <a:pt x="8831" y="13356"/>
                    </a:lnTo>
                    <a:lnTo>
                      <a:pt x="8502" y="13603"/>
                    </a:lnTo>
                    <a:lnTo>
                      <a:pt x="8145" y="13850"/>
                    </a:lnTo>
                    <a:lnTo>
                      <a:pt x="7734" y="14042"/>
                    </a:lnTo>
                    <a:lnTo>
                      <a:pt x="7295" y="14234"/>
                    </a:lnTo>
                    <a:lnTo>
                      <a:pt x="6829" y="14426"/>
                    </a:lnTo>
                    <a:lnTo>
                      <a:pt x="6308" y="14563"/>
                    </a:lnTo>
                    <a:lnTo>
                      <a:pt x="5759" y="14673"/>
                    </a:lnTo>
                    <a:lnTo>
                      <a:pt x="5183" y="14727"/>
                    </a:lnTo>
                    <a:lnTo>
                      <a:pt x="4553" y="14782"/>
                    </a:lnTo>
                    <a:lnTo>
                      <a:pt x="3867" y="1478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9889775" y="224427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411" y="1"/>
                    </a:moveTo>
                    <a:lnTo>
                      <a:pt x="329" y="28"/>
                    </a:lnTo>
                    <a:lnTo>
                      <a:pt x="247" y="56"/>
                    </a:lnTo>
                    <a:lnTo>
                      <a:pt x="165" y="111"/>
                    </a:lnTo>
                    <a:lnTo>
                      <a:pt x="110" y="165"/>
                    </a:lnTo>
                    <a:lnTo>
                      <a:pt x="55" y="248"/>
                    </a:lnTo>
                    <a:lnTo>
                      <a:pt x="27" y="303"/>
                    </a:lnTo>
                    <a:lnTo>
                      <a:pt x="0" y="412"/>
                    </a:lnTo>
                    <a:lnTo>
                      <a:pt x="27" y="495"/>
                    </a:lnTo>
                    <a:lnTo>
                      <a:pt x="27" y="577"/>
                    </a:lnTo>
                    <a:lnTo>
                      <a:pt x="82" y="659"/>
                    </a:lnTo>
                    <a:lnTo>
                      <a:pt x="137" y="714"/>
                    </a:lnTo>
                    <a:lnTo>
                      <a:pt x="192" y="769"/>
                    </a:lnTo>
                    <a:lnTo>
                      <a:pt x="274" y="824"/>
                    </a:lnTo>
                    <a:lnTo>
                      <a:pt x="357" y="851"/>
                    </a:lnTo>
                    <a:lnTo>
                      <a:pt x="439" y="879"/>
                    </a:lnTo>
                    <a:lnTo>
                      <a:pt x="549" y="879"/>
                    </a:lnTo>
                    <a:lnTo>
                      <a:pt x="631" y="851"/>
                    </a:lnTo>
                    <a:lnTo>
                      <a:pt x="713" y="824"/>
                    </a:lnTo>
                    <a:lnTo>
                      <a:pt x="795" y="769"/>
                    </a:lnTo>
                    <a:lnTo>
                      <a:pt x="850" y="714"/>
                    </a:lnTo>
                    <a:lnTo>
                      <a:pt x="878" y="632"/>
                    </a:lnTo>
                    <a:lnTo>
                      <a:pt x="932" y="549"/>
                    </a:lnTo>
                    <a:lnTo>
                      <a:pt x="932" y="467"/>
                    </a:lnTo>
                    <a:lnTo>
                      <a:pt x="932" y="385"/>
                    </a:lnTo>
                    <a:lnTo>
                      <a:pt x="905" y="303"/>
                    </a:lnTo>
                    <a:lnTo>
                      <a:pt x="878" y="220"/>
                    </a:lnTo>
                    <a:lnTo>
                      <a:pt x="823" y="138"/>
                    </a:lnTo>
                    <a:lnTo>
                      <a:pt x="740" y="83"/>
                    </a:lnTo>
                    <a:lnTo>
                      <a:pt x="686" y="56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9996725" y="225182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384" y="1"/>
                    </a:moveTo>
                    <a:lnTo>
                      <a:pt x="302" y="28"/>
                    </a:lnTo>
                    <a:lnTo>
                      <a:pt x="220" y="55"/>
                    </a:lnTo>
                    <a:lnTo>
                      <a:pt x="165" y="110"/>
                    </a:lnTo>
                    <a:lnTo>
                      <a:pt x="82" y="165"/>
                    </a:lnTo>
                    <a:lnTo>
                      <a:pt x="55" y="220"/>
                    </a:lnTo>
                    <a:lnTo>
                      <a:pt x="28" y="302"/>
                    </a:lnTo>
                    <a:lnTo>
                      <a:pt x="0" y="385"/>
                    </a:lnTo>
                    <a:lnTo>
                      <a:pt x="0" y="494"/>
                    </a:lnTo>
                    <a:lnTo>
                      <a:pt x="28" y="577"/>
                    </a:lnTo>
                    <a:lnTo>
                      <a:pt x="55" y="659"/>
                    </a:lnTo>
                    <a:lnTo>
                      <a:pt x="110" y="714"/>
                    </a:lnTo>
                    <a:lnTo>
                      <a:pt x="192" y="769"/>
                    </a:lnTo>
                    <a:lnTo>
                      <a:pt x="274" y="823"/>
                    </a:lnTo>
                    <a:lnTo>
                      <a:pt x="357" y="851"/>
                    </a:lnTo>
                    <a:lnTo>
                      <a:pt x="439" y="878"/>
                    </a:lnTo>
                    <a:lnTo>
                      <a:pt x="521" y="851"/>
                    </a:lnTo>
                    <a:lnTo>
                      <a:pt x="631" y="851"/>
                    </a:lnTo>
                    <a:lnTo>
                      <a:pt x="713" y="823"/>
                    </a:lnTo>
                    <a:lnTo>
                      <a:pt x="768" y="769"/>
                    </a:lnTo>
                    <a:lnTo>
                      <a:pt x="823" y="714"/>
                    </a:lnTo>
                    <a:lnTo>
                      <a:pt x="878" y="631"/>
                    </a:lnTo>
                    <a:lnTo>
                      <a:pt x="905" y="549"/>
                    </a:lnTo>
                    <a:lnTo>
                      <a:pt x="933" y="467"/>
                    </a:lnTo>
                    <a:lnTo>
                      <a:pt x="933" y="385"/>
                    </a:lnTo>
                    <a:lnTo>
                      <a:pt x="905" y="302"/>
                    </a:lnTo>
                    <a:lnTo>
                      <a:pt x="850" y="220"/>
                    </a:lnTo>
                    <a:lnTo>
                      <a:pt x="796" y="138"/>
                    </a:lnTo>
                    <a:lnTo>
                      <a:pt x="741" y="83"/>
                    </a:lnTo>
                    <a:lnTo>
                      <a:pt x="658" y="28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10007700" y="2221650"/>
                <a:ext cx="37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48" fill="none" extrusionOk="0">
                    <a:moveTo>
                      <a:pt x="1508" y="248"/>
                    </a:moveTo>
                    <a:lnTo>
                      <a:pt x="1508" y="248"/>
                    </a:lnTo>
                    <a:lnTo>
                      <a:pt x="1344" y="165"/>
                    </a:lnTo>
                    <a:lnTo>
                      <a:pt x="1152" y="83"/>
                    </a:lnTo>
                    <a:lnTo>
                      <a:pt x="960" y="28"/>
                    </a:lnTo>
                    <a:lnTo>
                      <a:pt x="768" y="1"/>
                    </a:lnTo>
                    <a:lnTo>
                      <a:pt x="576" y="28"/>
                    </a:lnTo>
                    <a:lnTo>
                      <a:pt x="384" y="56"/>
                    </a:lnTo>
                    <a:lnTo>
                      <a:pt x="192" y="111"/>
                    </a:lnTo>
                    <a:lnTo>
                      <a:pt x="0" y="193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9888400" y="2217550"/>
                <a:ext cx="3705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220" fill="none" extrusionOk="0">
                    <a:moveTo>
                      <a:pt x="1481" y="220"/>
                    </a:moveTo>
                    <a:lnTo>
                      <a:pt x="1481" y="220"/>
                    </a:lnTo>
                    <a:lnTo>
                      <a:pt x="1317" y="138"/>
                    </a:lnTo>
                    <a:lnTo>
                      <a:pt x="1125" y="55"/>
                    </a:lnTo>
                    <a:lnTo>
                      <a:pt x="933" y="0"/>
                    </a:lnTo>
                    <a:lnTo>
                      <a:pt x="741" y="0"/>
                    </a:lnTo>
                    <a:lnTo>
                      <a:pt x="549" y="0"/>
                    </a:lnTo>
                    <a:lnTo>
                      <a:pt x="357" y="28"/>
                    </a:lnTo>
                    <a:lnTo>
                      <a:pt x="165" y="83"/>
                    </a:lnTo>
                    <a:lnTo>
                      <a:pt x="0" y="165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9898000" y="2179150"/>
                <a:ext cx="301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56" fill="none" extrusionOk="0">
                    <a:moveTo>
                      <a:pt x="1207" y="55"/>
                    </a:moveTo>
                    <a:lnTo>
                      <a:pt x="1207" y="55"/>
                    </a:lnTo>
                    <a:lnTo>
                      <a:pt x="905" y="28"/>
                    </a:lnTo>
                    <a:lnTo>
                      <a:pt x="603" y="1"/>
                    </a:lnTo>
                    <a:lnTo>
                      <a:pt x="302" y="28"/>
                    </a:lnTo>
                    <a:lnTo>
                      <a:pt x="0" y="55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10013850" y="2190800"/>
                <a:ext cx="308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6" fill="none" extrusionOk="0">
                    <a:moveTo>
                      <a:pt x="1235" y="56"/>
                    </a:moveTo>
                    <a:lnTo>
                      <a:pt x="1235" y="56"/>
                    </a:lnTo>
                    <a:lnTo>
                      <a:pt x="933" y="28"/>
                    </a:lnTo>
                    <a:lnTo>
                      <a:pt x="632" y="1"/>
                    </a:lnTo>
                    <a:lnTo>
                      <a:pt x="302" y="28"/>
                    </a:lnTo>
                    <a:lnTo>
                      <a:pt x="1" y="56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2"/>
              <p:cNvSpPr/>
              <p:nvPr/>
            </p:nvSpPr>
            <p:spPr>
              <a:xfrm>
                <a:off x="10110525" y="2262100"/>
                <a:ext cx="66525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3210" extrusionOk="0">
                    <a:moveTo>
                      <a:pt x="1015" y="1"/>
                    </a:moveTo>
                    <a:lnTo>
                      <a:pt x="823" y="56"/>
                    </a:lnTo>
                    <a:lnTo>
                      <a:pt x="604" y="111"/>
                    </a:lnTo>
                    <a:lnTo>
                      <a:pt x="412" y="193"/>
                    </a:lnTo>
                    <a:lnTo>
                      <a:pt x="220" y="275"/>
                    </a:lnTo>
                    <a:lnTo>
                      <a:pt x="1" y="2990"/>
                    </a:lnTo>
                    <a:lnTo>
                      <a:pt x="193" y="3073"/>
                    </a:lnTo>
                    <a:lnTo>
                      <a:pt x="412" y="3155"/>
                    </a:lnTo>
                    <a:lnTo>
                      <a:pt x="631" y="3210"/>
                    </a:lnTo>
                    <a:lnTo>
                      <a:pt x="1070" y="3210"/>
                    </a:lnTo>
                    <a:lnTo>
                      <a:pt x="1290" y="3182"/>
                    </a:lnTo>
                    <a:lnTo>
                      <a:pt x="1482" y="3127"/>
                    </a:lnTo>
                    <a:lnTo>
                      <a:pt x="1701" y="3045"/>
                    </a:lnTo>
                    <a:lnTo>
                      <a:pt x="1893" y="2935"/>
                    </a:lnTo>
                    <a:lnTo>
                      <a:pt x="2058" y="2798"/>
                    </a:lnTo>
                    <a:lnTo>
                      <a:pt x="2222" y="2661"/>
                    </a:lnTo>
                    <a:lnTo>
                      <a:pt x="2359" y="2469"/>
                    </a:lnTo>
                    <a:lnTo>
                      <a:pt x="2469" y="2277"/>
                    </a:lnTo>
                    <a:lnTo>
                      <a:pt x="2579" y="2058"/>
                    </a:lnTo>
                    <a:lnTo>
                      <a:pt x="2633" y="1838"/>
                    </a:lnTo>
                    <a:lnTo>
                      <a:pt x="2661" y="1619"/>
                    </a:lnTo>
                    <a:lnTo>
                      <a:pt x="2661" y="1400"/>
                    </a:lnTo>
                    <a:lnTo>
                      <a:pt x="2633" y="1153"/>
                    </a:lnTo>
                    <a:lnTo>
                      <a:pt x="2579" y="933"/>
                    </a:lnTo>
                    <a:lnTo>
                      <a:pt x="2469" y="741"/>
                    </a:lnTo>
                    <a:lnTo>
                      <a:pt x="2359" y="549"/>
                    </a:lnTo>
                    <a:lnTo>
                      <a:pt x="2195" y="385"/>
                    </a:lnTo>
                    <a:lnTo>
                      <a:pt x="2030" y="220"/>
                    </a:lnTo>
                    <a:lnTo>
                      <a:pt x="1838" y="111"/>
                    </a:lnTo>
                    <a:lnTo>
                      <a:pt x="1646" y="56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2"/>
              <p:cNvSpPr/>
              <p:nvPr/>
            </p:nvSpPr>
            <p:spPr>
              <a:xfrm>
                <a:off x="10126975" y="2287475"/>
                <a:ext cx="315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687" fill="none" extrusionOk="0">
                    <a:moveTo>
                      <a:pt x="1" y="686"/>
                    </a:moveTo>
                    <a:lnTo>
                      <a:pt x="1" y="686"/>
                    </a:lnTo>
                    <a:lnTo>
                      <a:pt x="56" y="522"/>
                    </a:lnTo>
                    <a:lnTo>
                      <a:pt x="138" y="385"/>
                    </a:lnTo>
                    <a:lnTo>
                      <a:pt x="275" y="248"/>
                    </a:lnTo>
                    <a:lnTo>
                      <a:pt x="440" y="138"/>
                    </a:lnTo>
                    <a:lnTo>
                      <a:pt x="632" y="56"/>
                    </a:lnTo>
                    <a:lnTo>
                      <a:pt x="824" y="1"/>
                    </a:lnTo>
                    <a:lnTo>
                      <a:pt x="1043" y="28"/>
                    </a:lnTo>
                    <a:lnTo>
                      <a:pt x="1262" y="110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2"/>
              <p:cNvSpPr/>
              <p:nvPr/>
            </p:nvSpPr>
            <p:spPr>
              <a:xfrm>
                <a:off x="9959000" y="2415700"/>
                <a:ext cx="80250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1070" fill="none" extrusionOk="0">
                    <a:moveTo>
                      <a:pt x="1" y="1042"/>
                    </a:moveTo>
                    <a:lnTo>
                      <a:pt x="1" y="1042"/>
                    </a:lnTo>
                    <a:lnTo>
                      <a:pt x="440" y="1070"/>
                    </a:lnTo>
                    <a:lnTo>
                      <a:pt x="851" y="1042"/>
                    </a:lnTo>
                    <a:lnTo>
                      <a:pt x="1290" y="987"/>
                    </a:lnTo>
                    <a:lnTo>
                      <a:pt x="1701" y="878"/>
                    </a:lnTo>
                    <a:lnTo>
                      <a:pt x="2113" y="713"/>
                    </a:lnTo>
                    <a:lnTo>
                      <a:pt x="2496" y="521"/>
                    </a:lnTo>
                    <a:lnTo>
                      <a:pt x="2880" y="302"/>
                    </a:lnTo>
                    <a:lnTo>
                      <a:pt x="3210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2"/>
              <p:cNvSpPr/>
              <p:nvPr/>
            </p:nvSpPr>
            <p:spPr>
              <a:xfrm>
                <a:off x="9932950" y="2249775"/>
                <a:ext cx="25400" cy="65850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2634" extrusionOk="0">
                    <a:moveTo>
                      <a:pt x="961" y="0"/>
                    </a:moveTo>
                    <a:lnTo>
                      <a:pt x="933" y="28"/>
                    </a:lnTo>
                    <a:lnTo>
                      <a:pt x="741" y="1015"/>
                    </a:lnTo>
                    <a:lnTo>
                      <a:pt x="714" y="1262"/>
                    </a:lnTo>
                    <a:lnTo>
                      <a:pt x="686" y="1372"/>
                    </a:lnTo>
                    <a:lnTo>
                      <a:pt x="632" y="1509"/>
                    </a:lnTo>
                    <a:lnTo>
                      <a:pt x="604" y="1564"/>
                    </a:lnTo>
                    <a:lnTo>
                      <a:pt x="549" y="1591"/>
                    </a:lnTo>
                    <a:lnTo>
                      <a:pt x="248" y="1591"/>
                    </a:lnTo>
                    <a:lnTo>
                      <a:pt x="138" y="1618"/>
                    </a:lnTo>
                    <a:lnTo>
                      <a:pt x="56" y="1701"/>
                    </a:lnTo>
                    <a:lnTo>
                      <a:pt x="1" y="1783"/>
                    </a:lnTo>
                    <a:lnTo>
                      <a:pt x="28" y="1893"/>
                    </a:lnTo>
                    <a:lnTo>
                      <a:pt x="83" y="2002"/>
                    </a:lnTo>
                    <a:lnTo>
                      <a:pt x="138" y="2085"/>
                    </a:lnTo>
                    <a:lnTo>
                      <a:pt x="275" y="2222"/>
                    </a:lnTo>
                    <a:lnTo>
                      <a:pt x="549" y="2633"/>
                    </a:lnTo>
                    <a:lnTo>
                      <a:pt x="604" y="2633"/>
                    </a:lnTo>
                    <a:lnTo>
                      <a:pt x="632" y="2606"/>
                    </a:lnTo>
                    <a:lnTo>
                      <a:pt x="632" y="2551"/>
                    </a:lnTo>
                    <a:lnTo>
                      <a:pt x="357" y="2222"/>
                    </a:lnTo>
                    <a:lnTo>
                      <a:pt x="220" y="2057"/>
                    </a:lnTo>
                    <a:lnTo>
                      <a:pt x="138" y="1947"/>
                    </a:lnTo>
                    <a:lnTo>
                      <a:pt x="110" y="1865"/>
                    </a:lnTo>
                    <a:lnTo>
                      <a:pt x="83" y="1783"/>
                    </a:lnTo>
                    <a:lnTo>
                      <a:pt x="138" y="1728"/>
                    </a:lnTo>
                    <a:lnTo>
                      <a:pt x="193" y="1701"/>
                    </a:lnTo>
                    <a:lnTo>
                      <a:pt x="275" y="1673"/>
                    </a:lnTo>
                    <a:lnTo>
                      <a:pt x="577" y="1673"/>
                    </a:lnTo>
                    <a:lnTo>
                      <a:pt x="659" y="1646"/>
                    </a:lnTo>
                    <a:lnTo>
                      <a:pt x="686" y="1591"/>
                    </a:lnTo>
                    <a:lnTo>
                      <a:pt x="714" y="1536"/>
                    </a:lnTo>
                    <a:lnTo>
                      <a:pt x="769" y="1399"/>
                    </a:lnTo>
                    <a:lnTo>
                      <a:pt x="851" y="933"/>
                    </a:lnTo>
                    <a:lnTo>
                      <a:pt x="1015" y="55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extrusionOk="0">
                    <a:moveTo>
                      <a:pt x="6390" y="0"/>
                    </a:moveTo>
                    <a:lnTo>
                      <a:pt x="5704" y="28"/>
                    </a:lnTo>
                    <a:lnTo>
                      <a:pt x="5074" y="83"/>
                    </a:lnTo>
                    <a:lnTo>
                      <a:pt x="4745" y="165"/>
                    </a:lnTo>
                    <a:lnTo>
                      <a:pt x="4470" y="275"/>
                    </a:lnTo>
                    <a:lnTo>
                      <a:pt x="4169" y="412"/>
                    </a:lnTo>
                    <a:lnTo>
                      <a:pt x="3922" y="604"/>
                    </a:lnTo>
                    <a:lnTo>
                      <a:pt x="3648" y="823"/>
                    </a:lnTo>
                    <a:lnTo>
                      <a:pt x="3401" y="1043"/>
                    </a:lnTo>
                    <a:lnTo>
                      <a:pt x="2907" y="1536"/>
                    </a:lnTo>
                    <a:lnTo>
                      <a:pt x="2413" y="2030"/>
                    </a:lnTo>
                    <a:lnTo>
                      <a:pt x="2139" y="2249"/>
                    </a:lnTo>
                    <a:lnTo>
                      <a:pt x="1892" y="2441"/>
                    </a:lnTo>
                    <a:lnTo>
                      <a:pt x="1618" y="2633"/>
                    </a:lnTo>
                    <a:lnTo>
                      <a:pt x="1344" y="2770"/>
                    </a:lnTo>
                    <a:lnTo>
                      <a:pt x="1042" y="2853"/>
                    </a:lnTo>
                    <a:lnTo>
                      <a:pt x="713" y="2907"/>
                    </a:lnTo>
                    <a:lnTo>
                      <a:pt x="603" y="2935"/>
                    </a:lnTo>
                    <a:lnTo>
                      <a:pt x="494" y="3017"/>
                    </a:lnTo>
                    <a:lnTo>
                      <a:pt x="384" y="3099"/>
                    </a:lnTo>
                    <a:lnTo>
                      <a:pt x="274" y="3182"/>
                    </a:lnTo>
                    <a:lnTo>
                      <a:pt x="192" y="3319"/>
                    </a:lnTo>
                    <a:lnTo>
                      <a:pt x="110" y="3456"/>
                    </a:lnTo>
                    <a:lnTo>
                      <a:pt x="55" y="3593"/>
                    </a:lnTo>
                    <a:lnTo>
                      <a:pt x="0" y="3758"/>
                    </a:lnTo>
                    <a:lnTo>
                      <a:pt x="0" y="3922"/>
                    </a:lnTo>
                    <a:lnTo>
                      <a:pt x="0" y="4059"/>
                    </a:lnTo>
                    <a:lnTo>
                      <a:pt x="28" y="4224"/>
                    </a:lnTo>
                    <a:lnTo>
                      <a:pt x="110" y="4361"/>
                    </a:lnTo>
                    <a:lnTo>
                      <a:pt x="192" y="4498"/>
                    </a:lnTo>
                    <a:lnTo>
                      <a:pt x="357" y="4608"/>
                    </a:lnTo>
                    <a:lnTo>
                      <a:pt x="521" y="4690"/>
                    </a:lnTo>
                    <a:lnTo>
                      <a:pt x="741" y="4745"/>
                    </a:lnTo>
                    <a:lnTo>
                      <a:pt x="960" y="4772"/>
                    </a:lnTo>
                    <a:lnTo>
                      <a:pt x="1124" y="4800"/>
                    </a:lnTo>
                    <a:lnTo>
                      <a:pt x="1454" y="4745"/>
                    </a:lnTo>
                    <a:lnTo>
                      <a:pt x="1783" y="4690"/>
                    </a:lnTo>
                    <a:lnTo>
                      <a:pt x="2167" y="4608"/>
                    </a:lnTo>
                    <a:lnTo>
                      <a:pt x="2688" y="4525"/>
                    </a:lnTo>
                    <a:lnTo>
                      <a:pt x="3209" y="4388"/>
                    </a:lnTo>
                    <a:lnTo>
                      <a:pt x="3702" y="4196"/>
                    </a:lnTo>
                    <a:lnTo>
                      <a:pt x="4196" y="3950"/>
                    </a:lnTo>
                    <a:lnTo>
                      <a:pt x="4415" y="3812"/>
                    </a:lnTo>
                    <a:lnTo>
                      <a:pt x="4635" y="3648"/>
                    </a:lnTo>
                    <a:lnTo>
                      <a:pt x="4827" y="3483"/>
                    </a:lnTo>
                    <a:lnTo>
                      <a:pt x="5019" y="3291"/>
                    </a:lnTo>
                    <a:lnTo>
                      <a:pt x="5183" y="3099"/>
                    </a:lnTo>
                    <a:lnTo>
                      <a:pt x="5348" y="2880"/>
                    </a:lnTo>
                    <a:lnTo>
                      <a:pt x="5485" y="2661"/>
                    </a:lnTo>
                    <a:lnTo>
                      <a:pt x="5622" y="2414"/>
                    </a:lnTo>
                    <a:lnTo>
                      <a:pt x="6006" y="2523"/>
                    </a:lnTo>
                    <a:lnTo>
                      <a:pt x="6390" y="2578"/>
                    </a:lnTo>
                    <a:lnTo>
                      <a:pt x="6774" y="2606"/>
                    </a:lnTo>
                    <a:lnTo>
                      <a:pt x="7158" y="2606"/>
                    </a:lnTo>
                    <a:lnTo>
                      <a:pt x="7569" y="2551"/>
                    </a:lnTo>
                    <a:lnTo>
                      <a:pt x="7953" y="2496"/>
                    </a:lnTo>
                    <a:lnTo>
                      <a:pt x="8310" y="2359"/>
                    </a:lnTo>
                    <a:lnTo>
                      <a:pt x="8694" y="2222"/>
                    </a:lnTo>
                    <a:lnTo>
                      <a:pt x="8721" y="2523"/>
                    </a:lnTo>
                    <a:lnTo>
                      <a:pt x="8776" y="2798"/>
                    </a:lnTo>
                    <a:lnTo>
                      <a:pt x="8886" y="3099"/>
                    </a:lnTo>
                    <a:lnTo>
                      <a:pt x="8995" y="3346"/>
                    </a:lnTo>
                    <a:lnTo>
                      <a:pt x="9160" y="3620"/>
                    </a:lnTo>
                    <a:lnTo>
                      <a:pt x="9352" y="3840"/>
                    </a:lnTo>
                    <a:lnTo>
                      <a:pt x="9571" y="4032"/>
                    </a:lnTo>
                    <a:lnTo>
                      <a:pt x="9818" y="4196"/>
                    </a:lnTo>
                    <a:lnTo>
                      <a:pt x="10147" y="4388"/>
                    </a:lnTo>
                    <a:lnTo>
                      <a:pt x="10312" y="4471"/>
                    </a:lnTo>
                    <a:lnTo>
                      <a:pt x="10449" y="4608"/>
                    </a:lnTo>
                    <a:lnTo>
                      <a:pt x="10586" y="4800"/>
                    </a:lnTo>
                    <a:lnTo>
                      <a:pt x="10696" y="4992"/>
                    </a:lnTo>
                    <a:lnTo>
                      <a:pt x="10778" y="5239"/>
                    </a:lnTo>
                    <a:lnTo>
                      <a:pt x="10805" y="5458"/>
                    </a:lnTo>
                    <a:lnTo>
                      <a:pt x="10833" y="5705"/>
                    </a:lnTo>
                    <a:lnTo>
                      <a:pt x="10833" y="5952"/>
                    </a:lnTo>
                    <a:lnTo>
                      <a:pt x="10805" y="6445"/>
                    </a:lnTo>
                    <a:lnTo>
                      <a:pt x="10723" y="6939"/>
                    </a:lnTo>
                    <a:lnTo>
                      <a:pt x="10641" y="7432"/>
                    </a:lnTo>
                    <a:lnTo>
                      <a:pt x="10531" y="7926"/>
                    </a:lnTo>
                    <a:lnTo>
                      <a:pt x="10449" y="8420"/>
                    </a:lnTo>
                    <a:lnTo>
                      <a:pt x="10421" y="8913"/>
                    </a:lnTo>
                    <a:lnTo>
                      <a:pt x="10421" y="9407"/>
                    </a:lnTo>
                    <a:lnTo>
                      <a:pt x="10449" y="9681"/>
                    </a:lnTo>
                    <a:lnTo>
                      <a:pt x="10504" y="9818"/>
                    </a:lnTo>
                    <a:lnTo>
                      <a:pt x="10558" y="9956"/>
                    </a:lnTo>
                    <a:lnTo>
                      <a:pt x="10613" y="10038"/>
                    </a:lnTo>
                    <a:lnTo>
                      <a:pt x="10696" y="10147"/>
                    </a:lnTo>
                    <a:lnTo>
                      <a:pt x="10805" y="10202"/>
                    </a:lnTo>
                    <a:lnTo>
                      <a:pt x="11025" y="10202"/>
                    </a:lnTo>
                    <a:lnTo>
                      <a:pt x="11107" y="10175"/>
                    </a:lnTo>
                    <a:lnTo>
                      <a:pt x="11189" y="10093"/>
                    </a:lnTo>
                    <a:lnTo>
                      <a:pt x="11272" y="10038"/>
                    </a:lnTo>
                    <a:lnTo>
                      <a:pt x="11381" y="9818"/>
                    </a:lnTo>
                    <a:lnTo>
                      <a:pt x="11463" y="9599"/>
                    </a:lnTo>
                    <a:lnTo>
                      <a:pt x="11491" y="9489"/>
                    </a:lnTo>
                    <a:lnTo>
                      <a:pt x="11601" y="9380"/>
                    </a:lnTo>
                    <a:lnTo>
                      <a:pt x="11902" y="9105"/>
                    </a:lnTo>
                    <a:lnTo>
                      <a:pt x="12204" y="8859"/>
                    </a:lnTo>
                    <a:lnTo>
                      <a:pt x="12341" y="8749"/>
                    </a:lnTo>
                    <a:lnTo>
                      <a:pt x="12423" y="8639"/>
                    </a:lnTo>
                    <a:lnTo>
                      <a:pt x="12752" y="8337"/>
                    </a:lnTo>
                    <a:lnTo>
                      <a:pt x="12890" y="7789"/>
                    </a:lnTo>
                    <a:lnTo>
                      <a:pt x="13027" y="7131"/>
                    </a:lnTo>
                    <a:lnTo>
                      <a:pt x="13136" y="6418"/>
                    </a:lnTo>
                    <a:lnTo>
                      <a:pt x="13246" y="5677"/>
                    </a:lnTo>
                    <a:lnTo>
                      <a:pt x="13274" y="4909"/>
                    </a:lnTo>
                    <a:lnTo>
                      <a:pt x="13274" y="4196"/>
                    </a:lnTo>
                    <a:lnTo>
                      <a:pt x="13246" y="3867"/>
                    </a:lnTo>
                    <a:lnTo>
                      <a:pt x="13219" y="3566"/>
                    </a:lnTo>
                    <a:lnTo>
                      <a:pt x="13164" y="3291"/>
                    </a:lnTo>
                    <a:lnTo>
                      <a:pt x="13054" y="3017"/>
                    </a:lnTo>
                    <a:lnTo>
                      <a:pt x="12972" y="2825"/>
                    </a:lnTo>
                    <a:lnTo>
                      <a:pt x="12862" y="2661"/>
                    </a:lnTo>
                    <a:lnTo>
                      <a:pt x="12725" y="2496"/>
                    </a:lnTo>
                    <a:lnTo>
                      <a:pt x="12588" y="2332"/>
                    </a:lnTo>
                    <a:lnTo>
                      <a:pt x="12231" y="2030"/>
                    </a:lnTo>
                    <a:lnTo>
                      <a:pt x="11847" y="1756"/>
                    </a:lnTo>
                    <a:lnTo>
                      <a:pt x="11436" y="1536"/>
                    </a:lnTo>
                    <a:lnTo>
                      <a:pt x="11025" y="1317"/>
                    </a:lnTo>
                    <a:lnTo>
                      <a:pt x="10229" y="933"/>
                    </a:lnTo>
                    <a:lnTo>
                      <a:pt x="9626" y="659"/>
                    </a:lnTo>
                    <a:lnTo>
                      <a:pt x="9023" y="412"/>
                    </a:lnTo>
                    <a:lnTo>
                      <a:pt x="8365" y="247"/>
                    </a:lnTo>
                    <a:lnTo>
                      <a:pt x="7706" y="110"/>
                    </a:lnTo>
                    <a:lnTo>
                      <a:pt x="7048" y="28"/>
                    </a:lnTo>
                    <a:lnTo>
                      <a:pt x="639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fill="none" extrusionOk="0">
                    <a:moveTo>
                      <a:pt x="12423" y="8639"/>
                    </a:moveTo>
                    <a:lnTo>
                      <a:pt x="12423" y="8639"/>
                    </a:lnTo>
                    <a:lnTo>
                      <a:pt x="12341" y="8749"/>
                    </a:lnTo>
                    <a:lnTo>
                      <a:pt x="12204" y="8859"/>
                    </a:lnTo>
                    <a:lnTo>
                      <a:pt x="11902" y="9105"/>
                    </a:lnTo>
                    <a:lnTo>
                      <a:pt x="11601" y="9380"/>
                    </a:lnTo>
                    <a:lnTo>
                      <a:pt x="11491" y="9489"/>
                    </a:lnTo>
                    <a:lnTo>
                      <a:pt x="11463" y="9599"/>
                    </a:lnTo>
                    <a:lnTo>
                      <a:pt x="11463" y="9599"/>
                    </a:lnTo>
                    <a:lnTo>
                      <a:pt x="11381" y="9818"/>
                    </a:lnTo>
                    <a:lnTo>
                      <a:pt x="11272" y="10038"/>
                    </a:lnTo>
                    <a:lnTo>
                      <a:pt x="11189" y="10093"/>
                    </a:lnTo>
                    <a:lnTo>
                      <a:pt x="11107" y="10175"/>
                    </a:lnTo>
                    <a:lnTo>
                      <a:pt x="11025" y="10202"/>
                    </a:lnTo>
                    <a:lnTo>
                      <a:pt x="10915" y="10202"/>
                    </a:lnTo>
                    <a:lnTo>
                      <a:pt x="10915" y="10202"/>
                    </a:lnTo>
                    <a:lnTo>
                      <a:pt x="10805" y="10202"/>
                    </a:lnTo>
                    <a:lnTo>
                      <a:pt x="10696" y="10147"/>
                    </a:lnTo>
                    <a:lnTo>
                      <a:pt x="10613" y="10038"/>
                    </a:lnTo>
                    <a:lnTo>
                      <a:pt x="10558" y="9956"/>
                    </a:lnTo>
                    <a:lnTo>
                      <a:pt x="10504" y="9818"/>
                    </a:lnTo>
                    <a:lnTo>
                      <a:pt x="10449" y="9681"/>
                    </a:lnTo>
                    <a:lnTo>
                      <a:pt x="10421" y="9407"/>
                    </a:lnTo>
                    <a:lnTo>
                      <a:pt x="10421" y="9407"/>
                    </a:lnTo>
                    <a:lnTo>
                      <a:pt x="10421" y="8913"/>
                    </a:lnTo>
                    <a:lnTo>
                      <a:pt x="10449" y="8420"/>
                    </a:lnTo>
                    <a:lnTo>
                      <a:pt x="10531" y="7926"/>
                    </a:lnTo>
                    <a:lnTo>
                      <a:pt x="10641" y="7432"/>
                    </a:lnTo>
                    <a:lnTo>
                      <a:pt x="10723" y="6939"/>
                    </a:lnTo>
                    <a:lnTo>
                      <a:pt x="10805" y="6445"/>
                    </a:lnTo>
                    <a:lnTo>
                      <a:pt x="10833" y="5952"/>
                    </a:lnTo>
                    <a:lnTo>
                      <a:pt x="10833" y="5705"/>
                    </a:lnTo>
                    <a:lnTo>
                      <a:pt x="10805" y="5458"/>
                    </a:lnTo>
                    <a:lnTo>
                      <a:pt x="10805" y="5458"/>
                    </a:lnTo>
                    <a:lnTo>
                      <a:pt x="10778" y="5239"/>
                    </a:lnTo>
                    <a:lnTo>
                      <a:pt x="10696" y="4992"/>
                    </a:lnTo>
                    <a:lnTo>
                      <a:pt x="10586" y="4800"/>
                    </a:lnTo>
                    <a:lnTo>
                      <a:pt x="10449" y="4608"/>
                    </a:lnTo>
                    <a:lnTo>
                      <a:pt x="10449" y="4608"/>
                    </a:lnTo>
                    <a:lnTo>
                      <a:pt x="10312" y="4471"/>
                    </a:lnTo>
                    <a:lnTo>
                      <a:pt x="10147" y="4388"/>
                    </a:lnTo>
                    <a:lnTo>
                      <a:pt x="9818" y="4196"/>
                    </a:lnTo>
                    <a:lnTo>
                      <a:pt x="9818" y="4196"/>
                    </a:lnTo>
                    <a:lnTo>
                      <a:pt x="9571" y="4032"/>
                    </a:lnTo>
                    <a:lnTo>
                      <a:pt x="9352" y="3840"/>
                    </a:lnTo>
                    <a:lnTo>
                      <a:pt x="9160" y="3620"/>
                    </a:lnTo>
                    <a:lnTo>
                      <a:pt x="8995" y="3346"/>
                    </a:lnTo>
                    <a:lnTo>
                      <a:pt x="8886" y="3099"/>
                    </a:lnTo>
                    <a:lnTo>
                      <a:pt x="8776" y="2798"/>
                    </a:lnTo>
                    <a:lnTo>
                      <a:pt x="8721" y="2523"/>
                    </a:lnTo>
                    <a:lnTo>
                      <a:pt x="8694" y="2222"/>
                    </a:lnTo>
                    <a:lnTo>
                      <a:pt x="8694" y="2222"/>
                    </a:lnTo>
                    <a:lnTo>
                      <a:pt x="8310" y="2359"/>
                    </a:lnTo>
                    <a:lnTo>
                      <a:pt x="7953" y="2496"/>
                    </a:lnTo>
                    <a:lnTo>
                      <a:pt x="7569" y="2551"/>
                    </a:lnTo>
                    <a:lnTo>
                      <a:pt x="7158" y="2606"/>
                    </a:lnTo>
                    <a:lnTo>
                      <a:pt x="6774" y="2606"/>
                    </a:lnTo>
                    <a:lnTo>
                      <a:pt x="6390" y="2578"/>
                    </a:lnTo>
                    <a:lnTo>
                      <a:pt x="6006" y="2523"/>
                    </a:lnTo>
                    <a:lnTo>
                      <a:pt x="5622" y="2414"/>
                    </a:lnTo>
                    <a:lnTo>
                      <a:pt x="5622" y="2414"/>
                    </a:lnTo>
                    <a:lnTo>
                      <a:pt x="5485" y="2661"/>
                    </a:lnTo>
                    <a:lnTo>
                      <a:pt x="5348" y="2880"/>
                    </a:lnTo>
                    <a:lnTo>
                      <a:pt x="5183" y="3099"/>
                    </a:lnTo>
                    <a:lnTo>
                      <a:pt x="5019" y="3291"/>
                    </a:lnTo>
                    <a:lnTo>
                      <a:pt x="4827" y="3483"/>
                    </a:lnTo>
                    <a:lnTo>
                      <a:pt x="4635" y="3648"/>
                    </a:lnTo>
                    <a:lnTo>
                      <a:pt x="4415" y="3812"/>
                    </a:lnTo>
                    <a:lnTo>
                      <a:pt x="4196" y="3950"/>
                    </a:lnTo>
                    <a:lnTo>
                      <a:pt x="3702" y="4196"/>
                    </a:lnTo>
                    <a:lnTo>
                      <a:pt x="3209" y="4388"/>
                    </a:lnTo>
                    <a:lnTo>
                      <a:pt x="2688" y="4525"/>
                    </a:lnTo>
                    <a:lnTo>
                      <a:pt x="2167" y="4608"/>
                    </a:lnTo>
                    <a:lnTo>
                      <a:pt x="2167" y="4608"/>
                    </a:lnTo>
                    <a:lnTo>
                      <a:pt x="1783" y="4690"/>
                    </a:lnTo>
                    <a:lnTo>
                      <a:pt x="1454" y="4745"/>
                    </a:lnTo>
                    <a:lnTo>
                      <a:pt x="1124" y="4800"/>
                    </a:lnTo>
                    <a:lnTo>
                      <a:pt x="960" y="4772"/>
                    </a:lnTo>
                    <a:lnTo>
                      <a:pt x="741" y="4745"/>
                    </a:lnTo>
                    <a:lnTo>
                      <a:pt x="741" y="4745"/>
                    </a:lnTo>
                    <a:lnTo>
                      <a:pt x="521" y="4690"/>
                    </a:lnTo>
                    <a:lnTo>
                      <a:pt x="357" y="4608"/>
                    </a:lnTo>
                    <a:lnTo>
                      <a:pt x="192" y="4498"/>
                    </a:lnTo>
                    <a:lnTo>
                      <a:pt x="110" y="4361"/>
                    </a:lnTo>
                    <a:lnTo>
                      <a:pt x="28" y="4224"/>
                    </a:lnTo>
                    <a:lnTo>
                      <a:pt x="0" y="4059"/>
                    </a:lnTo>
                    <a:lnTo>
                      <a:pt x="0" y="3922"/>
                    </a:lnTo>
                    <a:lnTo>
                      <a:pt x="0" y="3758"/>
                    </a:lnTo>
                    <a:lnTo>
                      <a:pt x="55" y="3593"/>
                    </a:lnTo>
                    <a:lnTo>
                      <a:pt x="110" y="3456"/>
                    </a:lnTo>
                    <a:lnTo>
                      <a:pt x="192" y="3319"/>
                    </a:lnTo>
                    <a:lnTo>
                      <a:pt x="274" y="3182"/>
                    </a:lnTo>
                    <a:lnTo>
                      <a:pt x="384" y="3099"/>
                    </a:lnTo>
                    <a:lnTo>
                      <a:pt x="494" y="3017"/>
                    </a:lnTo>
                    <a:lnTo>
                      <a:pt x="603" y="2935"/>
                    </a:lnTo>
                    <a:lnTo>
                      <a:pt x="713" y="2907"/>
                    </a:lnTo>
                    <a:lnTo>
                      <a:pt x="713" y="2907"/>
                    </a:lnTo>
                    <a:lnTo>
                      <a:pt x="1042" y="2853"/>
                    </a:lnTo>
                    <a:lnTo>
                      <a:pt x="1344" y="2770"/>
                    </a:lnTo>
                    <a:lnTo>
                      <a:pt x="1618" y="2633"/>
                    </a:lnTo>
                    <a:lnTo>
                      <a:pt x="1892" y="2441"/>
                    </a:lnTo>
                    <a:lnTo>
                      <a:pt x="2139" y="2249"/>
                    </a:lnTo>
                    <a:lnTo>
                      <a:pt x="2413" y="2030"/>
                    </a:lnTo>
                    <a:lnTo>
                      <a:pt x="2907" y="1536"/>
                    </a:lnTo>
                    <a:lnTo>
                      <a:pt x="3401" y="1043"/>
                    </a:lnTo>
                    <a:lnTo>
                      <a:pt x="3648" y="823"/>
                    </a:lnTo>
                    <a:lnTo>
                      <a:pt x="3922" y="604"/>
                    </a:lnTo>
                    <a:lnTo>
                      <a:pt x="4169" y="412"/>
                    </a:lnTo>
                    <a:lnTo>
                      <a:pt x="4470" y="275"/>
                    </a:lnTo>
                    <a:lnTo>
                      <a:pt x="4745" y="165"/>
                    </a:lnTo>
                    <a:lnTo>
                      <a:pt x="5074" y="83"/>
                    </a:lnTo>
                    <a:lnTo>
                      <a:pt x="5074" y="83"/>
                    </a:lnTo>
                    <a:lnTo>
                      <a:pt x="5704" y="28"/>
                    </a:lnTo>
                    <a:lnTo>
                      <a:pt x="6390" y="0"/>
                    </a:lnTo>
                    <a:lnTo>
                      <a:pt x="7048" y="28"/>
                    </a:lnTo>
                    <a:lnTo>
                      <a:pt x="7706" y="110"/>
                    </a:lnTo>
                    <a:lnTo>
                      <a:pt x="8365" y="247"/>
                    </a:lnTo>
                    <a:lnTo>
                      <a:pt x="9023" y="412"/>
                    </a:lnTo>
                    <a:lnTo>
                      <a:pt x="9626" y="659"/>
                    </a:lnTo>
                    <a:lnTo>
                      <a:pt x="10229" y="933"/>
                    </a:lnTo>
                    <a:lnTo>
                      <a:pt x="10229" y="933"/>
                    </a:lnTo>
                    <a:lnTo>
                      <a:pt x="11025" y="1317"/>
                    </a:lnTo>
                    <a:lnTo>
                      <a:pt x="11436" y="1536"/>
                    </a:lnTo>
                    <a:lnTo>
                      <a:pt x="11847" y="1756"/>
                    </a:lnTo>
                    <a:lnTo>
                      <a:pt x="12231" y="2030"/>
                    </a:lnTo>
                    <a:lnTo>
                      <a:pt x="12588" y="2332"/>
                    </a:lnTo>
                    <a:lnTo>
                      <a:pt x="12725" y="2496"/>
                    </a:lnTo>
                    <a:lnTo>
                      <a:pt x="12862" y="2661"/>
                    </a:lnTo>
                    <a:lnTo>
                      <a:pt x="12972" y="2825"/>
                    </a:lnTo>
                    <a:lnTo>
                      <a:pt x="13054" y="3017"/>
                    </a:lnTo>
                    <a:lnTo>
                      <a:pt x="13054" y="3017"/>
                    </a:lnTo>
                    <a:lnTo>
                      <a:pt x="13164" y="3291"/>
                    </a:lnTo>
                    <a:lnTo>
                      <a:pt x="13219" y="3566"/>
                    </a:lnTo>
                    <a:lnTo>
                      <a:pt x="13246" y="3867"/>
                    </a:lnTo>
                    <a:lnTo>
                      <a:pt x="13274" y="4196"/>
                    </a:lnTo>
                    <a:lnTo>
                      <a:pt x="13274" y="4909"/>
                    </a:lnTo>
                    <a:lnTo>
                      <a:pt x="13246" y="5677"/>
                    </a:lnTo>
                    <a:lnTo>
                      <a:pt x="13136" y="6418"/>
                    </a:lnTo>
                    <a:lnTo>
                      <a:pt x="13027" y="7131"/>
                    </a:lnTo>
                    <a:lnTo>
                      <a:pt x="12890" y="7789"/>
                    </a:lnTo>
                    <a:lnTo>
                      <a:pt x="12752" y="833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9955575" y="2321075"/>
                <a:ext cx="50075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592" extrusionOk="0">
                    <a:moveTo>
                      <a:pt x="1564" y="0"/>
                    </a:moveTo>
                    <a:lnTo>
                      <a:pt x="1482" y="28"/>
                    </a:lnTo>
                    <a:lnTo>
                      <a:pt x="1290" y="110"/>
                    </a:lnTo>
                    <a:lnTo>
                      <a:pt x="110" y="768"/>
                    </a:lnTo>
                    <a:lnTo>
                      <a:pt x="1" y="1043"/>
                    </a:lnTo>
                    <a:lnTo>
                      <a:pt x="165" y="1235"/>
                    </a:lnTo>
                    <a:lnTo>
                      <a:pt x="357" y="1399"/>
                    </a:lnTo>
                    <a:lnTo>
                      <a:pt x="604" y="1509"/>
                    </a:lnTo>
                    <a:lnTo>
                      <a:pt x="851" y="1564"/>
                    </a:lnTo>
                    <a:lnTo>
                      <a:pt x="988" y="1591"/>
                    </a:lnTo>
                    <a:lnTo>
                      <a:pt x="1125" y="1564"/>
                    </a:lnTo>
                    <a:lnTo>
                      <a:pt x="1372" y="1509"/>
                    </a:lnTo>
                    <a:lnTo>
                      <a:pt x="1509" y="1454"/>
                    </a:lnTo>
                    <a:lnTo>
                      <a:pt x="1619" y="1399"/>
                    </a:lnTo>
                    <a:lnTo>
                      <a:pt x="1728" y="1317"/>
                    </a:lnTo>
                    <a:lnTo>
                      <a:pt x="1811" y="1207"/>
                    </a:lnTo>
                    <a:lnTo>
                      <a:pt x="1866" y="1097"/>
                    </a:lnTo>
                    <a:lnTo>
                      <a:pt x="1948" y="988"/>
                    </a:lnTo>
                    <a:lnTo>
                      <a:pt x="1975" y="851"/>
                    </a:lnTo>
                    <a:lnTo>
                      <a:pt x="2003" y="714"/>
                    </a:lnTo>
                    <a:lnTo>
                      <a:pt x="2003" y="576"/>
                    </a:lnTo>
                    <a:lnTo>
                      <a:pt x="1975" y="467"/>
                    </a:lnTo>
                    <a:lnTo>
                      <a:pt x="1948" y="330"/>
                    </a:lnTo>
                    <a:lnTo>
                      <a:pt x="1893" y="220"/>
                    </a:lnTo>
                    <a:lnTo>
                      <a:pt x="1783" y="83"/>
                    </a:lnTo>
                    <a:lnTo>
                      <a:pt x="1728" y="55"/>
                    </a:lnTo>
                    <a:lnTo>
                      <a:pt x="1646" y="28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rgbClr val="0A0A0A">
                  <a:alpha val="2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9233625" y="3156150"/>
                <a:ext cx="1029825" cy="1001700"/>
              </a:xfrm>
              <a:custGeom>
                <a:avLst/>
                <a:gdLst/>
                <a:ahLst/>
                <a:cxnLst/>
                <a:rect l="l" t="t" r="r" b="b"/>
                <a:pathLst>
                  <a:path w="41193" h="40068" extrusionOk="0">
                    <a:moveTo>
                      <a:pt x="40863" y="0"/>
                    </a:moveTo>
                    <a:lnTo>
                      <a:pt x="24299" y="549"/>
                    </a:lnTo>
                    <a:lnTo>
                      <a:pt x="24107" y="2167"/>
                    </a:lnTo>
                    <a:lnTo>
                      <a:pt x="6857" y="2167"/>
                    </a:lnTo>
                    <a:lnTo>
                      <a:pt x="6363" y="2222"/>
                    </a:lnTo>
                    <a:lnTo>
                      <a:pt x="5815" y="2304"/>
                    </a:lnTo>
                    <a:lnTo>
                      <a:pt x="5211" y="2469"/>
                    </a:lnTo>
                    <a:lnTo>
                      <a:pt x="4553" y="2715"/>
                    </a:lnTo>
                    <a:lnTo>
                      <a:pt x="4224" y="2853"/>
                    </a:lnTo>
                    <a:lnTo>
                      <a:pt x="3895" y="3017"/>
                    </a:lnTo>
                    <a:lnTo>
                      <a:pt x="3539" y="3209"/>
                    </a:lnTo>
                    <a:lnTo>
                      <a:pt x="3209" y="3401"/>
                    </a:lnTo>
                    <a:lnTo>
                      <a:pt x="2880" y="3648"/>
                    </a:lnTo>
                    <a:lnTo>
                      <a:pt x="2551" y="3895"/>
                    </a:lnTo>
                    <a:lnTo>
                      <a:pt x="2250" y="4169"/>
                    </a:lnTo>
                    <a:lnTo>
                      <a:pt x="1948" y="4443"/>
                    </a:lnTo>
                    <a:lnTo>
                      <a:pt x="1646" y="4772"/>
                    </a:lnTo>
                    <a:lnTo>
                      <a:pt x="1372" y="5101"/>
                    </a:lnTo>
                    <a:lnTo>
                      <a:pt x="1125" y="5458"/>
                    </a:lnTo>
                    <a:lnTo>
                      <a:pt x="906" y="5842"/>
                    </a:lnTo>
                    <a:lnTo>
                      <a:pt x="686" y="6253"/>
                    </a:lnTo>
                    <a:lnTo>
                      <a:pt x="494" y="6692"/>
                    </a:lnTo>
                    <a:lnTo>
                      <a:pt x="330" y="7158"/>
                    </a:lnTo>
                    <a:lnTo>
                      <a:pt x="193" y="7652"/>
                    </a:lnTo>
                    <a:lnTo>
                      <a:pt x="83" y="8173"/>
                    </a:lnTo>
                    <a:lnTo>
                      <a:pt x="28" y="8721"/>
                    </a:lnTo>
                    <a:lnTo>
                      <a:pt x="1" y="9297"/>
                    </a:lnTo>
                    <a:lnTo>
                      <a:pt x="1" y="9901"/>
                    </a:lnTo>
                    <a:lnTo>
                      <a:pt x="56" y="10504"/>
                    </a:lnTo>
                    <a:lnTo>
                      <a:pt x="138" y="11190"/>
                    </a:lnTo>
                    <a:lnTo>
                      <a:pt x="275" y="11875"/>
                    </a:lnTo>
                    <a:lnTo>
                      <a:pt x="440" y="12588"/>
                    </a:lnTo>
                    <a:lnTo>
                      <a:pt x="1345" y="15961"/>
                    </a:lnTo>
                    <a:lnTo>
                      <a:pt x="2414" y="20130"/>
                    </a:lnTo>
                    <a:lnTo>
                      <a:pt x="3566" y="24655"/>
                    </a:lnTo>
                    <a:lnTo>
                      <a:pt x="4690" y="29207"/>
                    </a:lnTo>
                    <a:lnTo>
                      <a:pt x="6583" y="36859"/>
                    </a:lnTo>
                    <a:lnTo>
                      <a:pt x="7351" y="40068"/>
                    </a:lnTo>
                    <a:lnTo>
                      <a:pt x="13823" y="39409"/>
                    </a:lnTo>
                    <a:lnTo>
                      <a:pt x="18320" y="38916"/>
                    </a:lnTo>
                    <a:lnTo>
                      <a:pt x="19829" y="38751"/>
                    </a:lnTo>
                    <a:lnTo>
                      <a:pt x="20487" y="38669"/>
                    </a:lnTo>
                    <a:lnTo>
                      <a:pt x="20487" y="38587"/>
                    </a:lnTo>
                    <a:lnTo>
                      <a:pt x="20459" y="38395"/>
                    </a:lnTo>
                    <a:lnTo>
                      <a:pt x="20295" y="37627"/>
                    </a:lnTo>
                    <a:lnTo>
                      <a:pt x="19664" y="35021"/>
                    </a:lnTo>
                    <a:lnTo>
                      <a:pt x="18704" y="31319"/>
                    </a:lnTo>
                    <a:lnTo>
                      <a:pt x="17607" y="27096"/>
                    </a:lnTo>
                    <a:lnTo>
                      <a:pt x="15468" y="19198"/>
                    </a:lnTo>
                    <a:lnTo>
                      <a:pt x="14508" y="15605"/>
                    </a:lnTo>
                    <a:lnTo>
                      <a:pt x="31484" y="15879"/>
                    </a:lnTo>
                    <a:lnTo>
                      <a:pt x="32197" y="15852"/>
                    </a:lnTo>
                    <a:lnTo>
                      <a:pt x="32883" y="15797"/>
                    </a:lnTo>
                    <a:lnTo>
                      <a:pt x="33596" y="15687"/>
                    </a:lnTo>
                    <a:lnTo>
                      <a:pt x="34281" y="15550"/>
                    </a:lnTo>
                    <a:lnTo>
                      <a:pt x="34967" y="15358"/>
                    </a:lnTo>
                    <a:lnTo>
                      <a:pt x="35653" y="15111"/>
                    </a:lnTo>
                    <a:lnTo>
                      <a:pt x="36283" y="14837"/>
                    </a:lnTo>
                    <a:lnTo>
                      <a:pt x="36914" y="14508"/>
                    </a:lnTo>
                    <a:lnTo>
                      <a:pt x="37572" y="14097"/>
                    </a:lnTo>
                    <a:lnTo>
                      <a:pt x="37901" y="13877"/>
                    </a:lnTo>
                    <a:lnTo>
                      <a:pt x="38203" y="13630"/>
                    </a:lnTo>
                    <a:lnTo>
                      <a:pt x="38505" y="13356"/>
                    </a:lnTo>
                    <a:lnTo>
                      <a:pt x="38806" y="13082"/>
                    </a:lnTo>
                    <a:lnTo>
                      <a:pt x="39081" y="12780"/>
                    </a:lnTo>
                    <a:lnTo>
                      <a:pt x="39355" y="12451"/>
                    </a:lnTo>
                    <a:lnTo>
                      <a:pt x="39602" y="12122"/>
                    </a:lnTo>
                    <a:lnTo>
                      <a:pt x="39849" y="11766"/>
                    </a:lnTo>
                    <a:lnTo>
                      <a:pt x="40068" y="11382"/>
                    </a:lnTo>
                    <a:lnTo>
                      <a:pt x="40260" y="10970"/>
                    </a:lnTo>
                    <a:lnTo>
                      <a:pt x="40424" y="10531"/>
                    </a:lnTo>
                    <a:lnTo>
                      <a:pt x="40589" y="10093"/>
                    </a:lnTo>
                    <a:lnTo>
                      <a:pt x="40699" y="9626"/>
                    </a:lnTo>
                    <a:lnTo>
                      <a:pt x="40781" y="9105"/>
                    </a:lnTo>
                    <a:lnTo>
                      <a:pt x="40918" y="8063"/>
                    </a:lnTo>
                    <a:lnTo>
                      <a:pt x="41028" y="7049"/>
                    </a:lnTo>
                    <a:lnTo>
                      <a:pt x="41110" y="6116"/>
                    </a:lnTo>
                    <a:lnTo>
                      <a:pt x="41165" y="5238"/>
                    </a:lnTo>
                    <a:lnTo>
                      <a:pt x="41192" y="4443"/>
                    </a:lnTo>
                    <a:lnTo>
                      <a:pt x="41192" y="3675"/>
                    </a:lnTo>
                    <a:lnTo>
                      <a:pt x="41165" y="2990"/>
                    </a:lnTo>
                    <a:lnTo>
                      <a:pt x="41137" y="2386"/>
                    </a:lnTo>
                    <a:lnTo>
                      <a:pt x="41055" y="1344"/>
                    </a:lnTo>
                    <a:lnTo>
                      <a:pt x="40973" y="604"/>
                    </a:lnTo>
                    <a:lnTo>
                      <a:pt x="40891" y="165"/>
                    </a:lnTo>
                    <a:lnTo>
                      <a:pt x="408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9826000" y="3213050"/>
                <a:ext cx="242050" cy="118650"/>
              </a:xfrm>
              <a:custGeom>
                <a:avLst/>
                <a:gdLst/>
                <a:ahLst/>
                <a:cxnLst/>
                <a:rect l="l" t="t" r="r" b="b"/>
                <a:pathLst>
                  <a:path w="9682" h="4746" extrusionOk="0">
                    <a:moveTo>
                      <a:pt x="631" y="1"/>
                    </a:moveTo>
                    <a:lnTo>
                      <a:pt x="28" y="28"/>
                    </a:lnTo>
                    <a:lnTo>
                      <a:pt x="1" y="56"/>
                    </a:lnTo>
                    <a:lnTo>
                      <a:pt x="1" y="8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576" y="83"/>
                    </a:lnTo>
                    <a:lnTo>
                      <a:pt x="1098" y="83"/>
                    </a:lnTo>
                    <a:lnTo>
                      <a:pt x="1646" y="110"/>
                    </a:lnTo>
                    <a:lnTo>
                      <a:pt x="2194" y="165"/>
                    </a:lnTo>
                    <a:lnTo>
                      <a:pt x="2716" y="247"/>
                    </a:lnTo>
                    <a:lnTo>
                      <a:pt x="3237" y="357"/>
                    </a:lnTo>
                    <a:lnTo>
                      <a:pt x="3758" y="494"/>
                    </a:lnTo>
                    <a:lnTo>
                      <a:pt x="4279" y="659"/>
                    </a:lnTo>
                    <a:lnTo>
                      <a:pt x="4800" y="851"/>
                    </a:lnTo>
                    <a:lnTo>
                      <a:pt x="5293" y="1070"/>
                    </a:lnTo>
                    <a:lnTo>
                      <a:pt x="5787" y="1290"/>
                    </a:lnTo>
                    <a:lnTo>
                      <a:pt x="6253" y="1564"/>
                    </a:lnTo>
                    <a:lnTo>
                      <a:pt x="6720" y="1866"/>
                    </a:lnTo>
                    <a:lnTo>
                      <a:pt x="7158" y="2167"/>
                    </a:lnTo>
                    <a:lnTo>
                      <a:pt x="7597" y="2496"/>
                    </a:lnTo>
                    <a:lnTo>
                      <a:pt x="8008" y="2853"/>
                    </a:lnTo>
                    <a:lnTo>
                      <a:pt x="8447" y="3292"/>
                    </a:lnTo>
                    <a:lnTo>
                      <a:pt x="8859" y="3758"/>
                    </a:lnTo>
                    <a:lnTo>
                      <a:pt x="9243" y="4224"/>
                    </a:lnTo>
                    <a:lnTo>
                      <a:pt x="9599" y="4718"/>
                    </a:lnTo>
                    <a:lnTo>
                      <a:pt x="9627" y="4745"/>
                    </a:lnTo>
                    <a:lnTo>
                      <a:pt x="9654" y="4745"/>
                    </a:lnTo>
                    <a:lnTo>
                      <a:pt x="9681" y="4718"/>
                    </a:lnTo>
                    <a:lnTo>
                      <a:pt x="9681" y="4690"/>
                    </a:lnTo>
                    <a:lnTo>
                      <a:pt x="9352" y="4251"/>
                    </a:lnTo>
                    <a:lnTo>
                      <a:pt x="9023" y="3813"/>
                    </a:lnTo>
                    <a:lnTo>
                      <a:pt x="8667" y="3401"/>
                    </a:lnTo>
                    <a:lnTo>
                      <a:pt x="8283" y="3017"/>
                    </a:lnTo>
                    <a:lnTo>
                      <a:pt x="7899" y="2633"/>
                    </a:lnTo>
                    <a:lnTo>
                      <a:pt x="7460" y="2304"/>
                    </a:lnTo>
                    <a:lnTo>
                      <a:pt x="7021" y="1975"/>
                    </a:lnTo>
                    <a:lnTo>
                      <a:pt x="6582" y="1674"/>
                    </a:lnTo>
                    <a:lnTo>
                      <a:pt x="6116" y="1372"/>
                    </a:lnTo>
                    <a:lnTo>
                      <a:pt x="5623" y="1125"/>
                    </a:lnTo>
                    <a:lnTo>
                      <a:pt x="5129" y="878"/>
                    </a:lnTo>
                    <a:lnTo>
                      <a:pt x="4608" y="686"/>
                    </a:lnTo>
                    <a:lnTo>
                      <a:pt x="4087" y="494"/>
                    </a:lnTo>
                    <a:lnTo>
                      <a:pt x="3566" y="357"/>
                    </a:lnTo>
                    <a:lnTo>
                      <a:pt x="3017" y="220"/>
                    </a:lnTo>
                    <a:lnTo>
                      <a:pt x="2496" y="110"/>
                    </a:lnTo>
                    <a:lnTo>
                      <a:pt x="1865" y="28"/>
                    </a:ln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9505125" y="3417375"/>
                <a:ext cx="91225" cy="127550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5102" extrusionOk="0">
                    <a:moveTo>
                      <a:pt x="28" y="0"/>
                    </a:moveTo>
                    <a:lnTo>
                      <a:pt x="1" y="28"/>
                    </a:lnTo>
                    <a:lnTo>
                      <a:pt x="1" y="55"/>
                    </a:lnTo>
                    <a:lnTo>
                      <a:pt x="1" y="82"/>
                    </a:lnTo>
                    <a:lnTo>
                      <a:pt x="495" y="466"/>
                    </a:lnTo>
                    <a:lnTo>
                      <a:pt x="933" y="850"/>
                    </a:lnTo>
                    <a:lnTo>
                      <a:pt x="1372" y="1289"/>
                    </a:lnTo>
                    <a:lnTo>
                      <a:pt x="1756" y="1755"/>
                    </a:lnTo>
                    <a:lnTo>
                      <a:pt x="2140" y="2222"/>
                    </a:lnTo>
                    <a:lnTo>
                      <a:pt x="2469" y="2743"/>
                    </a:lnTo>
                    <a:lnTo>
                      <a:pt x="2798" y="3264"/>
                    </a:lnTo>
                    <a:lnTo>
                      <a:pt x="3072" y="3785"/>
                    </a:lnTo>
                    <a:lnTo>
                      <a:pt x="3347" y="4443"/>
                    </a:lnTo>
                    <a:lnTo>
                      <a:pt x="3566" y="5074"/>
                    </a:lnTo>
                    <a:lnTo>
                      <a:pt x="3594" y="5101"/>
                    </a:lnTo>
                    <a:lnTo>
                      <a:pt x="3648" y="5101"/>
                    </a:lnTo>
                    <a:lnTo>
                      <a:pt x="3648" y="5074"/>
                    </a:lnTo>
                    <a:lnTo>
                      <a:pt x="3456" y="4470"/>
                    </a:lnTo>
                    <a:lnTo>
                      <a:pt x="3210" y="3922"/>
                    </a:lnTo>
                    <a:lnTo>
                      <a:pt x="2935" y="3346"/>
                    </a:lnTo>
                    <a:lnTo>
                      <a:pt x="2634" y="2825"/>
                    </a:lnTo>
                    <a:lnTo>
                      <a:pt x="2305" y="2304"/>
                    </a:lnTo>
                    <a:lnTo>
                      <a:pt x="1921" y="1810"/>
                    </a:lnTo>
                    <a:lnTo>
                      <a:pt x="1537" y="1344"/>
                    </a:lnTo>
                    <a:lnTo>
                      <a:pt x="1098" y="905"/>
                    </a:lnTo>
                    <a:lnTo>
                      <a:pt x="577" y="439"/>
                    </a:lnTo>
                    <a:lnTo>
                      <a:pt x="56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9610725" y="2524025"/>
                <a:ext cx="322250" cy="42097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16839" extrusionOk="0">
                    <a:moveTo>
                      <a:pt x="5046" y="0"/>
                    </a:moveTo>
                    <a:lnTo>
                      <a:pt x="0" y="4086"/>
                    </a:lnTo>
                    <a:lnTo>
                      <a:pt x="7405" y="16839"/>
                    </a:lnTo>
                    <a:lnTo>
                      <a:pt x="12890" y="11326"/>
                    </a:lnTo>
                    <a:lnTo>
                      <a:pt x="50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9950775" y="2442425"/>
                <a:ext cx="191325" cy="65150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2606" extrusionOk="0">
                    <a:moveTo>
                      <a:pt x="7652" y="1"/>
                    </a:moveTo>
                    <a:lnTo>
                      <a:pt x="1" y="631"/>
                    </a:lnTo>
                    <a:lnTo>
                      <a:pt x="220" y="2606"/>
                    </a:lnTo>
                    <a:lnTo>
                      <a:pt x="7652" y="1783"/>
                    </a:lnTo>
                    <a:lnTo>
                      <a:pt x="76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9831475" y="2480825"/>
                <a:ext cx="443625" cy="654775"/>
              </a:xfrm>
              <a:custGeom>
                <a:avLst/>
                <a:gdLst/>
                <a:ahLst/>
                <a:cxnLst/>
                <a:rect l="l" t="t" r="r" b="b"/>
                <a:pathLst>
                  <a:path w="17745" h="26191" extrusionOk="0">
                    <a:moveTo>
                      <a:pt x="12095" y="0"/>
                    </a:moveTo>
                    <a:lnTo>
                      <a:pt x="5102" y="741"/>
                    </a:lnTo>
                    <a:lnTo>
                      <a:pt x="2661" y="7871"/>
                    </a:lnTo>
                    <a:lnTo>
                      <a:pt x="988" y="12862"/>
                    </a:lnTo>
                    <a:lnTo>
                      <a:pt x="440" y="14563"/>
                    </a:lnTo>
                    <a:lnTo>
                      <a:pt x="303" y="15056"/>
                    </a:lnTo>
                    <a:lnTo>
                      <a:pt x="248" y="15276"/>
                    </a:lnTo>
                    <a:lnTo>
                      <a:pt x="1" y="26191"/>
                    </a:lnTo>
                    <a:lnTo>
                      <a:pt x="17745" y="26191"/>
                    </a:lnTo>
                    <a:lnTo>
                      <a:pt x="16840" y="9352"/>
                    </a:lnTo>
                    <a:lnTo>
                      <a:pt x="16812" y="9078"/>
                    </a:lnTo>
                    <a:lnTo>
                      <a:pt x="16702" y="8337"/>
                    </a:lnTo>
                    <a:lnTo>
                      <a:pt x="16620" y="7844"/>
                    </a:lnTo>
                    <a:lnTo>
                      <a:pt x="16483" y="7240"/>
                    </a:lnTo>
                    <a:lnTo>
                      <a:pt x="16318" y="6582"/>
                    </a:lnTo>
                    <a:lnTo>
                      <a:pt x="16099" y="5897"/>
                    </a:lnTo>
                    <a:lnTo>
                      <a:pt x="15825" y="5156"/>
                    </a:lnTo>
                    <a:lnTo>
                      <a:pt x="15496" y="4388"/>
                    </a:lnTo>
                    <a:lnTo>
                      <a:pt x="15112" y="3620"/>
                    </a:lnTo>
                    <a:lnTo>
                      <a:pt x="14673" y="2825"/>
                    </a:lnTo>
                    <a:lnTo>
                      <a:pt x="14399" y="2441"/>
                    </a:lnTo>
                    <a:lnTo>
                      <a:pt x="14152" y="2057"/>
                    </a:lnTo>
                    <a:lnTo>
                      <a:pt x="13850" y="1701"/>
                    </a:lnTo>
                    <a:lnTo>
                      <a:pt x="13549" y="1344"/>
                    </a:lnTo>
                    <a:lnTo>
                      <a:pt x="13220" y="988"/>
                    </a:lnTo>
                    <a:lnTo>
                      <a:pt x="12863" y="631"/>
                    </a:lnTo>
                    <a:lnTo>
                      <a:pt x="12506" y="302"/>
                    </a:lnTo>
                    <a:lnTo>
                      <a:pt x="120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9398175" y="2493850"/>
                <a:ext cx="713750" cy="545075"/>
              </a:xfrm>
              <a:custGeom>
                <a:avLst/>
                <a:gdLst/>
                <a:ahLst/>
                <a:cxnLst/>
                <a:rect l="l" t="t" r="r" b="b"/>
                <a:pathLst>
                  <a:path w="28550" h="21803" extrusionOk="0">
                    <a:moveTo>
                      <a:pt x="24710" y="0"/>
                    </a:moveTo>
                    <a:lnTo>
                      <a:pt x="24436" y="28"/>
                    </a:lnTo>
                    <a:lnTo>
                      <a:pt x="24162" y="55"/>
                    </a:lnTo>
                    <a:lnTo>
                      <a:pt x="23887" y="110"/>
                    </a:lnTo>
                    <a:lnTo>
                      <a:pt x="23641" y="165"/>
                    </a:lnTo>
                    <a:lnTo>
                      <a:pt x="23421" y="247"/>
                    </a:lnTo>
                    <a:lnTo>
                      <a:pt x="22982" y="467"/>
                    </a:lnTo>
                    <a:lnTo>
                      <a:pt x="22598" y="713"/>
                    </a:lnTo>
                    <a:lnTo>
                      <a:pt x="22242" y="960"/>
                    </a:lnTo>
                    <a:lnTo>
                      <a:pt x="21968" y="1235"/>
                    </a:lnTo>
                    <a:lnTo>
                      <a:pt x="21721" y="1481"/>
                    </a:lnTo>
                    <a:lnTo>
                      <a:pt x="21529" y="1728"/>
                    </a:lnTo>
                    <a:lnTo>
                      <a:pt x="21255" y="2112"/>
                    </a:lnTo>
                    <a:lnTo>
                      <a:pt x="21172" y="2277"/>
                    </a:lnTo>
                    <a:lnTo>
                      <a:pt x="15166" y="11464"/>
                    </a:lnTo>
                    <a:lnTo>
                      <a:pt x="9901" y="8667"/>
                    </a:lnTo>
                    <a:lnTo>
                      <a:pt x="6226" y="6692"/>
                    </a:lnTo>
                    <a:lnTo>
                      <a:pt x="4443" y="5705"/>
                    </a:lnTo>
                    <a:lnTo>
                      <a:pt x="1" y="11985"/>
                    </a:lnTo>
                    <a:lnTo>
                      <a:pt x="2469" y="13603"/>
                    </a:lnTo>
                    <a:lnTo>
                      <a:pt x="5019" y="15248"/>
                    </a:lnTo>
                    <a:lnTo>
                      <a:pt x="8009" y="17113"/>
                    </a:lnTo>
                    <a:lnTo>
                      <a:pt x="9572" y="18046"/>
                    </a:lnTo>
                    <a:lnTo>
                      <a:pt x="11108" y="18951"/>
                    </a:lnTo>
                    <a:lnTo>
                      <a:pt x="12589" y="19773"/>
                    </a:lnTo>
                    <a:lnTo>
                      <a:pt x="13960" y="20514"/>
                    </a:lnTo>
                    <a:lnTo>
                      <a:pt x="15194" y="21090"/>
                    </a:lnTo>
                    <a:lnTo>
                      <a:pt x="15742" y="21337"/>
                    </a:lnTo>
                    <a:lnTo>
                      <a:pt x="16236" y="21529"/>
                    </a:lnTo>
                    <a:lnTo>
                      <a:pt x="16675" y="21666"/>
                    </a:lnTo>
                    <a:lnTo>
                      <a:pt x="17031" y="21775"/>
                    </a:lnTo>
                    <a:lnTo>
                      <a:pt x="17333" y="21803"/>
                    </a:lnTo>
                    <a:lnTo>
                      <a:pt x="17470" y="21803"/>
                    </a:lnTo>
                    <a:lnTo>
                      <a:pt x="17580" y="21775"/>
                    </a:lnTo>
                    <a:lnTo>
                      <a:pt x="17772" y="21693"/>
                    </a:lnTo>
                    <a:lnTo>
                      <a:pt x="17991" y="21556"/>
                    </a:lnTo>
                    <a:lnTo>
                      <a:pt x="18238" y="21391"/>
                    </a:lnTo>
                    <a:lnTo>
                      <a:pt x="18485" y="21172"/>
                    </a:lnTo>
                    <a:lnTo>
                      <a:pt x="19061" y="20624"/>
                    </a:lnTo>
                    <a:lnTo>
                      <a:pt x="19664" y="19965"/>
                    </a:lnTo>
                    <a:lnTo>
                      <a:pt x="20295" y="19198"/>
                    </a:lnTo>
                    <a:lnTo>
                      <a:pt x="20953" y="18347"/>
                    </a:lnTo>
                    <a:lnTo>
                      <a:pt x="21611" y="17470"/>
                    </a:lnTo>
                    <a:lnTo>
                      <a:pt x="22242" y="16565"/>
                    </a:lnTo>
                    <a:lnTo>
                      <a:pt x="23449" y="14810"/>
                    </a:lnTo>
                    <a:lnTo>
                      <a:pt x="24463" y="13301"/>
                    </a:lnTo>
                    <a:lnTo>
                      <a:pt x="25396" y="11820"/>
                    </a:lnTo>
                    <a:lnTo>
                      <a:pt x="25615" y="11409"/>
                    </a:lnTo>
                    <a:lnTo>
                      <a:pt x="26218" y="10312"/>
                    </a:lnTo>
                    <a:lnTo>
                      <a:pt x="26602" y="9572"/>
                    </a:lnTo>
                    <a:lnTo>
                      <a:pt x="27014" y="8749"/>
                    </a:lnTo>
                    <a:lnTo>
                      <a:pt x="27398" y="7844"/>
                    </a:lnTo>
                    <a:lnTo>
                      <a:pt x="27754" y="6884"/>
                    </a:lnTo>
                    <a:lnTo>
                      <a:pt x="28083" y="5897"/>
                    </a:lnTo>
                    <a:lnTo>
                      <a:pt x="28220" y="5403"/>
                    </a:lnTo>
                    <a:lnTo>
                      <a:pt x="28330" y="4909"/>
                    </a:lnTo>
                    <a:lnTo>
                      <a:pt x="28440" y="4443"/>
                    </a:lnTo>
                    <a:lnTo>
                      <a:pt x="28495" y="3977"/>
                    </a:lnTo>
                    <a:lnTo>
                      <a:pt x="28522" y="3511"/>
                    </a:lnTo>
                    <a:lnTo>
                      <a:pt x="28550" y="3072"/>
                    </a:lnTo>
                    <a:lnTo>
                      <a:pt x="28522" y="2661"/>
                    </a:lnTo>
                    <a:lnTo>
                      <a:pt x="28440" y="2277"/>
                    </a:lnTo>
                    <a:lnTo>
                      <a:pt x="28330" y="1893"/>
                    </a:lnTo>
                    <a:lnTo>
                      <a:pt x="28193" y="1536"/>
                    </a:lnTo>
                    <a:lnTo>
                      <a:pt x="27974" y="1235"/>
                    </a:lnTo>
                    <a:lnTo>
                      <a:pt x="27727" y="960"/>
                    </a:lnTo>
                    <a:lnTo>
                      <a:pt x="27425" y="713"/>
                    </a:lnTo>
                    <a:lnTo>
                      <a:pt x="27069" y="522"/>
                    </a:lnTo>
                    <a:lnTo>
                      <a:pt x="26712" y="357"/>
                    </a:lnTo>
                    <a:lnTo>
                      <a:pt x="26356" y="247"/>
                    </a:lnTo>
                    <a:lnTo>
                      <a:pt x="25999" y="138"/>
                    </a:lnTo>
                    <a:lnTo>
                      <a:pt x="25643" y="55"/>
                    </a:lnTo>
                    <a:lnTo>
                      <a:pt x="25341" y="28"/>
                    </a:lnTo>
                    <a:lnTo>
                      <a:pt x="250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9803375" y="2696100"/>
                <a:ext cx="309225" cy="344200"/>
              </a:xfrm>
              <a:custGeom>
                <a:avLst/>
                <a:gdLst/>
                <a:ahLst/>
                <a:cxnLst/>
                <a:rect l="l" t="t" r="r" b="b"/>
                <a:pathLst>
                  <a:path w="12369" h="13768" extrusionOk="0">
                    <a:moveTo>
                      <a:pt x="12287" y="1"/>
                    </a:moveTo>
                    <a:lnTo>
                      <a:pt x="11766" y="933"/>
                    </a:lnTo>
                    <a:lnTo>
                      <a:pt x="11245" y="1838"/>
                    </a:lnTo>
                    <a:lnTo>
                      <a:pt x="10669" y="2743"/>
                    </a:lnTo>
                    <a:lnTo>
                      <a:pt x="10120" y="3648"/>
                    </a:lnTo>
                    <a:lnTo>
                      <a:pt x="8941" y="5403"/>
                    </a:lnTo>
                    <a:lnTo>
                      <a:pt x="7707" y="7131"/>
                    </a:lnTo>
                    <a:lnTo>
                      <a:pt x="6445" y="8804"/>
                    </a:lnTo>
                    <a:lnTo>
                      <a:pt x="5184" y="10477"/>
                    </a:lnTo>
                    <a:lnTo>
                      <a:pt x="4745" y="11053"/>
                    </a:lnTo>
                    <a:lnTo>
                      <a:pt x="4251" y="11629"/>
                    </a:lnTo>
                    <a:lnTo>
                      <a:pt x="3758" y="12205"/>
                    </a:lnTo>
                    <a:lnTo>
                      <a:pt x="3483" y="12451"/>
                    </a:lnTo>
                    <a:lnTo>
                      <a:pt x="3209" y="12698"/>
                    </a:lnTo>
                    <a:lnTo>
                      <a:pt x="2880" y="12972"/>
                    </a:lnTo>
                    <a:lnTo>
                      <a:pt x="2524" y="13219"/>
                    </a:lnTo>
                    <a:lnTo>
                      <a:pt x="2140" y="13411"/>
                    </a:lnTo>
                    <a:lnTo>
                      <a:pt x="1728" y="13576"/>
                    </a:lnTo>
                    <a:lnTo>
                      <a:pt x="1536" y="13631"/>
                    </a:lnTo>
                    <a:lnTo>
                      <a:pt x="1317" y="13658"/>
                    </a:lnTo>
                    <a:lnTo>
                      <a:pt x="1098" y="13685"/>
                    </a:lnTo>
                    <a:lnTo>
                      <a:pt x="878" y="13685"/>
                    </a:lnTo>
                    <a:lnTo>
                      <a:pt x="659" y="13658"/>
                    </a:lnTo>
                    <a:lnTo>
                      <a:pt x="467" y="13631"/>
                    </a:lnTo>
                    <a:lnTo>
                      <a:pt x="247" y="13576"/>
                    </a:lnTo>
                    <a:lnTo>
                      <a:pt x="28" y="13521"/>
                    </a:lnTo>
                    <a:lnTo>
                      <a:pt x="1" y="13521"/>
                    </a:lnTo>
                    <a:lnTo>
                      <a:pt x="1" y="13576"/>
                    </a:lnTo>
                    <a:lnTo>
                      <a:pt x="412" y="13713"/>
                    </a:lnTo>
                    <a:lnTo>
                      <a:pt x="768" y="13768"/>
                    </a:lnTo>
                    <a:lnTo>
                      <a:pt x="1152" y="13768"/>
                    </a:lnTo>
                    <a:lnTo>
                      <a:pt x="1509" y="13713"/>
                    </a:lnTo>
                    <a:lnTo>
                      <a:pt x="1865" y="13631"/>
                    </a:lnTo>
                    <a:lnTo>
                      <a:pt x="2194" y="13466"/>
                    </a:lnTo>
                    <a:lnTo>
                      <a:pt x="2524" y="13301"/>
                    </a:lnTo>
                    <a:lnTo>
                      <a:pt x="2853" y="13082"/>
                    </a:lnTo>
                    <a:lnTo>
                      <a:pt x="3154" y="12863"/>
                    </a:lnTo>
                    <a:lnTo>
                      <a:pt x="3456" y="12616"/>
                    </a:lnTo>
                    <a:lnTo>
                      <a:pt x="3730" y="12342"/>
                    </a:lnTo>
                    <a:lnTo>
                      <a:pt x="4005" y="12040"/>
                    </a:lnTo>
                    <a:lnTo>
                      <a:pt x="4526" y="11464"/>
                    </a:lnTo>
                    <a:lnTo>
                      <a:pt x="4964" y="10888"/>
                    </a:lnTo>
                    <a:lnTo>
                      <a:pt x="6226" y="9270"/>
                    </a:lnTo>
                    <a:lnTo>
                      <a:pt x="7460" y="7625"/>
                    </a:lnTo>
                    <a:lnTo>
                      <a:pt x="8667" y="5952"/>
                    </a:lnTo>
                    <a:lnTo>
                      <a:pt x="9818" y="4251"/>
                    </a:lnTo>
                    <a:lnTo>
                      <a:pt x="10477" y="3209"/>
                    </a:lnTo>
                    <a:lnTo>
                      <a:pt x="11135" y="2167"/>
                    </a:lnTo>
                    <a:lnTo>
                      <a:pt x="11766" y="1125"/>
                    </a:lnTo>
                    <a:lnTo>
                      <a:pt x="12369" y="55"/>
                    </a:lnTo>
                    <a:lnTo>
                      <a:pt x="12369" y="28"/>
                    </a:lnTo>
                    <a:lnTo>
                      <a:pt x="123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9792400" y="3066325"/>
                <a:ext cx="485450" cy="120700"/>
              </a:xfrm>
              <a:custGeom>
                <a:avLst/>
                <a:gdLst/>
                <a:ahLst/>
                <a:cxnLst/>
                <a:rect l="l" t="t" r="r" b="b"/>
                <a:pathLst>
                  <a:path w="19418" h="4828" extrusionOk="0">
                    <a:moveTo>
                      <a:pt x="14673" y="1"/>
                    </a:moveTo>
                    <a:lnTo>
                      <a:pt x="1728" y="2606"/>
                    </a:lnTo>
                    <a:lnTo>
                      <a:pt x="1427" y="2606"/>
                    </a:lnTo>
                    <a:lnTo>
                      <a:pt x="1125" y="2634"/>
                    </a:lnTo>
                    <a:lnTo>
                      <a:pt x="823" y="2688"/>
                    </a:lnTo>
                    <a:lnTo>
                      <a:pt x="549" y="2798"/>
                    </a:lnTo>
                    <a:lnTo>
                      <a:pt x="412" y="2880"/>
                    </a:lnTo>
                    <a:lnTo>
                      <a:pt x="275" y="2990"/>
                    </a:lnTo>
                    <a:lnTo>
                      <a:pt x="193" y="3100"/>
                    </a:lnTo>
                    <a:lnTo>
                      <a:pt x="110" y="3237"/>
                    </a:lnTo>
                    <a:lnTo>
                      <a:pt x="28" y="3374"/>
                    </a:lnTo>
                    <a:lnTo>
                      <a:pt x="1" y="3511"/>
                    </a:lnTo>
                    <a:lnTo>
                      <a:pt x="1" y="3648"/>
                    </a:lnTo>
                    <a:lnTo>
                      <a:pt x="28" y="3813"/>
                    </a:lnTo>
                    <a:lnTo>
                      <a:pt x="110" y="3977"/>
                    </a:lnTo>
                    <a:lnTo>
                      <a:pt x="220" y="4142"/>
                    </a:lnTo>
                    <a:lnTo>
                      <a:pt x="385" y="4252"/>
                    </a:lnTo>
                    <a:lnTo>
                      <a:pt x="577" y="4334"/>
                    </a:lnTo>
                    <a:lnTo>
                      <a:pt x="769" y="4389"/>
                    </a:lnTo>
                    <a:lnTo>
                      <a:pt x="988" y="4416"/>
                    </a:lnTo>
                    <a:lnTo>
                      <a:pt x="1427" y="4471"/>
                    </a:lnTo>
                    <a:lnTo>
                      <a:pt x="19417" y="4828"/>
                    </a:lnTo>
                    <a:lnTo>
                      <a:pt x="19308" y="2771"/>
                    </a:lnTo>
                    <a:lnTo>
                      <a:pt x="146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9828050" y="3134200"/>
                <a:ext cx="31267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2507" h="84" extrusionOk="0">
                    <a:moveTo>
                      <a:pt x="1" y="1"/>
                    </a:moveTo>
                    <a:lnTo>
                      <a:pt x="1" y="56"/>
                    </a:lnTo>
                    <a:lnTo>
                      <a:pt x="1" y="83"/>
                    </a:lnTo>
                    <a:lnTo>
                      <a:pt x="12506" y="83"/>
                    </a:lnTo>
                    <a:lnTo>
                      <a:pt x="12506" y="56"/>
                    </a:lnTo>
                    <a:lnTo>
                      <a:pt x="12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9770475" y="2495900"/>
                <a:ext cx="359950" cy="410700"/>
              </a:xfrm>
              <a:custGeom>
                <a:avLst/>
                <a:gdLst/>
                <a:ahLst/>
                <a:cxnLst/>
                <a:rect l="l" t="t" r="r" b="b"/>
                <a:pathLst>
                  <a:path w="14398" h="16428" extrusionOk="0">
                    <a:moveTo>
                      <a:pt x="10202" y="1"/>
                    </a:moveTo>
                    <a:lnTo>
                      <a:pt x="9763" y="28"/>
                    </a:lnTo>
                    <a:lnTo>
                      <a:pt x="9352" y="83"/>
                    </a:lnTo>
                    <a:lnTo>
                      <a:pt x="8941" y="165"/>
                    </a:lnTo>
                    <a:lnTo>
                      <a:pt x="8529" y="302"/>
                    </a:lnTo>
                    <a:lnTo>
                      <a:pt x="8145" y="494"/>
                    </a:lnTo>
                    <a:lnTo>
                      <a:pt x="7761" y="686"/>
                    </a:lnTo>
                    <a:lnTo>
                      <a:pt x="7432" y="933"/>
                    </a:lnTo>
                    <a:lnTo>
                      <a:pt x="7103" y="1207"/>
                    </a:lnTo>
                    <a:lnTo>
                      <a:pt x="6801" y="1509"/>
                    </a:lnTo>
                    <a:lnTo>
                      <a:pt x="6555" y="1838"/>
                    </a:lnTo>
                    <a:lnTo>
                      <a:pt x="6363" y="2140"/>
                    </a:lnTo>
                    <a:lnTo>
                      <a:pt x="4498" y="4827"/>
                    </a:lnTo>
                    <a:lnTo>
                      <a:pt x="1700" y="8859"/>
                    </a:lnTo>
                    <a:lnTo>
                      <a:pt x="850" y="10065"/>
                    </a:lnTo>
                    <a:lnTo>
                      <a:pt x="28" y="11272"/>
                    </a:lnTo>
                    <a:lnTo>
                      <a:pt x="0" y="11300"/>
                    </a:lnTo>
                    <a:lnTo>
                      <a:pt x="0" y="11354"/>
                    </a:lnTo>
                    <a:lnTo>
                      <a:pt x="329" y="11930"/>
                    </a:lnTo>
                    <a:lnTo>
                      <a:pt x="631" y="12534"/>
                    </a:lnTo>
                    <a:lnTo>
                      <a:pt x="850" y="13137"/>
                    </a:lnTo>
                    <a:lnTo>
                      <a:pt x="1042" y="13768"/>
                    </a:lnTo>
                    <a:lnTo>
                      <a:pt x="1179" y="14426"/>
                    </a:lnTo>
                    <a:lnTo>
                      <a:pt x="1262" y="15084"/>
                    </a:lnTo>
                    <a:lnTo>
                      <a:pt x="1289" y="15742"/>
                    </a:lnTo>
                    <a:lnTo>
                      <a:pt x="1289" y="16401"/>
                    </a:lnTo>
                    <a:lnTo>
                      <a:pt x="1289" y="16428"/>
                    </a:lnTo>
                    <a:lnTo>
                      <a:pt x="1344" y="16428"/>
                    </a:lnTo>
                    <a:lnTo>
                      <a:pt x="1371" y="16401"/>
                    </a:lnTo>
                    <a:lnTo>
                      <a:pt x="1371" y="15797"/>
                    </a:lnTo>
                    <a:lnTo>
                      <a:pt x="1344" y="15221"/>
                    </a:lnTo>
                    <a:lnTo>
                      <a:pt x="1289" y="14618"/>
                    </a:lnTo>
                    <a:lnTo>
                      <a:pt x="1179" y="14042"/>
                    </a:lnTo>
                    <a:lnTo>
                      <a:pt x="1042" y="13466"/>
                    </a:lnTo>
                    <a:lnTo>
                      <a:pt x="850" y="12918"/>
                    </a:lnTo>
                    <a:lnTo>
                      <a:pt x="631" y="12369"/>
                    </a:lnTo>
                    <a:lnTo>
                      <a:pt x="384" y="11821"/>
                    </a:lnTo>
                    <a:lnTo>
                      <a:pt x="247" y="11574"/>
                    </a:lnTo>
                    <a:lnTo>
                      <a:pt x="165" y="11464"/>
                    </a:lnTo>
                    <a:lnTo>
                      <a:pt x="137" y="11382"/>
                    </a:lnTo>
                    <a:lnTo>
                      <a:pt x="110" y="11354"/>
                    </a:lnTo>
                    <a:lnTo>
                      <a:pt x="82" y="11354"/>
                    </a:lnTo>
                    <a:lnTo>
                      <a:pt x="82" y="11327"/>
                    </a:lnTo>
                    <a:lnTo>
                      <a:pt x="110" y="11300"/>
                    </a:lnTo>
                    <a:lnTo>
                      <a:pt x="165" y="11245"/>
                    </a:lnTo>
                    <a:lnTo>
                      <a:pt x="439" y="10833"/>
                    </a:lnTo>
                    <a:lnTo>
                      <a:pt x="1536" y="9243"/>
                    </a:lnTo>
                    <a:lnTo>
                      <a:pt x="3044" y="7076"/>
                    </a:lnTo>
                    <a:lnTo>
                      <a:pt x="4580" y="4827"/>
                    </a:lnTo>
                    <a:lnTo>
                      <a:pt x="5842" y="3017"/>
                    </a:lnTo>
                    <a:lnTo>
                      <a:pt x="6472" y="2085"/>
                    </a:lnTo>
                    <a:lnTo>
                      <a:pt x="6829" y="1619"/>
                    </a:lnTo>
                    <a:lnTo>
                      <a:pt x="7021" y="1399"/>
                    </a:lnTo>
                    <a:lnTo>
                      <a:pt x="7240" y="1207"/>
                    </a:lnTo>
                    <a:lnTo>
                      <a:pt x="7624" y="878"/>
                    </a:lnTo>
                    <a:lnTo>
                      <a:pt x="8036" y="631"/>
                    </a:lnTo>
                    <a:lnTo>
                      <a:pt x="8474" y="412"/>
                    </a:lnTo>
                    <a:lnTo>
                      <a:pt x="8941" y="248"/>
                    </a:lnTo>
                    <a:lnTo>
                      <a:pt x="9434" y="138"/>
                    </a:lnTo>
                    <a:lnTo>
                      <a:pt x="9900" y="83"/>
                    </a:lnTo>
                    <a:lnTo>
                      <a:pt x="10394" y="83"/>
                    </a:lnTo>
                    <a:lnTo>
                      <a:pt x="10860" y="138"/>
                    </a:lnTo>
                    <a:lnTo>
                      <a:pt x="11354" y="248"/>
                    </a:lnTo>
                    <a:lnTo>
                      <a:pt x="11793" y="412"/>
                    </a:lnTo>
                    <a:lnTo>
                      <a:pt x="12231" y="631"/>
                    </a:lnTo>
                    <a:lnTo>
                      <a:pt x="12643" y="933"/>
                    </a:lnTo>
                    <a:lnTo>
                      <a:pt x="12999" y="1235"/>
                    </a:lnTo>
                    <a:lnTo>
                      <a:pt x="13328" y="1619"/>
                    </a:lnTo>
                    <a:lnTo>
                      <a:pt x="13603" y="2003"/>
                    </a:lnTo>
                    <a:lnTo>
                      <a:pt x="13849" y="2441"/>
                    </a:lnTo>
                    <a:lnTo>
                      <a:pt x="14041" y="2880"/>
                    </a:lnTo>
                    <a:lnTo>
                      <a:pt x="14179" y="3346"/>
                    </a:lnTo>
                    <a:lnTo>
                      <a:pt x="14288" y="3840"/>
                    </a:lnTo>
                    <a:lnTo>
                      <a:pt x="14316" y="4334"/>
                    </a:lnTo>
                    <a:lnTo>
                      <a:pt x="14288" y="4800"/>
                    </a:lnTo>
                    <a:lnTo>
                      <a:pt x="14206" y="5294"/>
                    </a:lnTo>
                    <a:lnTo>
                      <a:pt x="14206" y="5321"/>
                    </a:lnTo>
                    <a:lnTo>
                      <a:pt x="14233" y="5348"/>
                    </a:lnTo>
                    <a:lnTo>
                      <a:pt x="14261" y="5321"/>
                    </a:lnTo>
                    <a:lnTo>
                      <a:pt x="14288" y="5321"/>
                    </a:lnTo>
                    <a:lnTo>
                      <a:pt x="14371" y="4882"/>
                    </a:lnTo>
                    <a:lnTo>
                      <a:pt x="14398" y="4471"/>
                    </a:lnTo>
                    <a:lnTo>
                      <a:pt x="14371" y="4032"/>
                    </a:lnTo>
                    <a:lnTo>
                      <a:pt x="14316" y="3621"/>
                    </a:lnTo>
                    <a:lnTo>
                      <a:pt x="14233" y="3209"/>
                    </a:lnTo>
                    <a:lnTo>
                      <a:pt x="14096" y="2798"/>
                    </a:lnTo>
                    <a:lnTo>
                      <a:pt x="13932" y="2414"/>
                    </a:lnTo>
                    <a:lnTo>
                      <a:pt x="13712" y="2030"/>
                    </a:lnTo>
                    <a:lnTo>
                      <a:pt x="13466" y="1674"/>
                    </a:lnTo>
                    <a:lnTo>
                      <a:pt x="13219" y="1345"/>
                    </a:lnTo>
                    <a:lnTo>
                      <a:pt x="12917" y="1043"/>
                    </a:lnTo>
                    <a:lnTo>
                      <a:pt x="12588" y="796"/>
                    </a:lnTo>
                    <a:lnTo>
                      <a:pt x="12231" y="549"/>
                    </a:lnTo>
                    <a:lnTo>
                      <a:pt x="11848" y="357"/>
                    </a:lnTo>
                    <a:lnTo>
                      <a:pt x="11464" y="193"/>
                    </a:lnTo>
                    <a:lnTo>
                      <a:pt x="11052" y="83"/>
                    </a:lnTo>
                    <a:lnTo>
                      <a:pt x="10613" y="28"/>
                    </a:lnTo>
                    <a:lnTo>
                      <a:pt x="1020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9935700" y="2440375"/>
                <a:ext cx="21600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74" extrusionOk="0">
                    <a:moveTo>
                      <a:pt x="8063" y="0"/>
                    </a:moveTo>
                    <a:lnTo>
                      <a:pt x="467" y="659"/>
                    </a:lnTo>
                    <a:lnTo>
                      <a:pt x="384" y="686"/>
                    </a:lnTo>
                    <a:lnTo>
                      <a:pt x="275" y="713"/>
                    </a:lnTo>
                    <a:lnTo>
                      <a:pt x="192" y="768"/>
                    </a:lnTo>
                    <a:lnTo>
                      <a:pt x="138" y="850"/>
                    </a:lnTo>
                    <a:lnTo>
                      <a:pt x="83" y="905"/>
                    </a:lnTo>
                    <a:lnTo>
                      <a:pt x="28" y="1015"/>
                    </a:lnTo>
                    <a:lnTo>
                      <a:pt x="0" y="1097"/>
                    </a:lnTo>
                    <a:lnTo>
                      <a:pt x="0" y="1207"/>
                    </a:lnTo>
                    <a:lnTo>
                      <a:pt x="28" y="1317"/>
                    </a:lnTo>
                    <a:lnTo>
                      <a:pt x="55" y="1399"/>
                    </a:lnTo>
                    <a:lnTo>
                      <a:pt x="110" y="1481"/>
                    </a:lnTo>
                    <a:lnTo>
                      <a:pt x="192" y="1564"/>
                    </a:lnTo>
                    <a:lnTo>
                      <a:pt x="275" y="1618"/>
                    </a:lnTo>
                    <a:lnTo>
                      <a:pt x="357" y="1646"/>
                    </a:lnTo>
                    <a:lnTo>
                      <a:pt x="467" y="1673"/>
                    </a:lnTo>
                    <a:lnTo>
                      <a:pt x="549" y="1673"/>
                    </a:lnTo>
                    <a:lnTo>
                      <a:pt x="8173" y="1042"/>
                    </a:lnTo>
                    <a:lnTo>
                      <a:pt x="8255" y="1015"/>
                    </a:lnTo>
                    <a:lnTo>
                      <a:pt x="8365" y="988"/>
                    </a:lnTo>
                    <a:lnTo>
                      <a:pt x="8447" y="933"/>
                    </a:lnTo>
                    <a:lnTo>
                      <a:pt x="8502" y="850"/>
                    </a:lnTo>
                    <a:lnTo>
                      <a:pt x="8557" y="768"/>
                    </a:lnTo>
                    <a:lnTo>
                      <a:pt x="8612" y="686"/>
                    </a:lnTo>
                    <a:lnTo>
                      <a:pt x="8639" y="576"/>
                    </a:lnTo>
                    <a:lnTo>
                      <a:pt x="8639" y="467"/>
                    </a:lnTo>
                    <a:lnTo>
                      <a:pt x="8612" y="384"/>
                    </a:lnTo>
                    <a:lnTo>
                      <a:pt x="8584" y="275"/>
                    </a:lnTo>
                    <a:lnTo>
                      <a:pt x="8529" y="192"/>
                    </a:lnTo>
                    <a:lnTo>
                      <a:pt x="8447" y="137"/>
                    </a:lnTo>
                    <a:lnTo>
                      <a:pt x="8365" y="83"/>
                    </a:lnTo>
                    <a:lnTo>
                      <a:pt x="8283" y="28"/>
                    </a:lnTo>
                    <a:lnTo>
                      <a:pt x="8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9507875" y="2635775"/>
                <a:ext cx="264675" cy="14467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5787" extrusionOk="0">
                    <a:moveTo>
                      <a:pt x="1" y="0"/>
                    </a:moveTo>
                    <a:lnTo>
                      <a:pt x="1" y="55"/>
                    </a:lnTo>
                    <a:lnTo>
                      <a:pt x="28" y="55"/>
                    </a:lnTo>
                    <a:lnTo>
                      <a:pt x="1070" y="631"/>
                    </a:lnTo>
                    <a:lnTo>
                      <a:pt x="3593" y="2002"/>
                    </a:lnTo>
                    <a:lnTo>
                      <a:pt x="6610" y="3648"/>
                    </a:lnTo>
                    <a:lnTo>
                      <a:pt x="9243" y="5074"/>
                    </a:lnTo>
                    <a:lnTo>
                      <a:pt x="10093" y="5540"/>
                    </a:lnTo>
                    <a:lnTo>
                      <a:pt x="10312" y="5650"/>
                    </a:lnTo>
                    <a:lnTo>
                      <a:pt x="10504" y="5759"/>
                    </a:lnTo>
                    <a:lnTo>
                      <a:pt x="10532" y="5787"/>
                    </a:lnTo>
                    <a:lnTo>
                      <a:pt x="10559" y="5787"/>
                    </a:lnTo>
                    <a:lnTo>
                      <a:pt x="10586" y="5759"/>
                    </a:lnTo>
                    <a:lnTo>
                      <a:pt x="10586" y="5732"/>
                    </a:lnTo>
                    <a:lnTo>
                      <a:pt x="10559" y="5705"/>
                    </a:lnTo>
                    <a:lnTo>
                      <a:pt x="9517" y="5129"/>
                    </a:lnTo>
                    <a:lnTo>
                      <a:pt x="7021" y="3757"/>
                    </a:lnTo>
                    <a:lnTo>
                      <a:pt x="3977" y="2112"/>
                    </a:lnTo>
                    <a:lnTo>
                      <a:pt x="1372" y="713"/>
                    </a:lnTo>
                    <a:lnTo>
                      <a:pt x="494" y="220"/>
                    </a:lnTo>
                    <a:lnTo>
                      <a:pt x="302" y="11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9944600" y="2467800"/>
                <a:ext cx="19680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741" extrusionOk="0">
                    <a:moveTo>
                      <a:pt x="7817" y="0"/>
                    </a:moveTo>
                    <a:lnTo>
                      <a:pt x="1756" y="521"/>
                    </a:lnTo>
                    <a:lnTo>
                      <a:pt x="28" y="658"/>
                    </a:lnTo>
                    <a:lnTo>
                      <a:pt x="1" y="686"/>
                    </a:lnTo>
                    <a:lnTo>
                      <a:pt x="1" y="713"/>
                    </a:lnTo>
                    <a:lnTo>
                      <a:pt x="1" y="741"/>
                    </a:lnTo>
                    <a:lnTo>
                      <a:pt x="28" y="741"/>
                    </a:lnTo>
                    <a:lnTo>
                      <a:pt x="6117" y="247"/>
                    </a:lnTo>
                    <a:lnTo>
                      <a:pt x="7817" y="83"/>
                    </a:lnTo>
                    <a:lnTo>
                      <a:pt x="7844" y="83"/>
                    </a:lnTo>
                    <a:lnTo>
                      <a:pt x="7872" y="55"/>
                    </a:lnTo>
                    <a:lnTo>
                      <a:pt x="7844" y="28"/>
                    </a:lnTo>
                    <a:lnTo>
                      <a:pt x="781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2"/>
              <p:cNvSpPr/>
              <p:nvPr/>
            </p:nvSpPr>
            <p:spPr>
              <a:xfrm>
                <a:off x="9703950" y="3535300"/>
                <a:ext cx="57595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3038" h="1865" extrusionOk="0">
                    <a:moveTo>
                      <a:pt x="933" y="0"/>
                    </a:moveTo>
                    <a:lnTo>
                      <a:pt x="741" y="28"/>
                    </a:lnTo>
                    <a:lnTo>
                      <a:pt x="577" y="82"/>
                    </a:lnTo>
                    <a:lnTo>
                      <a:pt x="412" y="165"/>
                    </a:lnTo>
                    <a:lnTo>
                      <a:pt x="275" y="274"/>
                    </a:lnTo>
                    <a:lnTo>
                      <a:pt x="166" y="412"/>
                    </a:lnTo>
                    <a:lnTo>
                      <a:pt x="83" y="576"/>
                    </a:lnTo>
                    <a:lnTo>
                      <a:pt x="28" y="741"/>
                    </a:lnTo>
                    <a:lnTo>
                      <a:pt x="1" y="933"/>
                    </a:lnTo>
                    <a:lnTo>
                      <a:pt x="28" y="1125"/>
                    </a:lnTo>
                    <a:lnTo>
                      <a:pt x="83" y="1317"/>
                    </a:lnTo>
                    <a:lnTo>
                      <a:pt x="166" y="1454"/>
                    </a:lnTo>
                    <a:lnTo>
                      <a:pt x="275" y="1591"/>
                    </a:lnTo>
                    <a:lnTo>
                      <a:pt x="412" y="1728"/>
                    </a:lnTo>
                    <a:lnTo>
                      <a:pt x="577" y="1810"/>
                    </a:lnTo>
                    <a:lnTo>
                      <a:pt x="741" y="1865"/>
                    </a:lnTo>
                    <a:lnTo>
                      <a:pt x="22297" y="1865"/>
                    </a:lnTo>
                    <a:lnTo>
                      <a:pt x="22462" y="1810"/>
                    </a:lnTo>
                    <a:lnTo>
                      <a:pt x="22626" y="1728"/>
                    </a:lnTo>
                    <a:lnTo>
                      <a:pt x="22763" y="1591"/>
                    </a:lnTo>
                    <a:lnTo>
                      <a:pt x="22873" y="1454"/>
                    </a:lnTo>
                    <a:lnTo>
                      <a:pt x="22955" y="1317"/>
                    </a:lnTo>
                    <a:lnTo>
                      <a:pt x="23010" y="1125"/>
                    </a:lnTo>
                    <a:lnTo>
                      <a:pt x="23038" y="933"/>
                    </a:lnTo>
                    <a:lnTo>
                      <a:pt x="23010" y="741"/>
                    </a:lnTo>
                    <a:lnTo>
                      <a:pt x="22955" y="576"/>
                    </a:lnTo>
                    <a:lnTo>
                      <a:pt x="22873" y="412"/>
                    </a:lnTo>
                    <a:lnTo>
                      <a:pt x="22763" y="274"/>
                    </a:lnTo>
                    <a:lnTo>
                      <a:pt x="22626" y="165"/>
                    </a:lnTo>
                    <a:lnTo>
                      <a:pt x="22462" y="82"/>
                    </a:lnTo>
                    <a:lnTo>
                      <a:pt x="22297" y="28"/>
                    </a:lnTo>
                    <a:lnTo>
                      <a:pt x="2210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2"/>
              <p:cNvSpPr/>
              <p:nvPr/>
            </p:nvSpPr>
            <p:spPr>
              <a:xfrm>
                <a:off x="10240100" y="2730375"/>
                <a:ext cx="138525" cy="849500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33980" extrusionOk="0">
                    <a:moveTo>
                      <a:pt x="4498" y="1"/>
                    </a:moveTo>
                    <a:lnTo>
                      <a:pt x="4307" y="28"/>
                    </a:lnTo>
                    <a:lnTo>
                      <a:pt x="4142" y="83"/>
                    </a:lnTo>
                    <a:lnTo>
                      <a:pt x="3977" y="193"/>
                    </a:lnTo>
                    <a:lnTo>
                      <a:pt x="3840" y="330"/>
                    </a:lnTo>
                    <a:lnTo>
                      <a:pt x="3731" y="467"/>
                    </a:lnTo>
                    <a:lnTo>
                      <a:pt x="3648" y="659"/>
                    </a:lnTo>
                    <a:lnTo>
                      <a:pt x="3621" y="851"/>
                    </a:lnTo>
                    <a:lnTo>
                      <a:pt x="1" y="32883"/>
                    </a:lnTo>
                    <a:lnTo>
                      <a:pt x="1" y="33075"/>
                    </a:lnTo>
                    <a:lnTo>
                      <a:pt x="28" y="33267"/>
                    </a:lnTo>
                    <a:lnTo>
                      <a:pt x="111" y="33459"/>
                    </a:lnTo>
                    <a:lnTo>
                      <a:pt x="220" y="33596"/>
                    </a:lnTo>
                    <a:lnTo>
                      <a:pt x="330" y="33733"/>
                    </a:lnTo>
                    <a:lnTo>
                      <a:pt x="495" y="33843"/>
                    </a:lnTo>
                    <a:lnTo>
                      <a:pt x="659" y="33925"/>
                    </a:lnTo>
                    <a:lnTo>
                      <a:pt x="851" y="33952"/>
                    </a:lnTo>
                    <a:lnTo>
                      <a:pt x="1043" y="33980"/>
                    </a:lnTo>
                    <a:lnTo>
                      <a:pt x="1235" y="33925"/>
                    </a:lnTo>
                    <a:lnTo>
                      <a:pt x="1427" y="33870"/>
                    </a:lnTo>
                    <a:lnTo>
                      <a:pt x="1564" y="33760"/>
                    </a:lnTo>
                    <a:lnTo>
                      <a:pt x="1701" y="33623"/>
                    </a:lnTo>
                    <a:lnTo>
                      <a:pt x="1811" y="33486"/>
                    </a:lnTo>
                    <a:lnTo>
                      <a:pt x="1893" y="33294"/>
                    </a:lnTo>
                    <a:lnTo>
                      <a:pt x="1948" y="33102"/>
                    </a:lnTo>
                    <a:lnTo>
                      <a:pt x="5541" y="1070"/>
                    </a:lnTo>
                    <a:lnTo>
                      <a:pt x="5541" y="878"/>
                    </a:lnTo>
                    <a:lnTo>
                      <a:pt x="5513" y="686"/>
                    </a:lnTo>
                    <a:lnTo>
                      <a:pt x="5458" y="495"/>
                    </a:lnTo>
                    <a:lnTo>
                      <a:pt x="5349" y="357"/>
                    </a:lnTo>
                    <a:lnTo>
                      <a:pt x="5212" y="220"/>
                    </a:lnTo>
                    <a:lnTo>
                      <a:pt x="5047" y="111"/>
                    </a:lnTo>
                    <a:lnTo>
                      <a:pt x="4882" y="28"/>
                    </a:lnTo>
                    <a:lnTo>
                      <a:pt x="469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2"/>
              <p:cNvSpPr/>
              <p:nvPr/>
            </p:nvSpPr>
            <p:spPr>
              <a:xfrm>
                <a:off x="10236000" y="3583975"/>
                <a:ext cx="148100" cy="697975"/>
              </a:xfrm>
              <a:custGeom>
                <a:avLst/>
                <a:gdLst/>
                <a:ahLst/>
                <a:cxnLst/>
                <a:rect l="l" t="t" r="r" b="b"/>
                <a:pathLst>
                  <a:path w="5924" h="27919" extrusionOk="0">
                    <a:moveTo>
                      <a:pt x="28" y="0"/>
                    </a:moveTo>
                    <a:lnTo>
                      <a:pt x="28" y="28"/>
                    </a:lnTo>
                    <a:lnTo>
                      <a:pt x="0" y="55"/>
                    </a:lnTo>
                    <a:lnTo>
                      <a:pt x="165" y="796"/>
                    </a:lnTo>
                    <a:lnTo>
                      <a:pt x="604" y="2825"/>
                    </a:lnTo>
                    <a:lnTo>
                      <a:pt x="1207" y="5814"/>
                    </a:lnTo>
                    <a:lnTo>
                      <a:pt x="2002" y="9489"/>
                    </a:lnTo>
                    <a:lnTo>
                      <a:pt x="2825" y="13466"/>
                    </a:lnTo>
                    <a:lnTo>
                      <a:pt x="3675" y="17524"/>
                    </a:lnTo>
                    <a:lnTo>
                      <a:pt x="4471" y="21282"/>
                    </a:lnTo>
                    <a:lnTo>
                      <a:pt x="5129" y="24463"/>
                    </a:lnTo>
                    <a:lnTo>
                      <a:pt x="5622" y="26767"/>
                    </a:lnTo>
                    <a:lnTo>
                      <a:pt x="5842" y="27836"/>
                    </a:lnTo>
                    <a:lnTo>
                      <a:pt x="5869" y="27891"/>
                    </a:lnTo>
                    <a:lnTo>
                      <a:pt x="5869" y="27918"/>
                    </a:lnTo>
                    <a:lnTo>
                      <a:pt x="5897" y="27918"/>
                    </a:lnTo>
                    <a:lnTo>
                      <a:pt x="5924" y="27891"/>
                    </a:lnTo>
                    <a:lnTo>
                      <a:pt x="5924" y="27863"/>
                    </a:lnTo>
                    <a:lnTo>
                      <a:pt x="5787" y="27123"/>
                    </a:lnTo>
                    <a:lnTo>
                      <a:pt x="5348" y="25094"/>
                    </a:lnTo>
                    <a:lnTo>
                      <a:pt x="4717" y="22104"/>
                    </a:lnTo>
                    <a:lnTo>
                      <a:pt x="3949" y="18429"/>
                    </a:lnTo>
                    <a:lnTo>
                      <a:pt x="3127" y="14426"/>
                    </a:lnTo>
                    <a:lnTo>
                      <a:pt x="2277" y="10394"/>
                    </a:lnTo>
                    <a:lnTo>
                      <a:pt x="1481" y="6637"/>
                    </a:lnTo>
                    <a:lnTo>
                      <a:pt x="796" y="3456"/>
                    </a:lnTo>
                    <a:lnTo>
                      <a:pt x="329" y="1152"/>
                    </a:lnTo>
                    <a:lnTo>
                      <a:pt x="110" y="83"/>
                    </a:lnTo>
                    <a:lnTo>
                      <a:pt x="83" y="28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9648425" y="3584650"/>
                <a:ext cx="130300" cy="698675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27947" extrusionOk="0">
                    <a:moveTo>
                      <a:pt x="5156" y="1"/>
                    </a:moveTo>
                    <a:lnTo>
                      <a:pt x="5156" y="28"/>
                    </a:lnTo>
                    <a:lnTo>
                      <a:pt x="5019" y="769"/>
                    </a:lnTo>
                    <a:lnTo>
                      <a:pt x="4635" y="2798"/>
                    </a:lnTo>
                    <a:lnTo>
                      <a:pt x="4087" y="5787"/>
                    </a:lnTo>
                    <a:lnTo>
                      <a:pt x="3401" y="9462"/>
                    </a:lnTo>
                    <a:lnTo>
                      <a:pt x="2661" y="13466"/>
                    </a:lnTo>
                    <a:lnTo>
                      <a:pt x="1920" y="17525"/>
                    </a:lnTo>
                    <a:lnTo>
                      <a:pt x="1235" y="21282"/>
                    </a:lnTo>
                    <a:lnTo>
                      <a:pt x="631" y="24463"/>
                    </a:lnTo>
                    <a:lnTo>
                      <a:pt x="220" y="26767"/>
                    </a:lnTo>
                    <a:lnTo>
                      <a:pt x="28" y="27864"/>
                    </a:lnTo>
                    <a:lnTo>
                      <a:pt x="1" y="27891"/>
                    </a:lnTo>
                    <a:lnTo>
                      <a:pt x="28" y="27919"/>
                    </a:lnTo>
                    <a:lnTo>
                      <a:pt x="28" y="27946"/>
                    </a:lnTo>
                    <a:lnTo>
                      <a:pt x="83" y="27946"/>
                    </a:lnTo>
                    <a:lnTo>
                      <a:pt x="83" y="27919"/>
                    </a:lnTo>
                    <a:lnTo>
                      <a:pt x="220" y="27178"/>
                    </a:lnTo>
                    <a:lnTo>
                      <a:pt x="604" y="25149"/>
                    </a:lnTo>
                    <a:lnTo>
                      <a:pt x="1152" y="22132"/>
                    </a:lnTo>
                    <a:lnTo>
                      <a:pt x="1838" y="18485"/>
                    </a:lnTo>
                    <a:lnTo>
                      <a:pt x="2551" y="14481"/>
                    </a:lnTo>
                    <a:lnTo>
                      <a:pt x="3319" y="10422"/>
                    </a:lnTo>
                    <a:lnTo>
                      <a:pt x="4005" y="6665"/>
                    </a:lnTo>
                    <a:lnTo>
                      <a:pt x="4580" y="3456"/>
                    </a:lnTo>
                    <a:lnTo>
                      <a:pt x="5019" y="1180"/>
                    </a:lnTo>
                    <a:lnTo>
                      <a:pt x="5211" y="83"/>
                    </a:lnTo>
                    <a:lnTo>
                      <a:pt x="5211" y="56"/>
                    </a:lnTo>
                    <a:lnTo>
                      <a:pt x="521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8" name="Google Shape;1238;p32"/>
            <p:cNvGrpSpPr/>
            <p:nvPr/>
          </p:nvGrpSpPr>
          <p:grpSpPr>
            <a:xfrm>
              <a:off x="414805" y="3611095"/>
              <a:ext cx="3365889" cy="1454502"/>
              <a:chOff x="1616900" y="5075050"/>
              <a:chExt cx="2889175" cy="1248500"/>
            </a:xfrm>
          </p:grpSpPr>
          <p:grpSp>
            <p:nvGrpSpPr>
              <p:cNvPr id="1239" name="Google Shape;1239;p32"/>
              <p:cNvGrpSpPr/>
              <p:nvPr/>
            </p:nvGrpSpPr>
            <p:grpSpPr>
              <a:xfrm>
                <a:off x="1815725" y="5075050"/>
                <a:ext cx="2690350" cy="1248500"/>
                <a:chOff x="1815725" y="5075050"/>
                <a:chExt cx="2690350" cy="1248500"/>
              </a:xfrm>
            </p:grpSpPr>
            <p:sp>
              <p:nvSpPr>
                <p:cNvPr id="1240" name="Google Shape;1240;p32"/>
                <p:cNvSpPr/>
                <p:nvPr/>
              </p:nvSpPr>
              <p:spPr>
                <a:xfrm>
                  <a:off x="1815725" y="5075050"/>
                  <a:ext cx="235097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39" h="2496" extrusionOk="0">
                      <a:moveTo>
                        <a:pt x="1262" y="0"/>
                      </a:moveTo>
                      <a:lnTo>
                        <a:pt x="1015" y="28"/>
                      </a:lnTo>
                      <a:lnTo>
                        <a:pt x="768" y="82"/>
                      </a:lnTo>
                      <a:lnTo>
                        <a:pt x="549" y="220"/>
                      </a:lnTo>
                      <a:lnTo>
                        <a:pt x="357" y="357"/>
                      </a:lnTo>
                      <a:lnTo>
                        <a:pt x="219" y="549"/>
                      </a:lnTo>
                      <a:lnTo>
                        <a:pt x="110" y="768"/>
                      </a:lnTo>
                      <a:lnTo>
                        <a:pt x="28" y="987"/>
                      </a:lnTo>
                      <a:lnTo>
                        <a:pt x="0" y="1262"/>
                      </a:lnTo>
                      <a:lnTo>
                        <a:pt x="28" y="1508"/>
                      </a:lnTo>
                      <a:lnTo>
                        <a:pt x="110" y="1728"/>
                      </a:lnTo>
                      <a:lnTo>
                        <a:pt x="219" y="1947"/>
                      </a:lnTo>
                      <a:lnTo>
                        <a:pt x="357" y="2139"/>
                      </a:lnTo>
                      <a:lnTo>
                        <a:pt x="549" y="2304"/>
                      </a:lnTo>
                      <a:lnTo>
                        <a:pt x="768" y="2413"/>
                      </a:lnTo>
                      <a:lnTo>
                        <a:pt x="1015" y="2468"/>
                      </a:lnTo>
                      <a:lnTo>
                        <a:pt x="1262" y="2496"/>
                      </a:lnTo>
                      <a:lnTo>
                        <a:pt x="92777" y="2496"/>
                      </a:lnTo>
                      <a:lnTo>
                        <a:pt x="93024" y="2468"/>
                      </a:lnTo>
                      <a:lnTo>
                        <a:pt x="93271" y="2413"/>
                      </a:lnTo>
                      <a:lnTo>
                        <a:pt x="93490" y="2304"/>
                      </a:lnTo>
                      <a:lnTo>
                        <a:pt x="93682" y="2139"/>
                      </a:lnTo>
                      <a:lnTo>
                        <a:pt x="93819" y="1947"/>
                      </a:lnTo>
                      <a:lnTo>
                        <a:pt x="93929" y="1728"/>
                      </a:lnTo>
                      <a:lnTo>
                        <a:pt x="94011" y="1508"/>
                      </a:lnTo>
                      <a:lnTo>
                        <a:pt x="94038" y="1262"/>
                      </a:lnTo>
                      <a:lnTo>
                        <a:pt x="94011" y="987"/>
                      </a:lnTo>
                      <a:lnTo>
                        <a:pt x="93929" y="768"/>
                      </a:lnTo>
                      <a:lnTo>
                        <a:pt x="93819" y="549"/>
                      </a:lnTo>
                      <a:lnTo>
                        <a:pt x="93682" y="357"/>
                      </a:lnTo>
                      <a:lnTo>
                        <a:pt x="93490" y="220"/>
                      </a:lnTo>
                      <a:lnTo>
                        <a:pt x="93271" y="82"/>
                      </a:lnTo>
                      <a:lnTo>
                        <a:pt x="93024" y="28"/>
                      </a:lnTo>
                      <a:lnTo>
                        <a:pt x="927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32"/>
                <p:cNvSpPr/>
                <p:nvPr/>
              </p:nvSpPr>
              <p:spPr>
                <a:xfrm>
                  <a:off x="4057650" y="5142225"/>
                  <a:ext cx="448425" cy="118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7" h="47253" extrusionOk="0">
                      <a:moveTo>
                        <a:pt x="1" y="1"/>
                      </a:moveTo>
                      <a:lnTo>
                        <a:pt x="1" y="56"/>
                      </a:lnTo>
                      <a:lnTo>
                        <a:pt x="3374" y="8996"/>
                      </a:lnTo>
                      <a:lnTo>
                        <a:pt x="6912" y="18293"/>
                      </a:lnTo>
                      <a:lnTo>
                        <a:pt x="10504" y="27809"/>
                      </a:lnTo>
                      <a:lnTo>
                        <a:pt x="14042" y="37133"/>
                      </a:lnTo>
                      <a:lnTo>
                        <a:pt x="17470" y="46156"/>
                      </a:lnTo>
                      <a:lnTo>
                        <a:pt x="17882" y="47226"/>
                      </a:lnTo>
                      <a:lnTo>
                        <a:pt x="17882" y="47253"/>
                      </a:lnTo>
                      <a:lnTo>
                        <a:pt x="17936" y="47253"/>
                      </a:lnTo>
                      <a:lnTo>
                        <a:pt x="17936" y="47226"/>
                      </a:lnTo>
                      <a:lnTo>
                        <a:pt x="17936" y="47198"/>
                      </a:lnTo>
                      <a:lnTo>
                        <a:pt x="14563" y="38258"/>
                      </a:lnTo>
                      <a:lnTo>
                        <a:pt x="11026" y="28933"/>
                      </a:lnTo>
                      <a:lnTo>
                        <a:pt x="7433" y="19445"/>
                      </a:lnTo>
                      <a:lnTo>
                        <a:pt x="3895" y="10093"/>
                      </a:lnTo>
                      <a:lnTo>
                        <a:pt x="495" y="1098"/>
                      </a:lnTo>
                      <a:lnTo>
                        <a:pt x="83" y="28"/>
                      </a:ln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42" name="Google Shape;1242;p32"/>
              <p:cNvSpPr/>
              <p:nvPr/>
            </p:nvSpPr>
            <p:spPr>
              <a:xfrm>
                <a:off x="1616900" y="5142225"/>
                <a:ext cx="405900" cy="1177225"/>
              </a:xfrm>
              <a:custGeom>
                <a:avLst/>
                <a:gdLst/>
                <a:ahLst/>
                <a:cxnLst/>
                <a:rect l="l" t="t" r="r" b="b"/>
                <a:pathLst>
                  <a:path w="16236" h="47089" extrusionOk="0">
                    <a:moveTo>
                      <a:pt x="16180" y="1"/>
                    </a:moveTo>
                    <a:lnTo>
                      <a:pt x="16153" y="28"/>
                    </a:lnTo>
                    <a:lnTo>
                      <a:pt x="13027" y="8749"/>
                    </a:lnTo>
                    <a:lnTo>
                      <a:pt x="9763" y="18101"/>
                    </a:lnTo>
                    <a:lnTo>
                      <a:pt x="8090" y="22873"/>
                    </a:lnTo>
                    <a:lnTo>
                      <a:pt x="6417" y="27672"/>
                    </a:lnTo>
                    <a:lnTo>
                      <a:pt x="4827" y="32389"/>
                    </a:lnTo>
                    <a:lnTo>
                      <a:pt x="3236" y="37106"/>
                    </a:lnTo>
                    <a:lnTo>
                      <a:pt x="1783" y="41549"/>
                    </a:lnTo>
                    <a:lnTo>
                      <a:pt x="329" y="45991"/>
                    </a:lnTo>
                    <a:lnTo>
                      <a:pt x="0" y="47061"/>
                    </a:lnTo>
                    <a:lnTo>
                      <a:pt x="0" y="47088"/>
                    </a:lnTo>
                    <a:lnTo>
                      <a:pt x="55" y="47088"/>
                    </a:lnTo>
                    <a:lnTo>
                      <a:pt x="82" y="47061"/>
                    </a:lnTo>
                    <a:lnTo>
                      <a:pt x="1481" y="42646"/>
                    </a:lnTo>
                    <a:lnTo>
                      <a:pt x="2934" y="38258"/>
                    </a:lnTo>
                    <a:lnTo>
                      <a:pt x="4525" y="33568"/>
                    </a:lnTo>
                    <a:lnTo>
                      <a:pt x="6116" y="28879"/>
                    </a:lnTo>
                    <a:lnTo>
                      <a:pt x="7761" y="24079"/>
                    </a:lnTo>
                    <a:lnTo>
                      <a:pt x="9407" y="19280"/>
                    </a:lnTo>
                    <a:lnTo>
                      <a:pt x="12725" y="9901"/>
                    </a:lnTo>
                    <a:lnTo>
                      <a:pt x="15879" y="1070"/>
                    </a:lnTo>
                    <a:lnTo>
                      <a:pt x="16235" y="56"/>
                    </a:lnTo>
                    <a:lnTo>
                      <a:pt x="1623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1074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9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DEVELOPMENT</a:t>
            </a:r>
            <a:endParaRPr dirty="0"/>
          </a:p>
        </p:txBody>
      </p:sp>
      <p:graphicFrame>
        <p:nvGraphicFramePr>
          <p:cNvPr id="994" name="Google Shape;994;p29"/>
          <p:cNvGraphicFramePr/>
          <p:nvPr>
            <p:extLst>
              <p:ext uri="{D42A27DB-BD31-4B8C-83A1-F6EECF244321}">
                <p14:modId xmlns:p14="http://schemas.microsoft.com/office/powerpoint/2010/main" val="3154299467"/>
              </p:ext>
            </p:extLst>
          </p:nvPr>
        </p:nvGraphicFramePr>
        <p:xfrm>
          <a:off x="720000" y="1017257"/>
          <a:ext cx="7734189" cy="5669100"/>
        </p:xfrm>
        <a:graphic>
          <a:graphicData uri="http://schemas.openxmlformats.org/drawingml/2006/table">
            <a:tbl>
              <a:tblPr>
                <a:noFill/>
                <a:tableStyleId>{01F3C11D-FA0C-49F0-AA53-4CAD3E63B502}</a:tableStyleId>
              </a:tblPr>
              <a:tblGrid>
                <a:gridCol w="7734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82983"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Tx/>
                        <a:buChar char="-"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Remove redundant components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Tx/>
                        <a:buChar char="-"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Biometric authentication: fingerprint, iris, facial recognition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Tx/>
                        <a:buChar char="-"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Add new card, remove card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Tx/>
                        <a:buChar char="-"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Track system history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Tx/>
                        <a:buChar char="-"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SMS Alert</a:t>
                      </a:r>
                      <a:endParaRPr lang="en-US" sz="2000" dirty="0">
                        <a:solidFill>
                          <a:schemeClr val="lt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Tx/>
                        <a:buChar char="-"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Create a more useful mobile app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Tx/>
                        <a:buChar char="-"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Smart home integration</a:t>
                      </a:r>
                      <a:endParaRPr sz="1600" dirty="0">
                        <a:solidFill>
                          <a:schemeClr val="lt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37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3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3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3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3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600" b="1" u="sng" dirty="0">
                        <a:solidFill>
                          <a:schemeClr val="lt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6" name="Google Shape;1606;p38"/>
          <p:cNvGrpSpPr/>
          <p:nvPr/>
        </p:nvGrpSpPr>
        <p:grpSpPr>
          <a:xfrm>
            <a:off x="296550" y="1132875"/>
            <a:ext cx="3441107" cy="3466557"/>
            <a:chOff x="296550" y="1132875"/>
            <a:chExt cx="3441107" cy="3466557"/>
          </a:xfrm>
        </p:grpSpPr>
        <p:grpSp>
          <p:nvGrpSpPr>
            <p:cNvPr id="1607" name="Google Shape;1607;p38"/>
            <p:cNvGrpSpPr/>
            <p:nvPr/>
          </p:nvGrpSpPr>
          <p:grpSpPr>
            <a:xfrm>
              <a:off x="422519" y="3771366"/>
              <a:ext cx="618903" cy="828066"/>
              <a:chOff x="150500" y="3822988"/>
              <a:chExt cx="569630" cy="762141"/>
            </a:xfrm>
          </p:grpSpPr>
          <p:sp>
            <p:nvSpPr>
              <p:cNvPr id="1608" name="Google Shape;1608;p38"/>
              <p:cNvSpPr/>
              <p:nvPr/>
            </p:nvSpPr>
            <p:spPr>
              <a:xfrm>
                <a:off x="461248" y="3822988"/>
                <a:ext cx="258881" cy="40453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699" extrusionOk="0">
                    <a:moveTo>
                      <a:pt x="3332" y="0"/>
                    </a:moveTo>
                    <a:lnTo>
                      <a:pt x="3224" y="12"/>
                    </a:lnTo>
                    <a:lnTo>
                      <a:pt x="3105" y="24"/>
                    </a:lnTo>
                    <a:lnTo>
                      <a:pt x="2997" y="48"/>
                    </a:lnTo>
                    <a:lnTo>
                      <a:pt x="2890" y="84"/>
                    </a:lnTo>
                    <a:lnTo>
                      <a:pt x="2794" y="131"/>
                    </a:lnTo>
                    <a:lnTo>
                      <a:pt x="2687" y="179"/>
                    </a:lnTo>
                    <a:lnTo>
                      <a:pt x="2591" y="239"/>
                    </a:lnTo>
                    <a:lnTo>
                      <a:pt x="2388" y="382"/>
                    </a:lnTo>
                    <a:lnTo>
                      <a:pt x="2209" y="549"/>
                    </a:lnTo>
                    <a:lnTo>
                      <a:pt x="2030" y="716"/>
                    </a:lnTo>
                    <a:lnTo>
                      <a:pt x="1875" y="907"/>
                    </a:lnTo>
                    <a:lnTo>
                      <a:pt x="1720" y="1099"/>
                    </a:lnTo>
                    <a:lnTo>
                      <a:pt x="1553" y="1325"/>
                    </a:lnTo>
                    <a:lnTo>
                      <a:pt x="1398" y="1564"/>
                    </a:lnTo>
                    <a:lnTo>
                      <a:pt x="1242" y="1803"/>
                    </a:lnTo>
                    <a:lnTo>
                      <a:pt x="1099" y="2042"/>
                    </a:lnTo>
                    <a:lnTo>
                      <a:pt x="956" y="2292"/>
                    </a:lnTo>
                    <a:lnTo>
                      <a:pt x="824" y="2531"/>
                    </a:lnTo>
                    <a:lnTo>
                      <a:pt x="705" y="2782"/>
                    </a:lnTo>
                    <a:lnTo>
                      <a:pt x="598" y="3033"/>
                    </a:lnTo>
                    <a:lnTo>
                      <a:pt x="490" y="3283"/>
                    </a:lnTo>
                    <a:lnTo>
                      <a:pt x="407" y="3546"/>
                    </a:lnTo>
                    <a:lnTo>
                      <a:pt x="323" y="3797"/>
                    </a:lnTo>
                    <a:lnTo>
                      <a:pt x="239" y="4048"/>
                    </a:lnTo>
                    <a:lnTo>
                      <a:pt x="180" y="4310"/>
                    </a:lnTo>
                    <a:lnTo>
                      <a:pt x="120" y="4561"/>
                    </a:lnTo>
                    <a:lnTo>
                      <a:pt x="72" y="4824"/>
                    </a:lnTo>
                    <a:lnTo>
                      <a:pt x="36" y="5074"/>
                    </a:lnTo>
                    <a:lnTo>
                      <a:pt x="13" y="5349"/>
                    </a:lnTo>
                    <a:lnTo>
                      <a:pt x="1" y="5624"/>
                    </a:lnTo>
                    <a:lnTo>
                      <a:pt x="13" y="5767"/>
                    </a:lnTo>
                    <a:lnTo>
                      <a:pt x="24" y="5886"/>
                    </a:lnTo>
                    <a:lnTo>
                      <a:pt x="60" y="6018"/>
                    </a:lnTo>
                    <a:lnTo>
                      <a:pt x="96" y="6137"/>
                    </a:lnTo>
                    <a:lnTo>
                      <a:pt x="144" y="6256"/>
                    </a:lnTo>
                    <a:lnTo>
                      <a:pt x="215" y="6364"/>
                    </a:lnTo>
                    <a:lnTo>
                      <a:pt x="299" y="6459"/>
                    </a:lnTo>
                    <a:lnTo>
                      <a:pt x="395" y="6543"/>
                    </a:lnTo>
                    <a:lnTo>
                      <a:pt x="502" y="6603"/>
                    </a:lnTo>
                    <a:lnTo>
                      <a:pt x="621" y="6662"/>
                    </a:lnTo>
                    <a:lnTo>
                      <a:pt x="753" y="6686"/>
                    </a:lnTo>
                    <a:lnTo>
                      <a:pt x="884" y="6698"/>
                    </a:lnTo>
                    <a:lnTo>
                      <a:pt x="956" y="6686"/>
                    </a:lnTo>
                    <a:lnTo>
                      <a:pt x="1039" y="6662"/>
                    </a:lnTo>
                    <a:lnTo>
                      <a:pt x="1123" y="6615"/>
                    </a:lnTo>
                    <a:lnTo>
                      <a:pt x="1206" y="6567"/>
                    </a:lnTo>
                    <a:lnTo>
                      <a:pt x="1398" y="6424"/>
                    </a:lnTo>
                    <a:lnTo>
                      <a:pt x="1589" y="6244"/>
                    </a:lnTo>
                    <a:lnTo>
                      <a:pt x="1803" y="6030"/>
                    </a:lnTo>
                    <a:lnTo>
                      <a:pt x="2018" y="5779"/>
                    </a:lnTo>
                    <a:lnTo>
                      <a:pt x="2245" y="5504"/>
                    </a:lnTo>
                    <a:lnTo>
                      <a:pt x="2460" y="5206"/>
                    </a:lnTo>
                    <a:lnTo>
                      <a:pt x="2687" y="4895"/>
                    </a:lnTo>
                    <a:lnTo>
                      <a:pt x="2902" y="4573"/>
                    </a:lnTo>
                    <a:lnTo>
                      <a:pt x="3105" y="4239"/>
                    </a:lnTo>
                    <a:lnTo>
                      <a:pt x="3296" y="3904"/>
                    </a:lnTo>
                    <a:lnTo>
                      <a:pt x="3487" y="3570"/>
                    </a:lnTo>
                    <a:lnTo>
                      <a:pt x="3642" y="3248"/>
                    </a:lnTo>
                    <a:lnTo>
                      <a:pt x="3785" y="2937"/>
                    </a:lnTo>
                    <a:lnTo>
                      <a:pt x="3917" y="2651"/>
                    </a:lnTo>
                    <a:lnTo>
                      <a:pt x="4072" y="2221"/>
                    </a:lnTo>
                    <a:lnTo>
                      <a:pt x="4144" y="2006"/>
                    </a:lnTo>
                    <a:lnTo>
                      <a:pt x="4203" y="1791"/>
                    </a:lnTo>
                    <a:lnTo>
                      <a:pt x="4251" y="1576"/>
                    </a:lnTo>
                    <a:lnTo>
                      <a:pt x="4275" y="1373"/>
                    </a:lnTo>
                    <a:lnTo>
                      <a:pt x="4287" y="1158"/>
                    </a:lnTo>
                    <a:lnTo>
                      <a:pt x="4287" y="955"/>
                    </a:lnTo>
                    <a:lnTo>
                      <a:pt x="4263" y="860"/>
                    </a:lnTo>
                    <a:lnTo>
                      <a:pt x="4239" y="764"/>
                    </a:lnTo>
                    <a:lnTo>
                      <a:pt x="4215" y="669"/>
                    </a:lnTo>
                    <a:lnTo>
                      <a:pt x="4167" y="573"/>
                    </a:lnTo>
                    <a:lnTo>
                      <a:pt x="4132" y="490"/>
                    </a:lnTo>
                    <a:lnTo>
                      <a:pt x="4072" y="406"/>
                    </a:lnTo>
                    <a:lnTo>
                      <a:pt x="4012" y="322"/>
                    </a:lnTo>
                    <a:lnTo>
                      <a:pt x="3953" y="263"/>
                    </a:lnTo>
                    <a:lnTo>
                      <a:pt x="3881" y="191"/>
                    </a:lnTo>
                    <a:lnTo>
                      <a:pt x="3797" y="143"/>
                    </a:lnTo>
                    <a:lnTo>
                      <a:pt x="3714" y="96"/>
                    </a:lnTo>
                    <a:lnTo>
                      <a:pt x="3630" y="60"/>
                    </a:lnTo>
                    <a:lnTo>
                      <a:pt x="3535" y="24"/>
                    </a:lnTo>
                    <a:lnTo>
                      <a:pt x="3427" y="12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8"/>
              <p:cNvSpPr/>
              <p:nvPr/>
            </p:nvSpPr>
            <p:spPr>
              <a:xfrm>
                <a:off x="465596" y="3936877"/>
                <a:ext cx="165884" cy="523499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69" extrusionOk="0">
                    <a:moveTo>
                      <a:pt x="2734" y="1"/>
                    </a:moveTo>
                    <a:lnTo>
                      <a:pt x="2722" y="12"/>
                    </a:lnTo>
                    <a:lnTo>
                      <a:pt x="2448" y="454"/>
                    </a:lnTo>
                    <a:lnTo>
                      <a:pt x="2185" y="896"/>
                    </a:lnTo>
                    <a:lnTo>
                      <a:pt x="1934" y="1350"/>
                    </a:lnTo>
                    <a:lnTo>
                      <a:pt x="1696" y="1803"/>
                    </a:lnTo>
                    <a:lnTo>
                      <a:pt x="1469" y="2269"/>
                    </a:lnTo>
                    <a:lnTo>
                      <a:pt x="1254" y="2735"/>
                    </a:lnTo>
                    <a:lnTo>
                      <a:pt x="1051" y="3200"/>
                    </a:lnTo>
                    <a:lnTo>
                      <a:pt x="860" y="3678"/>
                    </a:lnTo>
                    <a:lnTo>
                      <a:pt x="717" y="4084"/>
                    </a:lnTo>
                    <a:lnTo>
                      <a:pt x="573" y="4490"/>
                    </a:lnTo>
                    <a:lnTo>
                      <a:pt x="454" y="4896"/>
                    </a:lnTo>
                    <a:lnTo>
                      <a:pt x="335" y="5314"/>
                    </a:lnTo>
                    <a:lnTo>
                      <a:pt x="239" y="5732"/>
                    </a:lnTo>
                    <a:lnTo>
                      <a:pt x="155" y="6149"/>
                    </a:lnTo>
                    <a:lnTo>
                      <a:pt x="96" y="6567"/>
                    </a:lnTo>
                    <a:lnTo>
                      <a:pt x="36" y="6997"/>
                    </a:lnTo>
                    <a:lnTo>
                      <a:pt x="12" y="7403"/>
                    </a:lnTo>
                    <a:lnTo>
                      <a:pt x="0" y="7821"/>
                    </a:lnTo>
                    <a:lnTo>
                      <a:pt x="12" y="8239"/>
                    </a:lnTo>
                    <a:lnTo>
                      <a:pt x="36" y="8645"/>
                    </a:lnTo>
                    <a:lnTo>
                      <a:pt x="48" y="8657"/>
                    </a:lnTo>
                    <a:lnTo>
                      <a:pt x="60" y="8669"/>
                    </a:lnTo>
                    <a:lnTo>
                      <a:pt x="72" y="8657"/>
                    </a:lnTo>
                    <a:lnTo>
                      <a:pt x="72" y="8645"/>
                    </a:lnTo>
                    <a:lnTo>
                      <a:pt x="48" y="8263"/>
                    </a:lnTo>
                    <a:lnTo>
                      <a:pt x="36" y="7881"/>
                    </a:lnTo>
                    <a:lnTo>
                      <a:pt x="36" y="7499"/>
                    </a:lnTo>
                    <a:lnTo>
                      <a:pt x="72" y="7105"/>
                    </a:lnTo>
                    <a:lnTo>
                      <a:pt x="108" y="6722"/>
                    </a:lnTo>
                    <a:lnTo>
                      <a:pt x="155" y="6340"/>
                    </a:lnTo>
                    <a:lnTo>
                      <a:pt x="227" y="5970"/>
                    </a:lnTo>
                    <a:lnTo>
                      <a:pt x="311" y="5588"/>
                    </a:lnTo>
                    <a:lnTo>
                      <a:pt x="418" y="5146"/>
                    </a:lnTo>
                    <a:lnTo>
                      <a:pt x="549" y="4693"/>
                    </a:lnTo>
                    <a:lnTo>
                      <a:pt x="693" y="4251"/>
                    </a:lnTo>
                    <a:lnTo>
                      <a:pt x="848" y="3821"/>
                    </a:lnTo>
                    <a:lnTo>
                      <a:pt x="1015" y="3379"/>
                    </a:lnTo>
                    <a:lnTo>
                      <a:pt x="1194" y="2962"/>
                    </a:lnTo>
                    <a:lnTo>
                      <a:pt x="1385" y="2532"/>
                    </a:lnTo>
                    <a:lnTo>
                      <a:pt x="1588" y="2114"/>
                    </a:lnTo>
                    <a:lnTo>
                      <a:pt x="1851" y="1577"/>
                    </a:lnTo>
                    <a:lnTo>
                      <a:pt x="2137" y="1051"/>
                    </a:lnTo>
                    <a:lnTo>
                      <a:pt x="2436" y="538"/>
                    </a:lnTo>
                    <a:lnTo>
                      <a:pt x="2746" y="24"/>
                    </a:lnTo>
                    <a:lnTo>
                      <a:pt x="2746" y="12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8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extrusionOk="0">
                    <a:moveTo>
                      <a:pt x="1827" y="0"/>
                    </a:move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8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fill="none" extrusionOk="0">
                    <a:moveTo>
                      <a:pt x="1995" y="0"/>
                    </a:moveTo>
                    <a:lnTo>
                      <a:pt x="1995" y="0"/>
                    </a:lnTo>
                    <a:lnTo>
                      <a:pt x="1827" y="0"/>
                    </a:ln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8"/>
              <p:cNvSpPr/>
              <p:nvPr/>
            </p:nvSpPr>
            <p:spPr>
              <a:xfrm>
                <a:off x="156297" y="4084703"/>
                <a:ext cx="269691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77" extrusionOk="0">
                    <a:moveTo>
                      <a:pt x="2281" y="0"/>
                    </a:moveTo>
                    <a:lnTo>
                      <a:pt x="2149" y="24"/>
                    </a:lnTo>
                    <a:lnTo>
                      <a:pt x="2018" y="48"/>
                    </a:lnTo>
                    <a:lnTo>
                      <a:pt x="1899" y="72"/>
                    </a:lnTo>
                    <a:lnTo>
                      <a:pt x="1767" y="108"/>
                    </a:lnTo>
                    <a:lnTo>
                      <a:pt x="1648" y="155"/>
                    </a:lnTo>
                    <a:lnTo>
                      <a:pt x="1528" y="215"/>
                    </a:lnTo>
                    <a:lnTo>
                      <a:pt x="1409" y="263"/>
                    </a:lnTo>
                    <a:lnTo>
                      <a:pt x="1290" y="334"/>
                    </a:lnTo>
                    <a:lnTo>
                      <a:pt x="1075" y="478"/>
                    </a:lnTo>
                    <a:lnTo>
                      <a:pt x="872" y="621"/>
                    </a:lnTo>
                    <a:lnTo>
                      <a:pt x="681" y="788"/>
                    </a:lnTo>
                    <a:lnTo>
                      <a:pt x="502" y="967"/>
                    </a:lnTo>
                    <a:lnTo>
                      <a:pt x="346" y="1158"/>
                    </a:lnTo>
                    <a:lnTo>
                      <a:pt x="275" y="1266"/>
                    </a:lnTo>
                    <a:lnTo>
                      <a:pt x="203" y="1385"/>
                    </a:lnTo>
                    <a:lnTo>
                      <a:pt x="143" y="1493"/>
                    </a:lnTo>
                    <a:lnTo>
                      <a:pt x="96" y="1624"/>
                    </a:lnTo>
                    <a:lnTo>
                      <a:pt x="36" y="1755"/>
                    </a:lnTo>
                    <a:lnTo>
                      <a:pt x="0" y="1899"/>
                    </a:lnTo>
                    <a:lnTo>
                      <a:pt x="36" y="1827"/>
                    </a:lnTo>
                    <a:lnTo>
                      <a:pt x="72" y="1755"/>
                    </a:lnTo>
                    <a:lnTo>
                      <a:pt x="179" y="1636"/>
                    </a:lnTo>
                    <a:lnTo>
                      <a:pt x="299" y="1540"/>
                    </a:lnTo>
                    <a:lnTo>
                      <a:pt x="430" y="1457"/>
                    </a:lnTo>
                    <a:lnTo>
                      <a:pt x="573" y="1385"/>
                    </a:lnTo>
                    <a:lnTo>
                      <a:pt x="728" y="1337"/>
                    </a:lnTo>
                    <a:lnTo>
                      <a:pt x="884" y="1302"/>
                    </a:lnTo>
                    <a:lnTo>
                      <a:pt x="1039" y="1290"/>
                    </a:lnTo>
                    <a:lnTo>
                      <a:pt x="1194" y="1290"/>
                    </a:lnTo>
                    <a:lnTo>
                      <a:pt x="1349" y="1313"/>
                    </a:lnTo>
                    <a:lnTo>
                      <a:pt x="1493" y="1349"/>
                    </a:lnTo>
                    <a:lnTo>
                      <a:pt x="1636" y="1397"/>
                    </a:lnTo>
                    <a:lnTo>
                      <a:pt x="1779" y="1469"/>
                    </a:lnTo>
                    <a:lnTo>
                      <a:pt x="1910" y="1540"/>
                    </a:lnTo>
                    <a:lnTo>
                      <a:pt x="2030" y="1624"/>
                    </a:lnTo>
                    <a:lnTo>
                      <a:pt x="2149" y="1719"/>
                    </a:lnTo>
                    <a:lnTo>
                      <a:pt x="2269" y="1827"/>
                    </a:lnTo>
                    <a:lnTo>
                      <a:pt x="2376" y="1934"/>
                    </a:lnTo>
                    <a:lnTo>
                      <a:pt x="2567" y="2173"/>
                    </a:lnTo>
                    <a:lnTo>
                      <a:pt x="2758" y="2412"/>
                    </a:lnTo>
                    <a:lnTo>
                      <a:pt x="2937" y="2663"/>
                    </a:lnTo>
                    <a:lnTo>
                      <a:pt x="3033" y="2806"/>
                    </a:lnTo>
                    <a:lnTo>
                      <a:pt x="3152" y="2949"/>
                    </a:lnTo>
                    <a:lnTo>
                      <a:pt x="3212" y="3009"/>
                    </a:lnTo>
                    <a:lnTo>
                      <a:pt x="3284" y="3069"/>
                    </a:lnTo>
                    <a:lnTo>
                      <a:pt x="3355" y="3104"/>
                    </a:lnTo>
                    <a:lnTo>
                      <a:pt x="3439" y="3140"/>
                    </a:lnTo>
                    <a:lnTo>
                      <a:pt x="3510" y="3164"/>
                    </a:lnTo>
                    <a:lnTo>
                      <a:pt x="3594" y="3176"/>
                    </a:lnTo>
                    <a:lnTo>
                      <a:pt x="3749" y="3176"/>
                    </a:lnTo>
                    <a:lnTo>
                      <a:pt x="3821" y="3164"/>
                    </a:lnTo>
                    <a:lnTo>
                      <a:pt x="3892" y="3140"/>
                    </a:lnTo>
                    <a:lnTo>
                      <a:pt x="3964" y="3104"/>
                    </a:lnTo>
                    <a:lnTo>
                      <a:pt x="4036" y="3069"/>
                    </a:lnTo>
                    <a:lnTo>
                      <a:pt x="4131" y="2985"/>
                    </a:lnTo>
                    <a:lnTo>
                      <a:pt x="4215" y="2901"/>
                    </a:lnTo>
                    <a:lnTo>
                      <a:pt x="4286" y="2806"/>
                    </a:lnTo>
                    <a:lnTo>
                      <a:pt x="4346" y="2698"/>
                    </a:lnTo>
                    <a:lnTo>
                      <a:pt x="4394" y="2579"/>
                    </a:lnTo>
                    <a:lnTo>
                      <a:pt x="4430" y="2460"/>
                    </a:lnTo>
                    <a:lnTo>
                      <a:pt x="4454" y="2340"/>
                    </a:lnTo>
                    <a:lnTo>
                      <a:pt x="4466" y="2221"/>
                    </a:lnTo>
                    <a:lnTo>
                      <a:pt x="4466" y="2102"/>
                    </a:lnTo>
                    <a:lnTo>
                      <a:pt x="4454" y="1982"/>
                    </a:lnTo>
                    <a:lnTo>
                      <a:pt x="4430" y="1851"/>
                    </a:lnTo>
                    <a:lnTo>
                      <a:pt x="4394" y="1743"/>
                    </a:lnTo>
                    <a:lnTo>
                      <a:pt x="4322" y="1505"/>
                    </a:lnTo>
                    <a:lnTo>
                      <a:pt x="4227" y="1278"/>
                    </a:lnTo>
                    <a:lnTo>
                      <a:pt x="4143" y="1111"/>
                    </a:lnTo>
                    <a:lnTo>
                      <a:pt x="4048" y="955"/>
                    </a:lnTo>
                    <a:lnTo>
                      <a:pt x="3940" y="800"/>
                    </a:lnTo>
                    <a:lnTo>
                      <a:pt x="3833" y="657"/>
                    </a:lnTo>
                    <a:lnTo>
                      <a:pt x="3713" y="525"/>
                    </a:lnTo>
                    <a:lnTo>
                      <a:pt x="3582" y="394"/>
                    </a:lnTo>
                    <a:lnTo>
                      <a:pt x="3439" y="287"/>
                    </a:lnTo>
                    <a:lnTo>
                      <a:pt x="3284" y="191"/>
                    </a:lnTo>
                    <a:lnTo>
                      <a:pt x="3164" y="131"/>
                    </a:lnTo>
                    <a:lnTo>
                      <a:pt x="3045" y="84"/>
                    </a:lnTo>
                    <a:lnTo>
                      <a:pt x="2913" y="48"/>
                    </a:lnTo>
                    <a:lnTo>
                      <a:pt x="2794" y="24"/>
                    </a:lnTo>
                    <a:lnTo>
                      <a:pt x="2663" y="12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8"/>
              <p:cNvSpPr/>
              <p:nvPr/>
            </p:nvSpPr>
            <p:spPr>
              <a:xfrm>
                <a:off x="283894" y="4115681"/>
                <a:ext cx="184605" cy="227178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3762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39" y="144"/>
                    </a:lnTo>
                    <a:lnTo>
                      <a:pt x="466" y="263"/>
                    </a:lnTo>
                    <a:lnTo>
                      <a:pt x="681" y="395"/>
                    </a:lnTo>
                    <a:lnTo>
                      <a:pt x="884" y="550"/>
                    </a:lnTo>
                    <a:lnTo>
                      <a:pt x="1087" y="717"/>
                    </a:lnTo>
                    <a:lnTo>
                      <a:pt x="1266" y="884"/>
                    </a:lnTo>
                    <a:lnTo>
                      <a:pt x="1445" y="1075"/>
                    </a:lnTo>
                    <a:lnTo>
                      <a:pt x="1612" y="1266"/>
                    </a:lnTo>
                    <a:lnTo>
                      <a:pt x="1756" y="1457"/>
                    </a:lnTo>
                    <a:lnTo>
                      <a:pt x="1899" y="1660"/>
                    </a:lnTo>
                    <a:lnTo>
                      <a:pt x="2030" y="1863"/>
                    </a:lnTo>
                    <a:lnTo>
                      <a:pt x="2150" y="2066"/>
                    </a:lnTo>
                    <a:lnTo>
                      <a:pt x="2388" y="2484"/>
                    </a:lnTo>
                    <a:lnTo>
                      <a:pt x="2603" y="2914"/>
                    </a:lnTo>
                    <a:lnTo>
                      <a:pt x="2818" y="3332"/>
                    </a:lnTo>
                    <a:lnTo>
                      <a:pt x="3033" y="3750"/>
                    </a:lnTo>
                    <a:lnTo>
                      <a:pt x="3045" y="3761"/>
                    </a:lnTo>
                    <a:lnTo>
                      <a:pt x="3057" y="3761"/>
                    </a:lnTo>
                    <a:lnTo>
                      <a:pt x="3057" y="3750"/>
                    </a:lnTo>
                    <a:lnTo>
                      <a:pt x="3057" y="3738"/>
                    </a:lnTo>
                    <a:lnTo>
                      <a:pt x="2854" y="3332"/>
                    </a:lnTo>
                    <a:lnTo>
                      <a:pt x="2651" y="2938"/>
                    </a:lnTo>
                    <a:lnTo>
                      <a:pt x="2448" y="2532"/>
                    </a:lnTo>
                    <a:lnTo>
                      <a:pt x="2233" y="2138"/>
                    </a:lnTo>
                    <a:lnTo>
                      <a:pt x="2114" y="1923"/>
                    </a:lnTo>
                    <a:lnTo>
                      <a:pt x="1982" y="1720"/>
                    </a:lnTo>
                    <a:lnTo>
                      <a:pt x="1839" y="1517"/>
                    </a:lnTo>
                    <a:lnTo>
                      <a:pt x="1684" y="1314"/>
                    </a:lnTo>
                    <a:lnTo>
                      <a:pt x="1529" y="1123"/>
                    </a:lnTo>
                    <a:lnTo>
                      <a:pt x="1362" y="932"/>
                    </a:lnTo>
                    <a:lnTo>
                      <a:pt x="1194" y="753"/>
                    </a:lnTo>
                    <a:lnTo>
                      <a:pt x="1003" y="598"/>
                    </a:lnTo>
                    <a:lnTo>
                      <a:pt x="777" y="418"/>
                    </a:lnTo>
                    <a:lnTo>
                      <a:pt x="538" y="251"/>
                    </a:lnTo>
                    <a:lnTo>
                      <a:pt x="275" y="12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8"/>
              <p:cNvSpPr/>
              <p:nvPr/>
            </p:nvSpPr>
            <p:spPr>
              <a:xfrm>
                <a:off x="300500" y="4370210"/>
                <a:ext cx="330259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559" extrusionOk="0">
                    <a:moveTo>
                      <a:pt x="0" y="0"/>
                    </a:moveTo>
                    <a:lnTo>
                      <a:pt x="1098" y="3558"/>
                    </a:lnTo>
                    <a:lnTo>
                      <a:pt x="4442" y="3558"/>
                    </a:ln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8"/>
              <p:cNvSpPr/>
              <p:nvPr/>
            </p:nvSpPr>
            <p:spPr>
              <a:xfrm>
                <a:off x="284618" y="4370210"/>
                <a:ext cx="359849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848" extrusionOk="0">
                    <a:moveTo>
                      <a:pt x="0" y="0"/>
                    </a:moveTo>
                    <a:lnTo>
                      <a:pt x="0" y="848"/>
                    </a:lnTo>
                    <a:lnTo>
                      <a:pt x="5958" y="84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8"/>
              <p:cNvSpPr/>
              <p:nvPr/>
            </p:nvSpPr>
            <p:spPr>
              <a:xfrm>
                <a:off x="288241" y="4418519"/>
                <a:ext cx="359064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6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5946" y="36"/>
                    </a:lnTo>
                    <a:lnTo>
                      <a:pt x="5946" y="24"/>
                    </a:lnTo>
                    <a:lnTo>
                      <a:pt x="5946" y="12"/>
                    </a:lnTo>
                    <a:lnTo>
                      <a:pt x="5934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7" name="Google Shape;1617;p38"/>
            <p:cNvGrpSpPr/>
            <p:nvPr/>
          </p:nvGrpSpPr>
          <p:grpSpPr>
            <a:xfrm>
              <a:off x="296550" y="1132875"/>
              <a:ext cx="3441107" cy="1357263"/>
              <a:chOff x="296550" y="1132875"/>
              <a:chExt cx="3441107" cy="1357263"/>
            </a:xfrm>
          </p:grpSpPr>
          <p:grpSp>
            <p:nvGrpSpPr>
              <p:cNvPr id="1618" name="Google Shape;1618;p38"/>
              <p:cNvGrpSpPr/>
              <p:nvPr/>
            </p:nvGrpSpPr>
            <p:grpSpPr>
              <a:xfrm>
                <a:off x="1896725" y="1604525"/>
                <a:ext cx="1124813" cy="885613"/>
                <a:chOff x="5284625" y="-234825"/>
                <a:chExt cx="1124813" cy="885613"/>
              </a:xfrm>
            </p:grpSpPr>
            <p:sp>
              <p:nvSpPr>
                <p:cNvPr id="1619" name="Google Shape;1619;p38"/>
                <p:cNvSpPr/>
                <p:nvPr/>
              </p:nvSpPr>
              <p:spPr>
                <a:xfrm>
                  <a:off x="5852234" y="19635"/>
                  <a:ext cx="434136" cy="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7" h="61" extrusionOk="0">
                      <a:moveTo>
                        <a:pt x="36" y="1"/>
                      </a:moveTo>
                      <a:lnTo>
                        <a:pt x="12" y="13"/>
                      </a:lnTo>
                      <a:lnTo>
                        <a:pt x="0" y="36"/>
                      </a:lnTo>
                      <a:lnTo>
                        <a:pt x="12" y="48"/>
                      </a:lnTo>
                      <a:lnTo>
                        <a:pt x="36" y="60"/>
                      </a:lnTo>
                      <a:lnTo>
                        <a:pt x="11892" y="60"/>
                      </a:lnTo>
                      <a:lnTo>
                        <a:pt x="11916" y="48"/>
                      </a:lnTo>
                      <a:lnTo>
                        <a:pt x="11916" y="36"/>
                      </a:lnTo>
                      <a:lnTo>
                        <a:pt x="11916" y="13"/>
                      </a:lnTo>
                      <a:lnTo>
                        <a:pt x="1189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8"/>
                <p:cNvSpPr/>
                <p:nvPr/>
              </p:nvSpPr>
              <p:spPr>
                <a:xfrm>
                  <a:off x="5852234" y="56611"/>
                  <a:ext cx="434136" cy="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7" h="61" extrusionOk="0">
                      <a:moveTo>
                        <a:pt x="36" y="0"/>
                      </a:moveTo>
                      <a:lnTo>
                        <a:pt x="12" y="12"/>
                      </a:lnTo>
                      <a:lnTo>
                        <a:pt x="0" y="24"/>
                      </a:lnTo>
                      <a:lnTo>
                        <a:pt x="12" y="48"/>
                      </a:lnTo>
                      <a:lnTo>
                        <a:pt x="36" y="60"/>
                      </a:lnTo>
                      <a:lnTo>
                        <a:pt x="11892" y="60"/>
                      </a:lnTo>
                      <a:lnTo>
                        <a:pt x="11916" y="48"/>
                      </a:lnTo>
                      <a:lnTo>
                        <a:pt x="11916" y="24"/>
                      </a:lnTo>
                      <a:lnTo>
                        <a:pt x="11916" y="12"/>
                      </a:lnTo>
                      <a:lnTo>
                        <a:pt x="1189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1" name="Google Shape;1621;p38"/>
                <p:cNvSpPr/>
                <p:nvPr/>
              </p:nvSpPr>
              <p:spPr>
                <a:xfrm>
                  <a:off x="5852234" y="93149"/>
                  <a:ext cx="434136" cy="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7" h="61" extrusionOk="0">
                      <a:moveTo>
                        <a:pt x="36" y="0"/>
                      </a:moveTo>
                      <a:lnTo>
                        <a:pt x="12" y="12"/>
                      </a:lnTo>
                      <a:lnTo>
                        <a:pt x="0" y="36"/>
                      </a:lnTo>
                      <a:lnTo>
                        <a:pt x="12" y="60"/>
                      </a:lnTo>
                      <a:lnTo>
                        <a:pt x="11916" y="60"/>
                      </a:lnTo>
                      <a:lnTo>
                        <a:pt x="11916" y="36"/>
                      </a:lnTo>
                      <a:lnTo>
                        <a:pt x="11916" y="12"/>
                      </a:lnTo>
                      <a:lnTo>
                        <a:pt x="1189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2" name="Google Shape;1622;p38"/>
                <p:cNvSpPr/>
                <p:nvPr/>
              </p:nvSpPr>
              <p:spPr>
                <a:xfrm>
                  <a:off x="5852234" y="130125"/>
                  <a:ext cx="68743" cy="2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7" h="60" extrusionOk="0">
                      <a:moveTo>
                        <a:pt x="36" y="0"/>
                      </a:moveTo>
                      <a:lnTo>
                        <a:pt x="12" y="12"/>
                      </a:lnTo>
                      <a:lnTo>
                        <a:pt x="0" y="36"/>
                      </a:lnTo>
                      <a:lnTo>
                        <a:pt x="12" y="48"/>
                      </a:lnTo>
                      <a:lnTo>
                        <a:pt x="36" y="60"/>
                      </a:lnTo>
                      <a:lnTo>
                        <a:pt x="1851" y="60"/>
                      </a:lnTo>
                      <a:lnTo>
                        <a:pt x="1875" y="48"/>
                      </a:lnTo>
                      <a:lnTo>
                        <a:pt x="1887" y="36"/>
                      </a:lnTo>
                      <a:lnTo>
                        <a:pt x="1875" y="12"/>
                      </a:lnTo>
                      <a:lnTo>
                        <a:pt x="185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3" name="Google Shape;1623;p38"/>
                <p:cNvSpPr/>
                <p:nvPr/>
              </p:nvSpPr>
              <p:spPr>
                <a:xfrm>
                  <a:off x="5852234" y="263639"/>
                  <a:ext cx="434136" cy="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7" h="61" extrusionOk="0">
                      <a:moveTo>
                        <a:pt x="36" y="1"/>
                      </a:moveTo>
                      <a:lnTo>
                        <a:pt x="12" y="13"/>
                      </a:lnTo>
                      <a:lnTo>
                        <a:pt x="0" y="25"/>
                      </a:lnTo>
                      <a:lnTo>
                        <a:pt x="12" y="48"/>
                      </a:lnTo>
                      <a:lnTo>
                        <a:pt x="36" y="60"/>
                      </a:lnTo>
                      <a:lnTo>
                        <a:pt x="11892" y="60"/>
                      </a:lnTo>
                      <a:lnTo>
                        <a:pt x="11916" y="48"/>
                      </a:lnTo>
                      <a:lnTo>
                        <a:pt x="11916" y="25"/>
                      </a:lnTo>
                      <a:lnTo>
                        <a:pt x="11916" y="13"/>
                      </a:lnTo>
                      <a:lnTo>
                        <a:pt x="1189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4" name="Google Shape;1624;p38"/>
                <p:cNvSpPr/>
                <p:nvPr/>
              </p:nvSpPr>
              <p:spPr>
                <a:xfrm>
                  <a:off x="5852234" y="300178"/>
                  <a:ext cx="434136" cy="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7" h="61" extrusionOk="0">
                      <a:moveTo>
                        <a:pt x="36" y="1"/>
                      </a:moveTo>
                      <a:lnTo>
                        <a:pt x="12" y="13"/>
                      </a:lnTo>
                      <a:lnTo>
                        <a:pt x="0" y="36"/>
                      </a:lnTo>
                      <a:lnTo>
                        <a:pt x="12" y="60"/>
                      </a:lnTo>
                      <a:lnTo>
                        <a:pt x="11916" y="60"/>
                      </a:lnTo>
                      <a:lnTo>
                        <a:pt x="11916" y="36"/>
                      </a:lnTo>
                      <a:lnTo>
                        <a:pt x="11916" y="13"/>
                      </a:lnTo>
                      <a:lnTo>
                        <a:pt x="1189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5" name="Google Shape;1625;p38"/>
                <p:cNvSpPr/>
                <p:nvPr/>
              </p:nvSpPr>
              <p:spPr>
                <a:xfrm>
                  <a:off x="5852234" y="337154"/>
                  <a:ext cx="434136" cy="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7" h="61" extrusionOk="0">
                      <a:moveTo>
                        <a:pt x="36" y="0"/>
                      </a:moveTo>
                      <a:lnTo>
                        <a:pt x="12" y="12"/>
                      </a:lnTo>
                      <a:lnTo>
                        <a:pt x="0" y="24"/>
                      </a:lnTo>
                      <a:lnTo>
                        <a:pt x="12" y="48"/>
                      </a:lnTo>
                      <a:lnTo>
                        <a:pt x="36" y="60"/>
                      </a:lnTo>
                      <a:lnTo>
                        <a:pt x="11892" y="60"/>
                      </a:lnTo>
                      <a:lnTo>
                        <a:pt x="11916" y="48"/>
                      </a:lnTo>
                      <a:lnTo>
                        <a:pt x="11916" y="24"/>
                      </a:lnTo>
                      <a:lnTo>
                        <a:pt x="11916" y="12"/>
                      </a:lnTo>
                      <a:lnTo>
                        <a:pt x="1189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6" name="Google Shape;1626;p38"/>
                <p:cNvSpPr/>
                <p:nvPr/>
              </p:nvSpPr>
              <p:spPr>
                <a:xfrm>
                  <a:off x="5852234" y="374130"/>
                  <a:ext cx="68743" cy="2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7" h="60" extrusionOk="0">
                      <a:moveTo>
                        <a:pt x="12" y="0"/>
                      </a:moveTo>
                      <a:lnTo>
                        <a:pt x="0" y="24"/>
                      </a:lnTo>
                      <a:lnTo>
                        <a:pt x="12" y="48"/>
                      </a:lnTo>
                      <a:lnTo>
                        <a:pt x="36" y="60"/>
                      </a:lnTo>
                      <a:lnTo>
                        <a:pt x="1851" y="60"/>
                      </a:lnTo>
                      <a:lnTo>
                        <a:pt x="1875" y="48"/>
                      </a:lnTo>
                      <a:lnTo>
                        <a:pt x="1887" y="24"/>
                      </a:lnTo>
                      <a:lnTo>
                        <a:pt x="187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7" name="Google Shape;1627;p38"/>
                <p:cNvSpPr/>
                <p:nvPr/>
              </p:nvSpPr>
              <p:spPr>
                <a:xfrm>
                  <a:off x="5445097" y="329759"/>
                  <a:ext cx="270602" cy="2075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5696" fill="none" extrusionOk="0">
                      <a:moveTo>
                        <a:pt x="7224" y="5696"/>
                      </a:moveTo>
                      <a:lnTo>
                        <a:pt x="204" y="5696"/>
                      </a:lnTo>
                      <a:lnTo>
                        <a:pt x="204" y="5696"/>
                      </a:lnTo>
                      <a:lnTo>
                        <a:pt x="156" y="5696"/>
                      </a:lnTo>
                      <a:lnTo>
                        <a:pt x="120" y="5684"/>
                      </a:lnTo>
                      <a:lnTo>
                        <a:pt x="84" y="5660"/>
                      </a:lnTo>
                      <a:lnTo>
                        <a:pt x="61" y="5636"/>
                      </a:lnTo>
                      <a:lnTo>
                        <a:pt x="37" y="5600"/>
                      </a:lnTo>
                      <a:lnTo>
                        <a:pt x="13" y="5564"/>
                      </a:lnTo>
                      <a:lnTo>
                        <a:pt x="1" y="5528"/>
                      </a:lnTo>
                      <a:lnTo>
                        <a:pt x="1" y="5493"/>
                      </a:lnTo>
                      <a:lnTo>
                        <a:pt x="1" y="203"/>
                      </a:lnTo>
                      <a:lnTo>
                        <a:pt x="1" y="203"/>
                      </a:lnTo>
                      <a:lnTo>
                        <a:pt x="1" y="168"/>
                      </a:lnTo>
                      <a:lnTo>
                        <a:pt x="13" y="132"/>
                      </a:lnTo>
                      <a:lnTo>
                        <a:pt x="37" y="96"/>
                      </a:lnTo>
                      <a:lnTo>
                        <a:pt x="61" y="60"/>
                      </a:lnTo>
                      <a:lnTo>
                        <a:pt x="84" y="36"/>
                      </a:lnTo>
                      <a:lnTo>
                        <a:pt x="120" y="24"/>
                      </a:lnTo>
                      <a:lnTo>
                        <a:pt x="156" y="12"/>
                      </a:lnTo>
                      <a:lnTo>
                        <a:pt x="204" y="0"/>
                      </a:lnTo>
                      <a:lnTo>
                        <a:pt x="7224" y="0"/>
                      </a:lnTo>
                      <a:lnTo>
                        <a:pt x="7224" y="0"/>
                      </a:lnTo>
                      <a:lnTo>
                        <a:pt x="7260" y="12"/>
                      </a:lnTo>
                      <a:lnTo>
                        <a:pt x="7296" y="24"/>
                      </a:lnTo>
                      <a:lnTo>
                        <a:pt x="7332" y="36"/>
                      </a:lnTo>
                      <a:lnTo>
                        <a:pt x="7368" y="60"/>
                      </a:lnTo>
                      <a:lnTo>
                        <a:pt x="7391" y="96"/>
                      </a:lnTo>
                      <a:lnTo>
                        <a:pt x="7403" y="132"/>
                      </a:lnTo>
                      <a:lnTo>
                        <a:pt x="7415" y="168"/>
                      </a:lnTo>
                      <a:lnTo>
                        <a:pt x="7427" y="203"/>
                      </a:lnTo>
                      <a:lnTo>
                        <a:pt x="7427" y="5493"/>
                      </a:lnTo>
                      <a:lnTo>
                        <a:pt x="7427" y="5493"/>
                      </a:lnTo>
                      <a:lnTo>
                        <a:pt x="7415" y="5528"/>
                      </a:lnTo>
                      <a:lnTo>
                        <a:pt x="7403" y="5564"/>
                      </a:lnTo>
                      <a:lnTo>
                        <a:pt x="7391" y="5600"/>
                      </a:lnTo>
                      <a:lnTo>
                        <a:pt x="7368" y="5636"/>
                      </a:lnTo>
                      <a:lnTo>
                        <a:pt x="7332" y="5660"/>
                      </a:lnTo>
                      <a:lnTo>
                        <a:pt x="7296" y="5684"/>
                      </a:lnTo>
                      <a:lnTo>
                        <a:pt x="7260" y="5696"/>
                      </a:lnTo>
                      <a:lnTo>
                        <a:pt x="7224" y="5696"/>
                      </a:lnTo>
                      <a:lnTo>
                        <a:pt x="7224" y="5696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8" name="Google Shape;1628;p38"/>
                <p:cNvSpPr/>
                <p:nvPr/>
              </p:nvSpPr>
              <p:spPr>
                <a:xfrm>
                  <a:off x="5443822" y="414129"/>
                  <a:ext cx="272751" cy="73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7" h="2019" extrusionOk="0">
                      <a:moveTo>
                        <a:pt x="7450" y="1"/>
                      </a:moveTo>
                      <a:lnTo>
                        <a:pt x="7259" y="48"/>
                      </a:lnTo>
                      <a:lnTo>
                        <a:pt x="7080" y="132"/>
                      </a:lnTo>
                      <a:lnTo>
                        <a:pt x="6913" y="216"/>
                      </a:lnTo>
                      <a:lnTo>
                        <a:pt x="6746" y="335"/>
                      </a:lnTo>
                      <a:lnTo>
                        <a:pt x="6615" y="442"/>
                      </a:lnTo>
                      <a:lnTo>
                        <a:pt x="6495" y="550"/>
                      </a:lnTo>
                      <a:lnTo>
                        <a:pt x="6388" y="681"/>
                      </a:lnTo>
                      <a:lnTo>
                        <a:pt x="6280" y="801"/>
                      </a:lnTo>
                      <a:lnTo>
                        <a:pt x="6065" y="1063"/>
                      </a:lnTo>
                      <a:lnTo>
                        <a:pt x="5958" y="1183"/>
                      </a:lnTo>
                      <a:lnTo>
                        <a:pt x="5839" y="1302"/>
                      </a:lnTo>
                      <a:lnTo>
                        <a:pt x="5671" y="1445"/>
                      </a:lnTo>
                      <a:lnTo>
                        <a:pt x="5504" y="1565"/>
                      </a:lnTo>
                      <a:lnTo>
                        <a:pt x="5313" y="1672"/>
                      </a:lnTo>
                      <a:lnTo>
                        <a:pt x="5122" y="1768"/>
                      </a:lnTo>
                      <a:lnTo>
                        <a:pt x="4907" y="1851"/>
                      </a:lnTo>
                      <a:lnTo>
                        <a:pt x="4680" y="1923"/>
                      </a:lnTo>
                      <a:lnTo>
                        <a:pt x="4561" y="1947"/>
                      </a:lnTo>
                      <a:lnTo>
                        <a:pt x="4442" y="1959"/>
                      </a:lnTo>
                      <a:lnTo>
                        <a:pt x="4203" y="1959"/>
                      </a:lnTo>
                      <a:lnTo>
                        <a:pt x="4083" y="1947"/>
                      </a:lnTo>
                      <a:lnTo>
                        <a:pt x="3976" y="1923"/>
                      </a:lnTo>
                      <a:lnTo>
                        <a:pt x="3868" y="1899"/>
                      </a:lnTo>
                      <a:lnTo>
                        <a:pt x="3761" y="1851"/>
                      </a:lnTo>
                      <a:lnTo>
                        <a:pt x="3654" y="1804"/>
                      </a:lnTo>
                      <a:lnTo>
                        <a:pt x="3558" y="1744"/>
                      </a:lnTo>
                      <a:lnTo>
                        <a:pt x="3463" y="1684"/>
                      </a:lnTo>
                      <a:lnTo>
                        <a:pt x="3367" y="1601"/>
                      </a:lnTo>
                      <a:lnTo>
                        <a:pt x="3188" y="1445"/>
                      </a:lnTo>
                      <a:lnTo>
                        <a:pt x="3021" y="1278"/>
                      </a:lnTo>
                      <a:lnTo>
                        <a:pt x="2854" y="1099"/>
                      </a:lnTo>
                      <a:lnTo>
                        <a:pt x="2675" y="944"/>
                      </a:lnTo>
                      <a:lnTo>
                        <a:pt x="2507" y="789"/>
                      </a:lnTo>
                      <a:lnTo>
                        <a:pt x="2316" y="657"/>
                      </a:lnTo>
                      <a:lnTo>
                        <a:pt x="2125" y="550"/>
                      </a:lnTo>
                      <a:lnTo>
                        <a:pt x="1934" y="442"/>
                      </a:lnTo>
                      <a:lnTo>
                        <a:pt x="1707" y="347"/>
                      </a:lnTo>
                      <a:lnTo>
                        <a:pt x="1469" y="275"/>
                      </a:lnTo>
                      <a:lnTo>
                        <a:pt x="1230" y="216"/>
                      </a:lnTo>
                      <a:lnTo>
                        <a:pt x="991" y="192"/>
                      </a:lnTo>
                      <a:lnTo>
                        <a:pt x="752" y="180"/>
                      </a:lnTo>
                      <a:lnTo>
                        <a:pt x="502" y="180"/>
                      </a:lnTo>
                      <a:lnTo>
                        <a:pt x="263" y="216"/>
                      </a:lnTo>
                      <a:lnTo>
                        <a:pt x="24" y="275"/>
                      </a:lnTo>
                      <a:lnTo>
                        <a:pt x="0" y="287"/>
                      </a:lnTo>
                      <a:lnTo>
                        <a:pt x="0" y="311"/>
                      </a:lnTo>
                      <a:lnTo>
                        <a:pt x="12" y="323"/>
                      </a:lnTo>
                      <a:lnTo>
                        <a:pt x="36" y="335"/>
                      </a:lnTo>
                      <a:lnTo>
                        <a:pt x="263" y="275"/>
                      </a:lnTo>
                      <a:lnTo>
                        <a:pt x="478" y="251"/>
                      </a:lnTo>
                      <a:lnTo>
                        <a:pt x="704" y="240"/>
                      </a:lnTo>
                      <a:lnTo>
                        <a:pt x="919" y="240"/>
                      </a:lnTo>
                      <a:lnTo>
                        <a:pt x="1146" y="263"/>
                      </a:lnTo>
                      <a:lnTo>
                        <a:pt x="1361" y="311"/>
                      </a:lnTo>
                      <a:lnTo>
                        <a:pt x="1576" y="371"/>
                      </a:lnTo>
                      <a:lnTo>
                        <a:pt x="1779" y="442"/>
                      </a:lnTo>
                      <a:lnTo>
                        <a:pt x="1994" y="538"/>
                      </a:lnTo>
                      <a:lnTo>
                        <a:pt x="2209" y="657"/>
                      </a:lnTo>
                      <a:lnTo>
                        <a:pt x="2400" y="789"/>
                      </a:lnTo>
                      <a:lnTo>
                        <a:pt x="2591" y="944"/>
                      </a:lnTo>
                      <a:lnTo>
                        <a:pt x="2758" y="1099"/>
                      </a:lnTo>
                      <a:lnTo>
                        <a:pt x="2925" y="1266"/>
                      </a:lnTo>
                      <a:lnTo>
                        <a:pt x="3092" y="1433"/>
                      </a:lnTo>
                      <a:lnTo>
                        <a:pt x="3260" y="1601"/>
                      </a:lnTo>
                      <a:lnTo>
                        <a:pt x="3439" y="1744"/>
                      </a:lnTo>
                      <a:lnTo>
                        <a:pt x="3534" y="1804"/>
                      </a:lnTo>
                      <a:lnTo>
                        <a:pt x="3630" y="1851"/>
                      </a:lnTo>
                      <a:lnTo>
                        <a:pt x="3725" y="1911"/>
                      </a:lnTo>
                      <a:lnTo>
                        <a:pt x="3833" y="1947"/>
                      </a:lnTo>
                      <a:lnTo>
                        <a:pt x="3940" y="1983"/>
                      </a:lnTo>
                      <a:lnTo>
                        <a:pt x="4048" y="2007"/>
                      </a:lnTo>
                      <a:lnTo>
                        <a:pt x="4155" y="2019"/>
                      </a:lnTo>
                      <a:lnTo>
                        <a:pt x="4262" y="2019"/>
                      </a:lnTo>
                      <a:lnTo>
                        <a:pt x="4489" y="2007"/>
                      </a:lnTo>
                      <a:lnTo>
                        <a:pt x="4692" y="1971"/>
                      </a:lnTo>
                      <a:lnTo>
                        <a:pt x="4907" y="1911"/>
                      </a:lnTo>
                      <a:lnTo>
                        <a:pt x="5122" y="1827"/>
                      </a:lnTo>
                      <a:lnTo>
                        <a:pt x="5337" y="1732"/>
                      </a:lnTo>
                      <a:lnTo>
                        <a:pt x="5528" y="1613"/>
                      </a:lnTo>
                      <a:lnTo>
                        <a:pt x="5719" y="1481"/>
                      </a:lnTo>
                      <a:lnTo>
                        <a:pt x="5850" y="1374"/>
                      </a:lnTo>
                      <a:lnTo>
                        <a:pt x="5970" y="1266"/>
                      </a:lnTo>
                      <a:lnTo>
                        <a:pt x="6077" y="1147"/>
                      </a:lnTo>
                      <a:lnTo>
                        <a:pt x="6185" y="1016"/>
                      </a:lnTo>
                      <a:lnTo>
                        <a:pt x="6424" y="729"/>
                      </a:lnTo>
                      <a:lnTo>
                        <a:pt x="6543" y="598"/>
                      </a:lnTo>
                      <a:lnTo>
                        <a:pt x="6674" y="466"/>
                      </a:lnTo>
                      <a:lnTo>
                        <a:pt x="6770" y="395"/>
                      </a:lnTo>
                      <a:lnTo>
                        <a:pt x="6853" y="323"/>
                      </a:lnTo>
                      <a:lnTo>
                        <a:pt x="7044" y="216"/>
                      </a:lnTo>
                      <a:lnTo>
                        <a:pt x="7247" y="120"/>
                      </a:lnTo>
                      <a:lnTo>
                        <a:pt x="7474" y="48"/>
                      </a:lnTo>
                      <a:lnTo>
                        <a:pt x="7486" y="37"/>
                      </a:lnTo>
                      <a:lnTo>
                        <a:pt x="7486" y="13"/>
                      </a:lnTo>
                      <a:lnTo>
                        <a:pt x="747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9" name="Google Shape;1629;p38"/>
                <p:cNvSpPr/>
                <p:nvPr/>
              </p:nvSpPr>
              <p:spPr>
                <a:xfrm>
                  <a:off x="5525133" y="364112"/>
                  <a:ext cx="48743" cy="48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26" fill="none" extrusionOk="0">
                      <a:moveTo>
                        <a:pt x="1326" y="753"/>
                      </a:moveTo>
                      <a:lnTo>
                        <a:pt x="1326" y="753"/>
                      </a:lnTo>
                      <a:lnTo>
                        <a:pt x="1302" y="884"/>
                      </a:lnTo>
                      <a:lnTo>
                        <a:pt x="1242" y="1004"/>
                      </a:lnTo>
                      <a:lnTo>
                        <a:pt x="1171" y="1099"/>
                      </a:lnTo>
                      <a:lnTo>
                        <a:pt x="1075" y="1195"/>
                      </a:lnTo>
                      <a:lnTo>
                        <a:pt x="968" y="1254"/>
                      </a:lnTo>
                      <a:lnTo>
                        <a:pt x="848" y="1302"/>
                      </a:lnTo>
                      <a:lnTo>
                        <a:pt x="717" y="1326"/>
                      </a:lnTo>
                      <a:lnTo>
                        <a:pt x="586" y="1326"/>
                      </a:lnTo>
                      <a:lnTo>
                        <a:pt x="586" y="1326"/>
                      </a:lnTo>
                      <a:lnTo>
                        <a:pt x="454" y="1302"/>
                      </a:lnTo>
                      <a:lnTo>
                        <a:pt x="335" y="1242"/>
                      </a:lnTo>
                      <a:lnTo>
                        <a:pt x="228" y="1171"/>
                      </a:lnTo>
                      <a:lnTo>
                        <a:pt x="144" y="1075"/>
                      </a:lnTo>
                      <a:lnTo>
                        <a:pt x="72" y="968"/>
                      </a:lnTo>
                      <a:lnTo>
                        <a:pt x="25" y="848"/>
                      </a:lnTo>
                      <a:lnTo>
                        <a:pt x="1" y="717"/>
                      </a:lnTo>
                      <a:lnTo>
                        <a:pt x="1" y="586"/>
                      </a:lnTo>
                      <a:lnTo>
                        <a:pt x="1" y="586"/>
                      </a:lnTo>
                      <a:lnTo>
                        <a:pt x="37" y="454"/>
                      </a:lnTo>
                      <a:lnTo>
                        <a:pt x="84" y="335"/>
                      </a:lnTo>
                      <a:lnTo>
                        <a:pt x="168" y="228"/>
                      </a:lnTo>
                      <a:lnTo>
                        <a:pt x="263" y="144"/>
                      </a:lnTo>
                      <a:lnTo>
                        <a:pt x="371" y="72"/>
                      </a:lnTo>
                      <a:lnTo>
                        <a:pt x="490" y="25"/>
                      </a:lnTo>
                      <a:lnTo>
                        <a:pt x="610" y="1"/>
                      </a:lnTo>
                      <a:lnTo>
                        <a:pt x="753" y="1"/>
                      </a:lnTo>
                      <a:lnTo>
                        <a:pt x="753" y="1"/>
                      </a:lnTo>
                      <a:lnTo>
                        <a:pt x="884" y="37"/>
                      </a:lnTo>
                      <a:lnTo>
                        <a:pt x="1004" y="84"/>
                      </a:lnTo>
                      <a:lnTo>
                        <a:pt x="1111" y="168"/>
                      </a:lnTo>
                      <a:lnTo>
                        <a:pt x="1195" y="251"/>
                      </a:lnTo>
                      <a:lnTo>
                        <a:pt x="1266" y="359"/>
                      </a:lnTo>
                      <a:lnTo>
                        <a:pt x="1314" y="478"/>
                      </a:lnTo>
                      <a:lnTo>
                        <a:pt x="1338" y="610"/>
                      </a:lnTo>
                      <a:lnTo>
                        <a:pt x="1326" y="753"/>
                      </a:lnTo>
                      <a:lnTo>
                        <a:pt x="1326" y="75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0" name="Google Shape;1630;p38"/>
                <p:cNvSpPr/>
                <p:nvPr/>
              </p:nvSpPr>
              <p:spPr>
                <a:xfrm>
                  <a:off x="5284625" y="-234825"/>
                  <a:ext cx="1124813" cy="88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76" h="24310" extrusionOk="0">
                      <a:moveTo>
                        <a:pt x="30339" y="61"/>
                      </a:moveTo>
                      <a:lnTo>
                        <a:pt x="30482" y="73"/>
                      </a:lnTo>
                      <a:lnTo>
                        <a:pt x="30601" y="108"/>
                      </a:lnTo>
                      <a:lnTo>
                        <a:pt x="30661" y="132"/>
                      </a:lnTo>
                      <a:lnTo>
                        <a:pt x="30709" y="168"/>
                      </a:lnTo>
                      <a:lnTo>
                        <a:pt x="30745" y="204"/>
                      </a:lnTo>
                      <a:lnTo>
                        <a:pt x="30780" y="264"/>
                      </a:lnTo>
                      <a:lnTo>
                        <a:pt x="30792" y="323"/>
                      </a:lnTo>
                      <a:lnTo>
                        <a:pt x="30804" y="395"/>
                      </a:lnTo>
                      <a:lnTo>
                        <a:pt x="30816" y="610"/>
                      </a:lnTo>
                      <a:lnTo>
                        <a:pt x="30816" y="837"/>
                      </a:lnTo>
                      <a:lnTo>
                        <a:pt x="30804" y="1267"/>
                      </a:lnTo>
                      <a:lnTo>
                        <a:pt x="30804" y="3499"/>
                      </a:lnTo>
                      <a:lnTo>
                        <a:pt x="30804" y="6687"/>
                      </a:lnTo>
                      <a:lnTo>
                        <a:pt x="30804" y="10460"/>
                      </a:lnTo>
                      <a:lnTo>
                        <a:pt x="30804" y="14376"/>
                      </a:lnTo>
                      <a:lnTo>
                        <a:pt x="30804" y="18089"/>
                      </a:lnTo>
                      <a:lnTo>
                        <a:pt x="30804" y="21182"/>
                      </a:lnTo>
                      <a:lnTo>
                        <a:pt x="30804" y="23259"/>
                      </a:lnTo>
                      <a:lnTo>
                        <a:pt x="30804" y="23773"/>
                      </a:lnTo>
                      <a:lnTo>
                        <a:pt x="30792" y="23940"/>
                      </a:lnTo>
                      <a:lnTo>
                        <a:pt x="30780" y="24023"/>
                      </a:lnTo>
                      <a:lnTo>
                        <a:pt x="30757" y="24095"/>
                      </a:lnTo>
                      <a:lnTo>
                        <a:pt x="30721" y="24155"/>
                      </a:lnTo>
                      <a:lnTo>
                        <a:pt x="30661" y="24202"/>
                      </a:lnTo>
                      <a:lnTo>
                        <a:pt x="30577" y="24238"/>
                      </a:lnTo>
                      <a:lnTo>
                        <a:pt x="30482" y="24250"/>
                      </a:lnTo>
                      <a:lnTo>
                        <a:pt x="430" y="24250"/>
                      </a:lnTo>
                      <a:lnTo>
                        <a:pt x="346" y="24238"/>
                      </a:lnTo>
                      <a:lnTo>
                        <a:pt x="275" y="24226"/>
                      </a:lnTo>
                      <a:lnTo>
                        <a:pt x="215" y="24190"/>
                      </a:lnTo>
                      <a:lnTo>
                        <a:pt x="155" y="24155"/>
                      </a:lnTo>
                      <a:lnTo>
                        <a:pt x="108" y="24095"/>
                      </a:lnTo>
                      <a:lnTo>
                        <a:pt x="72" y="24023"/>
                      </a:lnTo>
                      <a:lnTo>
                        <a:pt x="60" y="23928"/>
                      </a:lnTo>
                      <a:lnTo>
                        <a:pt x="60" y="23701"/>
                      </a:lnTo>
                      <a:lnTo>
                        <a:pt x="60" y="22113"/>
                      </a:lnTo>
                      <a:lnTo>
                        <a:pt x="60" y="19379"/>
                      </a:lnTo>
                      <a:lnTo>
                        <a:pt x="60" y="15857"/>
                      </a:lnTo>
                      <a:lnTo>
                        <a:pt x="60" y="11964"/>
                      </a:lnTo>
                      <a:lnTo>
                        <a:pt x="60" y="8096"/>
                      </a:lnTo>
                      <a:lnTo>
                        <a:pt x="60" y="4633"/>
                      </a:lnTo>
                      <a:lnTo>
                        <a:pt x="60" y="1983"/>
                      </a:lnTo>
                      <a:lnTo>
                        <a:pt x="60" y="550"/>
                      </a:lnTo>
                      <a:lnTo>
                        <a:pt x="72" y="383"/>
                      </a:lnTo>
                      <a:lnTo>
                        <a:pt x="84" y="299"/>
                      </a:lnTo>
                      <a:lnTo>
                        <a:pt x="120" y="228"/>
                      </a:lnTo>
                      <a:lnTo>
                        <a:pt x="155" y="168"/>
                      </a:lnTo>
                      <a:lnTo>
                        <a:pt x="215" y="120"/>
                      </a:lnTo>
                      <a:lnTo>
                        <a:pt x="287" y="85"/>
                      </a:lnTo>
                      <a:lnTo>
                        <a:pt x="394" y="73"/>
                      </a:lnTo>
                      <a:lnTo>
                        <a:pt x="29945" y="73"/>
                      </a:lnTo>
                      <a:lnTo>
                        <a:pt x="30195" y="61"/>
                      </a:lnTo>
                      <a:close/>
                      <a:moveTo>
                        <a:pt x="430" y="1"/>
                      </a:moveTo>
                      <a:lnTo>
                        <a:pt x="323" y="13"/>
                      </a:lnTo>
                      <a:lnTo>
                        <a:pt x="227" y="37"/>
                      </a:lnTo>
                      <a:lnTo>
                        <a:pt x="155" y="85"/>
                      </a:lnTo>
                      <a:lnTo>
                        <a:pt x="108" y="132"/>
                      </a:lnTo>
                      <a:lnTo>
                        <a:pt x="60" y="192"/>
                      </a:lnTo>
                      <a:lnTo>
                        <a:pt x="36" y="264"/>
                      </a:lnTo>
                      <a:lnTo>
                        <a:pt x="12" y="347"/>
                      </a:lnTo>
                      <a:lnTo>
                        <a:pt x="0" y="431"/>
                      </a:lnTo>
                      <a:lnTo>
                        <a:pt x="0" y="514"/>
                      </a:lnTo>
                      <a:lnTo>
                        <a:pt x="0" y="1899"/>
                      </a:lnTo>
                      <a:lnTo>
                        <a:pt x="0" y="4526"/>
                      </a:lnTo>
                      <a:lnTo>
                        <a:pt x="0" y="8012"/>
                      </a:lnTo>
                      <a:lnTo>
                        <a:pt x="0" y="11905"/>
                      </a:lnTo>
                      <a:lnTo>
                        <a:pt x="0" y="15845"/>
                      </a:lnTo>
                      <a:lnTo>
                        <a:pt x="0" y="19391"/>
                      </a:lnTo>
                      <a:lnTo>
                        <a:pt x="0" y="22149"/>
                      </a:lnTo>
                      <a:lnTo>
                        <a:pt x="0" y="23725"/>
                      </a:lnTo>
                      <a:lnTo>
                        <a:pt x="0" y="23844"/>
                      </a:lnTo>
                      <a:lnTo>
                        <a:pt x="0" y="23964"/>
                      </a:lnTo>
                      <a:lnTo>
                        <a:pt x="24" y="24059"/>
                      </a:lnTo>
                      <a:lnTo>
                        <a:pt x="60" y="24131"/>
                      </a:lnTo>
                      <a:lnTo>
                        <a:pt x="108" y="24190"/>
                      </a:lnTo>
                      <a:lnTo>
                        <a:pt x="167" y="24238"/>
                      </a:lnTo>
                      <a:lnTo>
                        <a:pt x="239" y="24274"/>
                      </a:lnTo>
                      <a:lnTo>
                        <a:pt x="311" y="24298"/>
                      </a:lnTo>
                      <a:lnTo>
                        <a:pt x="394" y="24310"/>
                      </a:lnTo>
                      <a:lnTo>
                        <a:pt x="30506" y="24310"/>
                      </a:lnTo>
                      <a:lnTo>
                        <a:pt x="30506" y="24307"/>
                      </a:lnTo>
                      <a:lnTo>
                        <a:pt x="30577" y="24298"/>
                      </a:lnTo>
                      <a:lnTo>
                        <a:pt x="30661" y="24262"/>
                      </a:lnTo>
                      <a:lnTo>
                        <a:pt x="30733" y="24214"/>
                      </a:lnTo>
                      <a:lnTo>
                        <a:pt x="30780" y="24155"/>
                      </a:lnTo>
                      <a:lnTo>
                        <a:pt x="30816" y="24083"/>
                      </a:lnTo>
                      <a:lnTo>
                        <a:pt x="30852" y="23999"/>
                      </a:lnTo>
                      <a:lnTo>
                        <a:pt x="30864" y="23916"/>
                      </a:lnTo>
                      <a:lnTo>
                        <a:pt x="30864" y="23820"/>
                      </a:lnTo>
                      <a:lnTo>
                        <a:pt x="30864" y="23331"/>
                      </a:lnTo>
                      <a:lnTo>
                        <a:pt x="30864" y="21289"/>
                      </a:lnTo>
                      <a:lnTo>
                        <a:pt x="30864" y="18185"/>
                      </a:lnTo>
                      <a:lnTo>
                        <a:pt x="30864" y="14472"/>
                      </a:lnTo>
                      <a:lnTo>
                        <a:pt x="30864" y="10484"/>
                      </a:lnTo>
                      <a:lnTo>
                        <a:pt x="30864" y="6711"/>
                      </a:lnTo>
                      <a:lnTo>
                        <a:pt x="30864" y="3475"/>
                      </a:lnTo>
                      <a:lnTo>
                        <a:pt x="30864" y="1243"/>
                      </a:lnTo>
                      <a:lnTo>
                        <a:pt x="30876" y="813"/>
                      </a:lnTo>
                      <a:lnTo>
                        <a:pt x="30876" y="610"/>
                      </a:lnTo>
                      <a:lnTo>
                        <a:pt x="30864" y="395"/>
                      </a:lnTo>
                      <a:lnTo>
                        <a:pt x="30852" y="311"/>
                      </a:lnTo>
                      <a:lnTo>
                        <a:pt x="30840" y="240"/>
                      </a:lnTo>
                      <a:lnTo>
                        <a:pt x="30804" y="180"/>
                      </a:lnTo>
                      <a:lnTo>
                        <a:pt x="30768" y="132"/>
                      </a:lnTo>
                      <a:lnTo>
                        <a:pt x="30721" y="96"/>
                      </a:lnTo>
                      <a:lnTo>
                        <a:pt x="30673" y="61"/>
                      </a:lnTo>
                      <a:lnTo>
                        <a:pt x="30613" y="49"/>
                      </a:lnTo>
                      <a:lnTo>
                        <a:pt x="30554" y="25"/>
                      </a:lnTo>
                      <a:lnTo>
                        <a:pt x="30422" y="13"/>
                      </a:lnTo>
                      <a:lnTo>
                        <a:pt x="30279" y="1"/>
                      </a:lnTo>
                      <a:lnTo>
                        <a:pt x="30016" y="13"/>
                      </a:lnTo>
                      <a:lnTo>
                        <a:pt x="549" y="13"/>
                      </a:lnTo>
                      <a:lnTo>
                        <a:pt x="43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1" name="Google Shape;1631;p38"/>
                <p:cNvSpPr/>
                <p:nvPr/>
              </p:nvSpPr>
              <p:spPr>
                <a:xfrm>
                  <a:off x="5410744" y="51838"/>
                  <a:ext cx="316249" cy="21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1" h="5982" extrusionOk="0">
                      <a:moveTo>
                        <a:pt x="323" y="0"/>
                      </a:moveTo>
                      <a:lnTo>
                        <a:pt x="239" y="203"/>
                      </a:lnTo>
                      <a:lnTo>
                        <a:pt x="168" y="418"/>
                      </a:lnTo>
                      <a:lnTo>
                        <a:pt x="120" y="633"/>
                      </a:lnTo>
                      <a:lnTo>
                        <a:pt x="72" y="848"/>
                      </a:lnTo>
                      <a:lnTo>
                        <a:pt x="36" y="1051"/>
                      </a:lnTo>
                      <a:lnTo>
                        <a:pt x="13" y="1266"/>
                      </a:lnTo>
                      <a:lnTo>
                        <a:pt x="1" y="1481"/>
                      </a:lnTo>
                      <a:lnTo>
                        <a:pt x="1" y="1696"/>
                      </a:lnTo>
                      <a:lnTo>
                        <a:pt x="13" y="1910"/>
                      </a:lnTo>
                      <a:lnTo>
                        <a:pt x="36" y="2113"/>
                      </a:lnTo>
                      <a:lnTo>
                        <a:pt x="60" y="2328"/>
                      </a:lnTo>
                      <a:lnTo>
                        <a:pt x="96" y="2531"/>
                      </a:lnTo>
                      <a:lnTo>
                        <a:pt x="156" y="2734"/>
                      </a:lnTo>
                      <a:lnTo>
                        <a:pt x="204" y="2937"/>
                      </a:lnTo>
                      <a:lnTo>
                        <a:pt x="275" y="3140"/>
                      </a:lnTo>
                      <a:lnTo>
                        <a:pt x="359" y="3331"/>
                      </a:lnTo>
                      <a:lnTo>
                        <a:pt x="442" y="3522"/>
                      </a:lnTo>
                      <a:lnTo>
                        <a:pt x="538" y="3701"/>
                      </a:lnTo>
                      <a:lnTo>
                        <a:pt x="645" y="3892"/>
                      </a:lnTo>
                      <a:lnTo>
                        <a:pt x="753" y="4071"/>
                      </a:lnTo>
                      <a:lnTo>
                        <a:pt x="872" y="4239"/>
                      </a:lnTo>
                      <a:lnTo>
                        <a:pt x="1004" y="4406"/>
                      </a:lnTo>
                      <a:lnTo>
                        <a:pt x="1147" y="4561"/>
                      </a:lnTo>
                      <a:lnTo>
                        <a:pt x="1290" y="4716"/>
                      </a:lnTo>
                      <a:lnTo>
                        <a:pt x="1445" y="4859"/>
                      </a:lnTo>
                      <a:lnTo>
                        <a:pt x="1601" y="5003"/>
                      </a:lnTo>
                      <a:lnTo>
                        <a:pt x="1768" y="5134"/>
                      </a:lnTo>
                      <a:lnTo>
                        <a:pt x="1947" y="5265"/>
                      </a:lnTo>
                      <a:lnTo>
                        <a:pt x="2126" y="5373"/>
                      </a:lnTo>
                      <a:lnTo>
                        <a:pt x="2317" y="5480"/>
                      </a:lnTo>
                      <a:lnTo>
                        <a:pt x="2520" y="5576"/>
                      </a:lnTo>
                      <a:lnTo>
                        <a:pt x="2723" y="5671"/>
                      </a:lnTo>
                      <a:lnTo>
                        <a:pt x="2938" y="5743"/>
                      </a:lnTo>
                      <a:lnTo>
                        <a:pt x="3141" y="5815"/>
                      </a:lnTo>
                      <a:lnTo>
                        <a:pt x="3356" y="5874"/>
                      </a:lnTo>
                      <a:lnTo>
                        <a:pt x="3571" y="5910"/>
                      </a:lnTo>
                      <a:lnTo>
                        <a:pt x="3774" y="5946"/>
                      </a:lnTo>
                      <a:lnTo>
                        <a:pt x="3988" y="5970"/>
                      </a:lnTo>
                      <a:lnTo>
                        <a:pt x="4203" y="5982"/>
                      </a:lnTo>
                      <a:lnTo>
                        <a:pt x="4418" y="5982"/>
                      </a:lnTo>
                      <a:lnTo>
                        <a:pt x="4633" y="5970"/>
                      </a:lnTo>
                      <a:lnTo>
                        <a:pt x="4836" y="5958"/>
                      </a:lnTo>
                      <a:lnTo>
                        <a:pt x="5051" y="5922"/>
                      </a:lnTo>
                      <a:lnTo>
                        <a:pt x="5254" y="5886"/>
                      </a:lnTo>
                      <a:lnTo>
                        <a:pt x="5457" y="5839"/>
                      </a:lnTo>
                      <a:lnTo>
                        <a:pt x="5660" y="5779"/>
                      </a:lnTo>
                      <a:lnTo>
                        <a:pt x="5863" y="5707"/>
                      </a:lnTo>
                      <a:lnTo>
                        <a:pt x="6054" y="5636"/>
                      </a:lnTo>
                      <a:lnTo>
                        <a:pt x="6245" y="5552"/>
                      </a:lnTo>
                      <a:lnTo>
                        <a:pt x="6436" y="5456"/>
                      </a:lnTo>
                      <a:lnTo>
                        <a:pt x="6615" y="5349"/>
                      </a:lnTo>
                      <a:lnTo>
                        <a:pt x="6794" y="5230"/>
                      </a:lnTo>
                      <a:lnTo>
                        <a:pt x="6961" y="5110"/>
                      </a:lnTo>
                      <a:lnTo>
                        <a:pt x="7129" y="4979"/>
                      </a:lnTo>
                      <a:lnTo>
                        <a:pt x="7284" y="4848"/>
                      </a:lnTo>
                      <a:lnTo>
                        <a:pt x="7439" y="4704"/>
                      </a:lnTo>
                      <a:lnTo>
                        <a:pt x="7582" y="4549"/>
                      </a:lnTo>
                      <a:lnTo>
                        <a:pt x="7726" y="4382"/>
                      </a:lnTo>
                      <a:lnTo>
                        <a:pt x="7857" y="4215"/>
                      </a:lnTo>
                      <a:lnTo>
                        <a:pt x="7988" y="4036"/>
                      </a:lnTo>
                      <a:lnTo>
                        <a:pt x="8096" y="3857"/>
                      </a:lnTo>
                      <a:lnTo>
                        <a:pt x="8203" y="3666"/>
                      </a:lnTo>
                      <a:lnTo>
                        <a:pt x="8311" y="3475"/>
                      </a:lnTo>
                      <a:lnTo>
                        <a:pt x="8394" y="3260"/>
                      </a:lnTo>
                      <a:lnTo>
                        <a:pt x="8490" y="2997"/>
                      </a:lnTo>
                      <a:lnTo>
                        <a:pt x="8573" y="2722"/>
                      </a:lnTo>
                      <a:lnTo>
                        <a:pt x="8633" y="2448"/>
                      </a:lnTo>
                      <a:lnTo>
                        <a:pt x="8681" y="2173"/>
                      </a:lnTo>
                      <a:lnTo>
                        <a:pt x="4359" y="1636"/>
                      </a:ln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38"/>
                <p:cNvSpPr/>
                <p:nvPr/>
              </p:nvSpPr>
              <p:spPr>
                <a:xfrm>
                  <a:off x="5572564" y="-60838"/>
                  <a:ext cx="151840" cy="170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" h="4682" extrusionOk="0">
                      <a:moveTo>
                        <a:pt x="24" y="1"/>
                      </a:moveTo>
                      <a:lnTo>
                        <a:pt x="0" y="4168"/>
                      </a:lnTo>
                      <a:lnTo>
                        <a:pt x="4143" y="4681"/>
                      </a:lnTo>
                      <a:lnTo>
                        <a:pt x="4155" y="4502"/>
                      </a:lnTo>
                      <a:lnTo>
                        <a:pt x="4167" y="4323"/>
                      </a:lnTo>
                      <a:lnTo>
                        <a:pt x="4167" y="4156"/>
                      </a:lnTo>
                      <a:lnTo>
                        <a:pt x="4167" y="3977"/>
                      </a:lnTo>
                      <a:lnTo>
                        <a:pt x="4155" y="3798"/>
                      </a:lnTo>
                      <a:lnTo>
                        <a:pt x="4131" y="3630"/>
                      </a:lnTo>
                      <a:lnTo>
                        <a:pt x="4107" y="3451"/>
                      </a:lnTo>
                      <a:lnTo>
                        <a:pt x="4072" y="3284"/>
                      </a:lnTo>
                      <a:lnTo>
                        <a:pt x="3988" y="2950"/>
                      </a:lnTo>
                      <a:lnTo>
                        <a:pt x="3881" y="2627"/>
                      </a:lnTo>
                      <a:lnTo>
                        <a:pt x="3737" y="2317"/>
                      </a:lnTo>
                      <a:lnTo>
                        <a:pt x="3570" y="2019"/>
                      </a:lnTo>
                      <a:lnTo>
                        <a:pt x="3379" y="1732"/>
                      </a:lnTo>
                      <a:lnTo>
                        <a:pt x="3176" y="1469"/>
                      </a:lnTo>
                      <a:lnTo>
                        <a:pt x="2937" y="1219"/>
                      </a:lnTo>
                      <a:lnTo>
                        <a:pt x="2687" y="980"/>
                      </a:lnTo>
                      <a:lnTo>
                        <a:pt x="2555" y="872"/>
                      </a:lnTo>
                      <a:lnTo>
                        <a:pt x="2412" y="765"/>
                      </a:lnTo>
                      <a:lnTo>
                        <a:pt x="2269" y="669"/>
                      </a:lnTo>
                      <a:lnTo>
                        <a:pt x="2125" y="586"/>
                      </a:lnTo>
                      <a:lnTo>
                        <a:pt x="1970" y="490"/>
                      </a:lnTo>
                      <a:lnTo>
                        <a:pt x="1815" y="419"/>
                      </a:lnTo>
                      <a:lnTo>
                        <a:pt x="1648" y="335"/>
                      </a:lnTo>
                      <a:lnTo>
                        <a:pt x="1481" y="275"/>
                      </a:lnTo>
                      <a:lnTo>
                        <a:pt x="1302" y="216"/>
                      </a:lnTo>
                      <a:lnTo>
                        <a:pt x="1122" y="156"/>
                      </a:lnTo>
                      <a:lnTo>
                        <a:pt x="943" y="108"/>
                      </a:lnTo>
                      <a:lnTo>
                        <a:pt x="764" y="72"/>
                      </a:lnTo>
                      <a:lnTo>
                        <a:pt x="573" y="49"/>
                      </a:lnTo>
                      <a:lnTo>
                        <a:pt x="394" y="25"/>
                      </a:lnTo>
                      <a:lnTo>
                        <a:pt x="203" y="13"/>
                      </a:lnTo>
                      <a:lnTo>
                        <a:pt x="2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1633;p38"/>
                <p:cNvSpPr/>
                <p:nvPr/>
              </p:nvSpPr>
              <p:spPr>
                <a:xfrm>
                  <a:off x="5431181" y="-48197"/>
                  <a:ext cx="118361" cy="125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9" h="3439" extrusionOk="0">
                      <a:moveTo>
                        <a:pt x="3248" y="0"/>
                      </a:moveTo>
                      <a:lnTo>
                        <a:pt x="2986" y="12"/>
                      </a:lnTo>
                      <a:lnTo>
                        <a:pt x="2735" y="36"/>
                      </a:lnTo>
                      <a:lnTo>
                        <a:pt x="2472" y="72"/>
                      </a:lnTo>
                      <a:lnTo>
                        <a:pt x="2234" y="131"/>
                      </a:lnTo>
                      <a:lnTo>
                        <a:pt x="1983" y="215"/>
                      </a:lnTo>
                      <a:lnTo>
                        <a:pt x="1744" y="310"/>
                      </a:lnTo>
                      <a:lnTo>
                        <a:pt x="1517" y="430"/>
                      </a:lnTo>
                      <a:lnTo>
                        <a:pt x="1302" y="561"/>
                      </a:lnTo>
                      <a:lnTo>
                        <a:pt x="1087" y="716"/>
                      </a:lnTo>
                      <a:lnTo>
                        <a:pt x="884" y="884"/>
                      </a:lnTo>
                      <a:lnTo>
                        <a:pt x="705" y="1063"/>
                      </a:lnTo>
                      <a:lnTo>
                        <a:pt x="538" y="1254"/>
                      </a:lnTo>
                      <a:lnTo>
                        <a:pt x="383" y="1457"/>
                      </a:lnTo>
                      <a:lnTo>
                        <a:pt x="240" y="1672"/>
                      </a:lnTo>
                      <a:lnTo>
                        <a:pt x="108" y="1898"/>
                      </a:lnTo>
                      <a:lnTo>
                        <a:pt x="1" y="2125"/>
                      </a:lnTo>
                      <a:lnTo>
                        <a:pt x="3189" y="3439"/>
                      </a:lnTo>
                      <a:lnTo>
                        <a:pt x="324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38"/>
                <p:cNvSpPr/>
                <p:nvPr/>
              </p:nvSpPr>
              <p:spPr>
                <a:xfrm>
                  <a:off x="5289397" y="-152167"/>
                  <a:ext cx="1115268" cy="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4" h="61" extrusionOk="0">
                      <a:moveTo>
                        <a:pt x="24" y="0"/>
                      </a:moveTo>
                      <a:lnTo>
                        <a:pt x="1" y="12"/>
                      </a:lnTo>
                      <a:lnTo>
                        <a:pt x="1" y="24"/>
                      </a:lnTo>
                      <a:lnTo>
                        <a:pt x="1" y="48"/>
                      </a:lnTo>
                      <a:lnTo>
                        <a:pt x="24" y="60"/>
                      </a:lnTo>
                      <a:lnTo>
                        <a:pt x="30578" y="60"/>
                      </a:lnTo>
                      <a:lnTo>
                        <a:pt x="30602" y="48"/>
                      </a:lnTo>
                      <a:lnTo>
                        <a:pt x="30614" y="24"/>
                      </a:lnTo>
                      <a:lnTo>
                        <a:pt x="30602" y="12"/>
                      </a:lnTo>
                      <a:lnTo>
                        <a:pt x="3057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38"/>
                <p:cNvSpPr/>
                <p:nvPr/>
              </p:nvSpPr>
              <p:spPr>
                <a:xfrm>
                  <a:off x="5424660" y="70527"/>
                  <a:ext cx="50929" cy="101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8" h="2795" extrusionOk="0">
                      <a:moveTo>
                        <a:pt x="1183" y="0"/>
                      </a:moveTo>
                      <a:lnTo>
                        <a:pt x="1171" y="12"/>
                      </a:lnTo>
                      <a:lnTo>
                        <a:pt x="1230" y="192"/>
                      </a:lnTo>
                      <a:lnTo>
                        <a:pt x="1278" y="383"/>
                      </a:lnTo>
                      <a:lnTo>
                        <a:pt x="1314" y="562"/>
                      </a:lnTo>
                      <a:lnTo>
                        <a:pt x="1338" y="741"/>
                      </a:lnTo>
                      <a:lnTo>
                        <a:pt x="1362" y="932"/>
                      </a:lnTo>
                      <a:lnTo>
                        <a:pt x="1350" y="1123"/>
                      </a:lnTo>
                      <a:lnTo>
                        <a:pt x="1338" y="1302"/>
                      </a:lnTo>
                      <a:lnTo>
                        <a:pt x="1314" y="1493"/>
                      </a:lnTo>
                      <a:lnTo>
                        <a:pt x="1266" y="1636"/>
                      </a:lnTo>
                      <a:lnTo>
                        <a:pt x="1219" y="1791"/>
                      </a:lnTo>
                      <a:lnTo>
                        <a:pt x="1147" y="1935"/>
                      </a:lnTo>
                      <a:lnTo>
                        <a:pt x="1075" y="2066"/>
                      </a:lnTo>
                      <a:lnTo>
                        <a:pt x="980" y="2197"/>
                      </a:lnTo>
                      <a:lnTo>
                        <a:pt x="884" y="2317"/>
                      </a:lnTo>
                      <a:lnTo>
                        <a:pt x="765" y="2424"/>
                      </a:lnTo>
                      <a:lnTo>
                        <a:pt x="645" y="2520"/>
                      </a:lnTo>
                      <a:lnTo>
                        <a:pt x="502" y="2603"/>
                      </a:lnTo>
                      <a:lnTo>
                        <a:pt x="347" y="2675"/>
                      </a:lnTo>
                      <a:lnTo>
                        <a:pt x="180" y="2723"/>
                      </a:lnTo>
                      <a:lnTo>
                        <a:pt x="13" y="2759"/>
                      </a:lnTo>
                      <a:lnTo>
                        <a:pt x="1" y="2759"/>
                      </a:lnTo>
                      <a:lnTo>
                        <a:pt x="1" y="2770"/>
                      </a:lnTo>
                      <a:lnTo>
                        <a:pt x="1" y="2782"/>
                      </a:lnTo>
                      <a:lnTo>
                        <a:pt x="13" y="2794"/>
                      </a:lnTo>
                      <a:lnTo>
                        <a:pt x="168" y="2770"/>
                      </a:lnTo>
                      <a:lnTo>
                        <a:pt x="311" y="2723"/>
                      </a:lnTo>
                      <a:lnTo>
                        <a:pt x="454" y="2675"/>
                      </a:lnTo>
                      <a:lnTo>
                        <a:pt x="586" y="2603"/>
                      </a:lnTo>
                      <a:lnTo>
                        <a:pt x="705" y="2520"/>
                      </a:lnTo>
                      <a:lnTo>
                        <a:pt x="825" y="2424"/>
                      </a:lnTo>
                      <a:lnTo>
                        <a:pt x="932" y="2317"/>
                      </a:lnTo>
                      <a:lnTo>
                        <a:pt x="1028" y="2197"/>
                      </a:lnTo>
                      <a:lnTo>
                        <a:pt x="1123" y="2054"/>
                      </a:lnTo>
                      <a:lnTo>
                        <a:pt x="1207" y="1899"/>
                      </a:lnTo>
                      <a:lnTo>
                        <a:pt x="1278" y="1732"/>
                      </a:lnTo>
                      <a:lnTo>
                        <a:pt x="1326" y="1565"/>
                      </a:lnTo>
                      <a:lnTo>
                        <a:pt x="1362" y="1385"/>
                      </a:lnTo>
                      <a:lnTo>
                        <a:pt x="1386" y="1218"/>
                      </a:lnTo>
                      <a:lnTo>
                        <a:pt x="1398" y="1039"/>
                      </a:lnTo>
                      <a:lnTo>
                        <a:pt x="1386" y="860"/>
                      </a:lnTo>
                      <a:lnTo>
                        <a:pt x="1362" y="645"/>
                      </a:lnTo>
                      <a:lnTo>
                        <a:pt x="1326" y="430"/>
                      </a:lnTo>
                      <a:lnTo>
                        <a:pt x="1278" y="215"/>
                      </a:lnTo>
                      <a:lnTo>
                        <a:pt x="1207" y="12"/>
                      </a:lnTo>
                      <a:lnTo>
                        <a:pt x="120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38"/>
                <p:cNvSpPr/>
                <p:nvPr/>
              </p:nvSpPr>
              <p:spPr>
                <a:xfrm>
                  <a:off x="5459888" y="121856"/>
                  <a:ext cx="153589" cy="102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6" h="2807" extrusionOk="0">
                      <a:moveTo>
                        <a:pt x="4072" y="0"/>
                      </a:moveTo>
                      <a:lnTo>
                        <a:pt x="3941" y="24"/>
                      </a:lnTo>
                      <a:lnTo>
                        <a:pt x="3833" y="60"/>
                      </a:lnTo>
                      <a:lnTo>
                        <a:pt x="3714" y="108"/>
                      </a:lnTo>
                      <a:lnTo>
                        <a:pt x="3607" y="168"/>
                      </a:lnTo>
                      <a:lnTo>
                        <a:pt x="3511" y="239"/>
                      </a:lnTo>
                      <a:lnTo>
                        <a:pt x="3416" y="311"/>
                      </a:lnTo>
                      <a:lnTo>
                        <a:pt x="3320" y="394"/>
                      </a:lnTo>
                      <a:lnTo>
                        <a:pt x="3236" y="490"/>
                      </a:lnTo>
                      <a:lnTo>
                        <a:pt x="3153" y="585"/>
                      </a:lnTo>
                      <a:lnTo>
                        <a:pt x="2998" y="788"/>
                      </a:lnTo>
                      <a:lnTo>
                        <a:pt x="2866" y="1003"/>
                      </a:lnTo>
                      <a:lnTo>
                        <a:pt x="2747" y="1218"/>
                      </a:lnTo>
                      <a:lnTo>
                        <a:pt x="2616" y="1457"/>
                      </a:lnTo>
                      <a:lnTo>
                        <a:pt x="2484" y="1684"/>
                      </a:lnTo>
                      <a:lnTo>
                        <a:pt x="2329" y="1911"/>
                      </a:lnTo>
                      <a:lnTo>
                        <a:pt x="2245" y="2018"/>
                      </a:lnTo>
                      <a:lnTo>
                        <a:pt x="2150" y="2126"/>
                      </a:lnTo>
                      <a:lnTo>
                        <a:pt x="2054" y="2221"/>
                      </a:lnTo>
                      <a:lnTo>
                        <a:pt x="1959" y="2305"/>
                      </a:lnTo>
                      <a:lnTo>
                        <a:pt x="1840" y="2376"/>
                      </a:lnTo>
                      <a:lnTo>
                        <a:pt x="1732" y="2448"/>
                      </a:lnTo>
                      <a:lnTo>
                        <a:pt x="1613" y="2508"/>
                      </a:lnTo>
                      <a:lnTo>
                        <a:pt x="1493" y="2567"/>
                      </a:lnTo>
                      <a:lnTo>
                        <a:pt x="1362" y="2603"/>
                      </a:lnTo>
                      <a:lnTo>
                        <a:pt x="1231" y="2651"/>
                      </a:lnTo>
                      <a:lnTo>
                        <a:pt x="1087" y="2675"/>
                      </a:lnTo>
                      <a:lnTo>
                        <a:pt x="932" y="2711"/>
                      </a:lnTo>
                      <a:lnTo>
                        <a:pt x="634" y="2746"/>
                      </a:lnTo>
                      <a:lnTo>
                        <a:pt x="323" y="2758"/>
                      </a:lnTo>
                      <a:lnTo>
                        <a:pt x="25" y="2770"/>
                      </a:lnTo>
                      <a:lnTo>
                        <a:pt x="13" y="2770"/>
                      </a:lnTo>
                      <a:lnTo>
                        <a:pt x="1" y="2782"/>
                      </a:lnTo>
                      <a:lnTo>
                        <a:pt x="13" y="2794"/>
                      </a:lnTo>
                      <a:lnTo>
                        <a:pt x="25" y="2806"/>
                      </a:lnTo>
                      <a:lnTo>
                        <a:pt x="275" y="2794"/>
                      </a:lnTo>
                      <a:lnTo>
                        <a:pt x="538" y="2782"/>
                      </a:lnTo>
                      <a:lnTo>
                        <a:pt x="801" y="2758"/>
                      </a:lnTo>
                      <a:lnTo>
                        <a:pt x="1052" y="2723"/>
                      </a:lnTo>
                      <a:lnTo>
                        <a:pt x="1314" y="2663"/>
                      </a:lnTo>
                      <a:lnTo>
                        <a:pt x="1434" y="2627"/>
                      </a:lnTo>
                      <a:lnTo>
                        <a:pt x="1553" y="2579"/>
                      </a:lnTo>
                      <a:lnTo>
                        <a:pt x="1672" y="2520"/>
                      </a:lnTo>
                      <a:lnTo>
                        <a:pt x="1780" y="2460"/>
                      </a:lnTo>
                      <a:lnTo>
                        <a:pt x="1899" y="2388"/>
                      </a:lnTo>
                      <a:lnTo>
                        <a:pt x="1995" y="2317"/>
                      </a:lnTo>
                      <a:lnTo>
                        <a:pt x="2102" y="2233"/>
                      </a:lnTo>
                      <a:lnTo>
                        <a:pt x="2198" y="2138"/>
                      </a:lnTo>
                      <a:lnTo>
                        <a:pt x="2281" y="2030"/>
                      </a:lnTo>
                      <a:lnTo>
                        <a:pt x="2365" y="1923"/>
                      </a:lnTo>
                      <a:lnTo>
                        <a:pt x="2508" y="1708"/>
                      </a:lnTo>
                      <a:lnTo>
                        <a:pt x="2639" y="1481"/>
                      </a:lnTo>
                      <a:lnTo>
                        <a:pt x="2902" y="1015"/>
                      </a:lnTo>
                      <a:lnTo>
                        <a:pt x="3045" y="788"/>
                      </a:lnTo>
                      <a:lnTo>
                        <a:pt x="3117" y="681"/>
                      </a:lnTo>
                      <a:lnTo>
                        <a:pt x="3201" y="573"/>
                      </a:lnTo>
                      <a:lnTo>
                        <a:pt x="3308" y="466"/>
                      </a:lnTo>
                      <a:lnTo>
                        <a:pt x="3416" y="370"/>
                      </a:lnTo>
                      <a:lnTo>
                        <a:pt x="3523" y="275"/>
                      </a:lnTo>
                      <a:lnTo>
                        <a:pt x="3642" y="191"/>
                      </a:lnTo>
                      <a:lnTo>
                        <a:pt x="3774" y="132"/>
                      </a:lnTo>
                      <a:lnTo>
                        <a:pt x="3905" y="72"/>
                      </a:lnTo>
                      <a:lnTo>
                        <a:pt x="4048" y="48"/>
                      </a:lnTo>
                      <a:lnTo>
                        <a:pt x="4204" y="36"/>
                      </a:lnTo>
                      <a:lnTo>
                        <a:pt x="4215" y="24"/>
                      </a:lnTo>
                      <a:lnTo>
                        <a:pt x="4215" y="12"/>
                      </a:lnTo>
                      <a:lnTo>
                        <a:pt x="421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38"/>
                <p:cNvSpPr/>
                <p:nvPr/>
              </p:nvSpPr>
              <p:spPr>
                <a:xfrm>
                  <a:off x="5581235" y="128814"/>
                  <a:ext cx="136613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0" h="2640" extrusionOk="0">
                      <a:moveTo>
                        <a:pt x="2592" y="0"/>
                      </a:moveTo>
                      <a:lnTo>
                        <a:pt x="2592" y="12"/>
                      </a:lnTo>
                      <a:lnTo>
                        <a:pt x="2508" y="215"/>
                      </a:lnTo>
                      <a:lnTo>
                        <a:pt x="2413" y="418"/>
                      </a:lnTo>
                      <a:lnTo>
                        <a:pt x="2293" y="597"/>
                      </a:lnTo>
                      <a:lnTo>
                        <a:pt x="2150" y="765"/>
                      </a:lnTo>
                      <a:lnTo>
                        <a:pt x="1983" y="908"/>
                      </a:lnTo>
                      <a:lnTo>
                        <a:pt x="1804" y="1039"/>
                      </a:lnTo>
                      <a:lnTo>
                        <a:pt x="1625" y="1135"/>
                      </a:lnTo>
                      <a:lnTo>
                        <a:pt x="1422" y="1230"/>
                      </a:lnTo>
                      <a:lnTo>
                        <a:pt x="1064" y="1350"/>
                      </a:lnTo>
                      <a:lnTo>
                        <a:pt x="873" y="1409"/>
                      </a:lnTo>
                      <a:lnTo>
                        <a:pt x="693" y="1481"/>
                      </a:lnTo>
                      <a:lnTo>
                        <a:pt x="514" y="1564"/>
                      </a:lnTo>
                      <a:lnTo>
                        <a:pt x="359" y="1660"/>
                      </a:lnTo>
                      <a:lnTo>
                        <a:pt x="288" y="1720"/>
                      </a:lnTo>
                      <a:lnTo>
                        <a:pt x="216" y="1791"/>
                      </a:lnTo>
                      <a:lnTo>
                        <a:pt x="156" y="1863"/>
                      </a:lnTo>
                      <a:lnTo>
                        <a:pt x="96" y="1935"/>
                      </a:lnTo>
                      <a:lnTo>
                        <a:pt x="49" y="2018"/>
                      </a:lnTo>
                      <a:lnTo>
                        <a:pt x="25" y="2102"/>
                      </a:lnTo>
                      <a:lnTo>
                        <a:pt x="1" y="2197"/>
                      </a:lnTo>
                      <a:lnTo>
                        <a:pt x="1" y="2281"/>
                      </a:lnTo>
                      <a:lnTo>
                        <a:pt x="13" y="2364"/>
                      </a:lnTo>
                      <a:lnTo>
                        <a:pt x="49" y="2448"/>
                      </a:lnTo>
                      <a:lnTo>
                        <a:pt x="96" y="2520"/>
                      </a:lnTo>
                      <a:lnTo>
                        <a:pt x="180" y="2567"/>
                      </a:lnTo>
                      <a:lnTo>
                        <a:pt x="264" y="2603"/>
                      </a:lnTo>
                      <a:lnTo>
                        <a:pt x="359" y="2627"/>
                      </a:lnTo>
                      <a:lnTo>
                        <a:pt x="455" y="2639"/>
                      </a:lnTo>
                      <a:lnTo>
                        <a:pt x="801" y="2639"/>
                      </a:lnTo>
                      <a:lnTo>
                        <a:pt x="1040" y="2627"/>
                      </a:lnTo>
                      <a:lnTo>
                        <a:pt x="1267" y="2591"/>
                      </a:lnTo>
                      <a:lnTo>
                        <a:pt x="1493" y="2532"/>
                      </a:lnTo>
                      <a:lnTo>
                        <a:pt x="1720" y="2472"/>
                      </a:lnTo>
                      <a:lnTo>
                        <a:pt x="1923" y="2388"/>
                      </a:lnTo>
                      <a:lnTo>
                        <a:pt x="2138" y="2281"/>
                      </a:lnTo>
                      <a:lnTo>
                        <a:pt x="2341" y="2173"/>
                      </a:lnTo>
                      <a:lnTo>
                        <a:pt x="2532" y="2042"/>
                      </a:lnTo>
                      <a:lnTo>
                        <a:pt x="2711" y="1899"/>
                      </a:lnTo>
                      <a:lnTo>
                        <a:pt x="2890" y="1732"/>
                      </a:lnTo>
                      <a:lnTo>
                        <a:pt x="3069" y="1553"/>
                      </a:lnTo>
                      <a:lnTo>
                        <a:pt x="3225" y="1362"/>
                      </a:lnTo>
                      <a:lnTo>
                        <a:pt x="3356" y="1159"/>
                      </a:lnTo>
                      <a:lnTo>
                        <a:pt x="3487" y="956"/>
                      </a:lnTo>
                      <a:lnTo>
                        <a:pt x="3595" y="729"/>
                      </a:lnTo>
                      <a:lnTo>
                        <a:pt x="3678" y="502"/>
                      </a:lnTo>
                      <a:lnTo>
                        <a:pt x="3750" y="263"/>
                      </a:lnTo>
                      <a:lnTo>
                        <a:pt x="3750" y="251"/>
                      </a:lnTo>
                      <a:lnTo>
                        <a:pt x="3738" y="239"/>
                      </a:lnTo>
                      <a:lnTo>
                        <a:pt x="3726" y="239"/>
                      </a:lnTo>
                      <a:lnTo>
                        <a:pt x="3714" y="251"/>
                      </a:lnTo>
                      <a:lnTo>
                        <a:pt x="3654" y="466"/>
                      </a:lnTo>
                      <a:lnTo>
                        <a:pt x="3583" y="657"/>
                      </a:lnTo>
                      <a:lnTo>
                        <a:pt x="3487" y="860"/>
                      </a:lnTo>
                      <a:lnTo>
                        <a:pt x="3392" y="1051"/>
                      </a:lnTo>
                      <a:lnTo>
                        <a:pt x="3272" y="1230"/>
                      </a:lnTo>
                      <a:lnTo>
                        <a:pt x="3141" y="1409"/>
                      </a:lnTo>
                      <a:lnTo>
                        <a:pt x="3010" y="1564"/>
                      </a:lnTo>
                      <a:lnTo>
                        <a:pt x="2855" y="1732"/>
                      </a:lnTo>
                      <a:lnTo>
                        <a:pt x="2687" y="1875"/>
                      </a:lnTo>
                      <a:lnTo>
                        <a:pt x="2508" y="2018"/>
                      </a:lnTo>
                      <a:lnTo>
                        <a:pt x="2317" y="2138"/>
                      </a:lnTo>
                      <a:lnTo>
                        <a:pt x="2126" y="2245"/>
                      </a:lnTo>
                      <a:lnTo>
                        <a:pt x="1923" y="2352"/>
                      </a:lnTo>
                      <a:lnTo>
                        <a:pt x="1708" y="2424"/>
                      </a:lnTo>
                      <a:lnTo>
                        <a:pt x="1493" y="2496"/>
                      </a:lnTo>
                      <a:lnTo>
                        <a:pt x="1279" y="2544"/>
                      </a:lnTo>
                      <a:lnTo>
                        <a:pt x="1040" y="2591"/>
                      </a:lnTo>
                      <a:lnTo>
                        <a:pt x="801" y="2603"/>
                      </a:lnTo>
                      <a:lnTo>
                        <a:pt x="574" y="2615"/>
                      </a:lnTo>
                      <a:lnTo>
                        <a:pt x="467" y="2603"/>
                      </a:lnTo>
                      <a:lnTo>
                        <a:pt x="359" y="2591"/>
                      </a:lnTo>
                      <a:lnTo>
                        <a:pt x="252" y="2567"/>
                      </a:lnTo>
                      <a:lnTo>
                        <a:pt x="156" y="2508"/>
                      </a:lnTo>
                      <a:lnTo>
                        <a:pt x="120" y="2484"/>
                      </a:lnTo>
                      <a:lnTo>
                        <a:pt x="85" y="2436"/>
                      </a:lnTo>
                      <a:lnTo>
                        <a:pt x="61" y="2388"/>
                      </a:lnTo>
                      <a:lnTo>
                        <a:pt x="37" y="2341"/>
                      </a:lnTo>
                      <a:lnTo>
                        <a:pt x="37" y="2293"/>
                      </a:lnTo>
                      <a:lnTo>
                        <a:pt x="37" y="2233"/>
                      </a:lnTo>
                      <a:lnTo>
                        <a:pt x="49" y="2138"/>
                      </a:lnTo>
                      <a:lnTo>
                        <a:pt x="85" y="2030"/>
                      </a:lnTo>
                      <a:lnTo>
                        <a:pt x="132" y="1947"/>
                      </a:lnTo>
                      <a:lnTo>
                        <a:pt x="192" y="1863"/>
                      </a:lnTo>
                      <a:lnTo>
                        <a:pt x="252" y="1791"/>
                      </a:lnTo>
                      <a:lnTo>
                        <a:pt x="323" y="1732"/>
                      </a:lnTo>
                      <a:lnTo>
                        <a:pt x="407" y="1672"/>
                      </a:lnTo>
                      <a:lnTo>
                        <a:pt x="562" y="1576"/>
                      </a:lnTo>
                      <a:lnTo>
                        <a:pt x="741" y="1493"/>
                      </a:lnTo>
                      <a:lnTo>
                        <a:pt x="920" y="1433"/>
                      </a:lnTo>
                      <a:lnTo>
                        <a:pt x="1099" y="1373"/>
                      </a:lnTo>
                      <a:lnTo>
                        <a:pt x="1290" y="1314"/>
                      </a:lnTo>
                      <a:lnTo>
                        <a:pt x="1458" y="1242"/>
                      </a:lnTo>
                      <a:lnTo>
                        <a:pt x="1661" y="1159"/>
                      </a:lnTo>
                      <a:lnTo>
                        <a:pt x="1840" y="1051"/>
                      </a:lnTo>
                      <a:lnTo>
                        <a:pt x="2019" y="932"/>
                      </a:lnTo>
                      <a:lnTo>
                        <a:pt x="2174" y="788"/>
                      </a:lnTo>
                      <a:lnTo>
                        <a:pt x="2317" y="621"/>
                      </a:lnTo>
                      <a:lnTo>
                        <a:pt x="2449" y="430"/>
                      </a:lnTo>
                      <a:lnTo>
                        <a:pt x="2544" y="227"/>
                      </a:lnTo>
                      <a:lnTo>
                        <a:pt x="2616" y="24"/>
                      </a:lnTo>
                      <a:lnTo>
                        <a:pt x="261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38"/>
                <p:cNvSpPr/>
                <p:nvPr/>
              </p:nvSpPr>
              <p:spPr>
                <a:xfrm>
                  <a:off x="5492529" y="155772"/>
                  <a:ext cx="26120" cy="26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" h="741" extrusionOk="0">
                      <a:moveTo>
                        <a:pt x="406" y="36"/>
                      </a:moveTo>
                      <a:lnTo>
                        <a:pt x="454" y="48"/>
                      </a:lnTo>
                      <a:lnTo>
                        <a:pt x="502" y="72"/>
                      </a:lnTo>
                      <a:lnTo>
                        <a:pt x="561" y="96"/>
                      </a:lnTo>
                      <a:lnTo>
                        <a:pt x="621" y="168"/>
                      </a:lnTo>
                      <a:lnTo>
                        <a:pt x="657" y="251"/>
                      </a:lnTo>
                      <a:lnTo>
                        <a:pt x="681" y="335"/>
                      </a:lnTo>
                      <a:lnTo>
                        <a:pt x="681" y="430"/>
                      </a:lnTo>
                      <a:lnTo>
                        <a:pt x="669" y="478"/>
                      </a:lnTo>
                      <a:lnTo>
                        <a:pt x="645" y="526"/>
                      </a:lnTo>
                      <a:lnTo>
                        <a:pt x="609" y="574"/>
                      </a:lnTo>
                      <a:lnTo>
                        <a:pt x="573" y="610"/>
                      </a:lnTo>
                      <a:lnTo>
                        <a:pt x="490" y="669"/>
                      </a:lnTo>
                      <a:lnTo>
                        <a:pt x="442" y="693"/>
                      </a:lnTo>
                      <a:lnTo>
                        <a:pt x="394" y="705"/>
                      </a:lnTo>
                      <a:lnTo>
                        <a:pt x="287" y="705"/>
                      </a:lnTo>
                      <a:lnTo>
                        <a:pt x="239" y="693"/>
                      </a:lnTo>
                      <a:lnTo>
                        <a:pt x="191" y="669"/>
                      </a:lnTo>
                      <a:lnTo>
                        <a:pt x="156" y="645"/>
                      </a:lnTo>
                      <a:lnTo>
                        <a:pt x="120" y="610"/>
                      </a:lnTo>
                      <a:lnTo>
                        <a:pt x="84" y="562"/>
                      </a:lnTo>
                      <a:lnTo>
                        <a:pt x="60" y="526"/>
                      </a:lnTo>
                      <a:lnTo>
                        <a:pt x="48" y="466"/>
                      </a:lnTo>
                      <a:lnTo>
                        <a:pt x="36" y="419"/>
                      </a:lnTo>
                      <a:lnTo>
                        <a:pt x="36" y="359"/>
                      </a:lnTo>
                      <a:lnTo>
                        <a:pt x="36" y="299"/>
                      </a:lnTo>
                      <a:lnTo>
                        <a:pt x="48" y="251"/>
                      </a:lnTo>
                      <a:lnTo>
                        <a:pt x="72" y="204"/>
                      </a:lnTo>
                      <a:lnTo>
                        <a:pt x="108" y="156"/>
                      </a:lnTo>
                      <a:lnTo>
                        <a:pt x="144" y="120"/>
                      </a:lnTo>
                      <a:lnTo>
                        <a:pt x="239" y="72"/>
                      </a:lnTo>
                      <a:lnTo>
                        <a:pt x="299" y="48"/>
                      </a:lnTo>
                      <a:lnTo>
                        <a:pt x="347" y="36"/>
                      </a:lnTo>
                      <a:close/>
                      <a:moveTo>
                        <a:pt x="335" y="1"/>
                      </a:moveTo>
                      <a:lnTo>
                        <a:pt x="263" y="25"/>
                      </a:lnTo>
                      <a:lnTo>
                        <a:pt x="191" y="48"/>
                      </a:lnTo>
                      <a:lnTo>
                        <a:pt x="134" y="87"/>
                      </a:lnTo>
                      <a:lnTo>
                        <a:pt x="132" y="84"/>
                      </a:lnTo>
                      <a:lnTo>
                        <a:pt x="120" y="96"/>
                      </a:lnTo>
                      <a:lnTo>
                        <a:pt x="84" y="132"/>
                      </a:lnTo>
                      <a:lnTo>
                        <a:pt x="48" y="180"/>
                      </a:lnTo>
                      <a:lnTo>
                        <a:pt x="24" y="227"/>
                      </a:lnTo>
                      <a:lnTo>
                        <a:pt x="12" y="275"/>
                      </a:lnTo>
                      <a:lnTo>
                        <a:pt x="0" y="335"/>
                      </a:lnTo>
                      <a:lnTo>
                        <a:pt x="0" y="383"/>
                      </a:lnTo>
                      <a:lnTo>
                        <a:pt x="12" y="490"/>
                      </a:lnTo>
                      <a:lnTo>
                        <a:pt x="36" y="550"/>
                      </a:lnTo>
                      <a:lnTo>
                        <a:pt x="60" y="598"/>
                      </a:lnTo>
                      <a:lnTo>
                        <a:pt x="96" y="633"/>
                      </a:lnTo>
                      <a:lnTo>
                        <a:pt x="132" y="669"/>
                      </a:lnTo>
                      <a:lnTo>
                        <a:pt x="179" y="705"/>
                      </a:lnTo>
                      <a:lnTo>
                        <a:pt x="227" y="729"/>
                      </a:lnTo>
                      <a:lnTo>
                        <a:pt x="275" y="741"/>
                      </a:lnTo>
                      <a:lnTo>
                        <a:pt x="394" y="741"/>
                      </a:lnTo>
                      <a:lnTo>
                        <a:pt x="454" y="717"/>
                      </a:lnTo>
                      <a:lnTo>
                        <a:pt x="502" y="705"/>
                      </a:lnTo>
                      <a:lnTo>
                        <a:pt x="550" y="669"/>
                      </a:lnTo>
                      <a:lnTo>
                        <a:pt x="597" y="633"/>
                      </a:lnTo>
                      <a:lnTo>
                        <a:pt x="633" y="598"/>
                      </a:lnTo>
                      <a:lnTo>
                        <a:pt x="669" y="550"/>
                      </a:lnTo>
                      <a:lnTo>
                        <a:pt x="693" y="490"/>
                      </a:lnTo>
                      <a:lnTo>
                        <a:pt x="717" y="442"/>
                      </a:lnTo>
                      <a:lnTo>
                        <a:pt x="717" y="395"/>
                      </a:lnTo>
                      <a:lnTo>
                        <a:pt x="717" y="347"/>
                      </a:lnTo>
                      <a:lnTo>
                        <a:pt x="705" y="287"/>
                      </a:lnTo>
                      <a:lnTo>
                        <a:pt x="669" y="192"/>
                      </a:lnTo>
                      <a:lnTo>
                        <a:pt x="609" y="108"/>
                      </a:lnTo>
                      <a:lnTo>
                        <a:pt x="573" y="72"/>
                      </a:lnTo>
                      <a:lnTo>
                        <a:pt x="526" y="36"/>
                      </a:lnTo>
                      <a:lnTo>
                        <a:pt x="466" y="13"/>
                      </a:lnTo>
                      <a:lnTo>
                        <a:pt x="41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38"/>
                <p:cNvSpPr/>
                <p:nvPr/>
              </p:nvSpPr>
              <p:spPr>
                <a:xfrm>
                  <a:off x="5334643" y="-199561"/>
                  <a:ext cx="24809" cy="24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669" extrusionOk="0">
                      <a:moveTo>
                        <a:pt x="275" y="0"/>
                      </a:moveTo>
                      <a:lnTo>
                        <a:pt x="203" y="24"/>
                      </a:lnTo>
                      <a:lnTo>
                        <a:pt x="155" y="48"/>
                      </a:lnTo>
                      <a:lnTo>
                        <a:pt x="96" y="96"/>
                      </a:lnTo>
                      <a:lnTo>
                        <a:pt x="60" y="143"/>
                      </a:lnTo>
                      <a:lnTo>
                        <a:pt x="24" y="203"/>
                      </a:lnTo>
                      <a:lnTo>
                        <a:pt x="12" y="263"/>
                      </a:lnTo>
                      <a:lnTo>
                        <a:pt x="0" y="334"/>
                      </a:lnTo>
                      <a:lnTo>
                        <a:pt x="12" y="406"/>
                      </a:lnTo>
                      <a:lnTo>
                        <a:pt x="24" y="466"/>
                      </a:lnTo>
                      <a:lnTo>
                        <a:pt x="60" y="525"/>
                      </a:lnTo>
                      <a:lnTo>
                        <a:pt x="96" y="573"/>
                      </a:lnTo>
                      <a:lnTo>
                        <a:pt x="155" y="609"/>
                      </a:lnTo>
                      <a:lnTo>
                        <a:pt x="203" y="645"/>
                      </a:lnTo>
                      <a:lnTo>
                        <a:pt x="275" y="669"/>
                      </a:lnTo>
                      <a:lnTo>
                        <a:pt x="406" y="669"/>
                      </a:lnTo>
                      <a:lnTo>
                        <a:pt x="466" y="645"/>
                      </a:lnTo>
                      <a:lnTo>
                        <a:pt x="526" y="609"/>
                      </a:lnTo>
                      <a:lnTo>
                        <a:pt x="573" y="573"/>
                      </a:lnTo>
                      <a:lnTo>
                        <a:pt x="621" y="525"/>
                      </a:lnTo>
                      <a:lnTo>
                        <a:pt x="645" y="466"/>
                      </a:lnTo>
                      <a:lnTo>
                        <a:pt x="669" y="406"/>
                      </a:lnTo>
                      <a:lnTo>
                        <a:pt x="681" y="334"/>
                      </a:lnTo>
                      <a:lnTo>
                        <a:pt x="669" y="263"/>
                      </a:lnTo>
                      <a:lnTo>
                        <a:pt x="645" y="203"/>
                      </a:lnTo>
                      <a:lnTo>
                        <a:pt x="621" y="143"/>
                      </a:lnTo>
                      <a:lnTo>
                        <a:pt x="573" y="96"/>
                      </a:lnTo>
                      <a:lnTo>
                        <a:pt x="526" y="48"/>
                      </a:lnTo>
                      <a:lnTo>
                        <a:pt x="466" y="24"/>
                      </a:lnTo>
                      <a:lnTo>
                        <a:pt x="40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38"/>
                <p:cNvSpPr/>
                <p:nvPr/>
              </p:nvSpPr>
              <p:spPr>
                <a:xfrm>
                  <a:off x="5369870" y="-199561"/>
                  <a:ext cx="24809" cy="24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669" extrusionOk="0">
                      <a:moveTo>
                        <a:pt x="275" y="0"/>
                      </a:moveTo>
                      <a:lnTo>
                        <a:pt x="203" y="24"/>
                      </a:lnTo>
                      <a:lnTo>
                        <a:pt x="156" y="48"/>
                      </a:lnTo>
                      <a:lnTo>
                        <a:pt x="96" y="96"/>
                      </a:lnTo>
                      <a:lnTo>
                        <a:pt x="60" y="143"/>
                      </a:lnTo>
                      <a:lnTo>
                        <a:pt x="24" y="203"/>
                      </a:lnTo>
                      <a:lnTo>
                        <a:pt x="12" y="263"/>
                      </a:lnTo>
                      <a:lnTo>
                        <a:pt x="0" y="334"/>
                      </a:lnTo>
                      <a:lnTo>
                        <a:pt x="12" y="406"/>
                      </a:lnTo>
                      <a:lnTo>
                        <a:pt x="24" y="466"/>
                      </a:lnTo>
                      <a:lnTo>
                        <a:pt x="60" y="525"/>
                      </a:lnTo>
                      <a:lnTo>
                        <a:pt x="96" y="573"/>
                      </a:lnTo>
                      <a:lnTo>
                        <a:pt x="156" y="609"/>
                      </a:lnTo>
                      <a:lnTo>
                        <a:pt x="203" y="645"/>
                      </a:lnTo>
                      <a:lnTo>
                        <a:pt x="275" y="669"/>
                      </a:lnTo>
                      <a:lnTo>
                        <a:pt x="406" y="669"/>
                      </a:lnTo>
                      <a:lnTo>
                        <a:pt x="478" y="645"/>
                      </a:lnTo>
                      <a:lnTo>
                        <a:pt x="526" y="609"/>
                      </a:lnTo>
                      <a:lnTo>
                        <a:pt x="585" y="573"/>
                      </a:lnTo>
                      <a:lnTo>
                        <a:pt x="621" y="525"/>
                      </a:lnTo>
                      <a:lnTo>
                        <a:pt x="657" y="466"/>
                      </a:lnTo>
                      <a:lnTo>
                        <a:pt x="669" y="406"/>
                      </a:lnTo>
                      <a:lnTo>
                        <a:pt x="681" y="334"/>
                      </a:lnTo>
                      <a:lnTo>
                        <a:pt x="669" y="263"/>
                      </a:lnTo>
                      <a:lnTo>
                        <a:pt x="657" y="203"/>
                      </a:lnTo>
                      <a:lnTo>
                        <a:pt x="621" y="143"/>
                      </a:lnTo>
                      <a:lnTo>
                        <a:pt x="585" y="96"/>
                      </a:lnTo>
                      <a:lnTo>
                        <a:pt x="526" y="48"/>
                      </a:lnTo>
                      <a:lnTo>
                        <a:pt x="478" y="24"/>
                      </a:lnTo>
                      <a:lnTo>
                        <a:pt x="40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38"/>
                <p:cNvSpPr/>
                <p:nvPr/>
              </p:nvSpPr>
              <p:spPr>
                <a:xfrm>
                  <a:off x="5405098" y="-199561"/>
                  <a:ext cx="24809" cy="24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669" extrusionOk="0">
                      <a:moveTo>
                        <a:pt x="275" y="0"/>
                      </a:moveTo>
                      <a:lnTo>
                        <a:pt x="215" y="24"/>
                      </a:lnTo>
                      <a:lnTo>
                        <a:pt x="156" y="48"/>
                      </a:lnTo>
                      <a:lnTo>
                        <a:pt x="108" y="96"/>
                      </a:lnTo>
                      <a:lnTo>
                        <a:pt x="60" y="143"/>
                      </a:lnTo>
                      <a:lnTo>
                        <a:pt x="24" y="203"/>
                      </a:lnTo>
                      <a:lnTo>
                        <a:pt x="12" y="263"/>
                      </a:lnTo>
                      <a:lnTo>
                        <a:pt x="0" y="334"/>
                      </a:lnTo>
                      <a:lnTo>
                        <a:pt x="12" y="406"/>
                      </a:lnTo>
                      <a:lnTo>
                        <a:pt x="24" y="466"/>
                      </a:lnTo>
                      <a:lnTo>
                        <a:pt x="60" y="525"/>
                      </a:lnTo>
                      <a:lnTo>
                        <a:pt x="108" y="573"/>
                      </a:lnTo>
                      <a:lnTo>
                        <a:pt x="156" y="609"/>
                      </a:lnTo>
                      <a:lnTo>
                        <a:pt x="215" y="645"/>
                      </a:lnTo>
                      <a:lnTo>
                        <a:pt x="275" y="669"/>
                      </a:lnTo>
                      <a:lnTo>
                        <a:pt x="406" y="669"/>
                      </a:lnTo>
                      <a:lnTo>
                        <a:pt x="478" y="645"/>
                      </a:lnTo>
                      <a:lnTo>
                        <a:pt x="526" y="609"/>
                      </a:lnTo>
                      <a:lnTo>
                        <a:pt x="585" y="573"/>
                      </a:lnTo>
                      <a:lnTo>
                        <a:pt x="621" y="525"/>
                      </a:lnTo>
                      <a:lnTo>
                        <a:pt x="657" y="466"/>
                      </a:lnTo>
                      <a:lnTo>
                        <a:pt x="669" y="406"/>
                      </a:lnTo>
                      <a:lnTo>
                        <a:pt x="681" y="334"/>
                      </a:lnTo>
                      <a:lnTo>
                        <a:pt x="669" y="263"/>
                      </a:lnTo>
                      <a:lnTo>
                        <a:pt x="657" y="203"/>
                      </a:lnTo>
                      <a:lnTo>
                        <a:pt x="621" y="143"/>
                      </a:lnTo>
                      <a:lnTo>
                        <a:pt x="585" y="96"/>
                      </a:lnTo>
                      <a:lnTo>
                        <a:pt x="526" y="48"/>
                      </a:lnTo>
                      <a:lnTo>
                        <a:pt x="478" y="24"/>
                      </a:lnTo>
                      <a:lnTo>
                        <a:pt x="40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42" name="Google Shape;1642;p38"/>
              <p:cNvGrpSpPr/>
              <p:nvPr/>
            </p:nvGrpSpPr>
            <p:grpSpPr>
              <a:xfrm>
                <a:off x="296550" y="1132875"/>
                <a:ext cx="569636" cy="387603"/>
                <a:chOff x="6884625" y="563500"/>
                <a:chExt cx="569636" cy="387603"/>
              </a:xfrm>
            </p:grpSpPr>
            <p:sp>
              <p:nvSpPr>
                <p:cNvPr id="1643" name="Google Shape;1643;p38"/>
                <p:cNvSpPr/>
                <p:nvPr/>
              </p:nvSpPr>
              <p:spPr>
                <a:xfrm>
                  <a:off x="6886133" y="634494"/>
                  <a:ext cx="566620" cy="316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8" h="7559" extrusionOk="0">
                      <a:moveTo>
                        <a:pt x="13528" y="1"/>
                      </a:moveTo>
                      <a:lnTo>
                        <a:pt x="11534" y="502"/>
                      </a:lnTo>
                      <a:lnTo>
                        <a:pt x="8836" y="4347"/>
                      </a:lnTo>
                      <a:lnTo>
                        <a:pt x="6185" y="1577"/>
                      </a:lnTo>
                      <a:lnTo>
                        <a:pt x="3343" y="4848"/>
                      </a:lnTo>
                      <a:lnTo>
                        <a:pt x="2866" y="4287"/>
                      </a:lnTo>
                      <a:lnTo>
                        <a:pt x="1803" y="3045"/>
                      </a:lnTo>
                      <a:lnTo>
                        <a:pt x="1206" y="2376"/>
                      </a:lnTo>
                      <a:lnTo>
                        <a:pt x="669" y="1780"/>
                      </a:lnTo>
                      <a:lnTo>
                        <a:pt x="442" y="1529"/>
                      </a:lnTo>
                      <a:lnTo>
                        <a:pt x="239" y="1338"/>
                      </a:lnTo>
                      <a:lnTo>
                        <a:pt x="96" y="1206"/>
                      </a:lnTo>
                      <a:lnTo>
                        <a:pt x="36" y="1159"/>
                      </a:lnTo>
                      <a:lnTo>
                        <a:pt x="0" y="1135"/>
                      </a:lnTo>
                      <a:lnTo>
                        <a:pt x="0" y="6734"/>
                      </a:lnTo>
                      <a:lnTo>
                        <a:pt x="0" y="6818"/>
                      </a:lnTo>
                      <a:lnTo>
                        <a:pt x="12" y="6902"/>
                      </a:lnTo>
                      <a:lnTo>
                        <a:pt x="36" y="6973"/>
                      </a:lnTo>
                      <a:lnTo>
                        <a:pt x="60" y="7057"/>
                      </a:lnTo>
                      <a:lnTo>
                        <a:pt x="96" y="7128"/>
                      </a:lnTo>
                      <a:lnTo>
                        <a:pt x="132" y="7188"/>
                      </a:lnTo>
                      <a:lnTo>
                        <a:pt x="179" y="7260"/>
                      </a:lnTo>
                      <a:lnTo>
                        <a:pt x="239" y="7308"/>
                      </a:lnTo>
                      <a:lnTo>
                        <a:pt x="299" y="7367"/>
                      </a:lnTo>
                      <a:lnTo>
                        <a:pt x="359" y="7415"/>
                      </a:lnTo>
                      <a:lnTo>
                        <a:pt x="430" y="7451"/>
                      </a:lnTo>
                      <a:lnTo>
                        <a:pt x="502" y="7487"/>
                      </a:lnTo>
                      <a:lnTo>
                        <a:pt x="573" y="7522"/>
                      </a:lnTo>
                      <a:lnTo>
                        <a:pt x="645" y="7534"/>
                      </a:lnTo>
                      <a:lnTo>
                        <a:pt x="729" y="7546"/>
                      </a:lnTo>
                      <a:lnTo>
                        <a:pt x="812" y="7558"/>
                      </a:lnTo>
                      <a:lnTo>
                        <a:pt x="12728" y="7558"/>
                      </a:lnTo>
                      <a:lnTo>
                        <a:pt x="12812" y="7546"/>
                      </a:lnTo>
                      <a:lnTo>
                        <a:pt x="12883" y="7534"/>
                      </a:lnTo>
                      <a:lnTo>
                        <a:pt x="12967" y="7522"/>
                      </a:lnTo>
                      <a:lnTo>
                        <a:pt x="13038" y="7487"/>
                      </a:lnTo>
                      <a:lnTo>
                        <a:pt x="13110" y="7451"/>
                      </a:lnTo>
                      <a:lnTo>
                        <a:pt x="13182" y="7415"/>
                      </a:lnTo>
                      <a:lnTo>
                        <a:pt x="13241" y="7367"/>
                      </a:lnTo>
                      <a:lnTo>
                        <a:pt x="13301" y="7319"/>
                      </a:lnTo>
                      <a:lnTo>
                        <a:pt x="13349" y="7260"/>
                      </a:lnTo>
                      <a:lnTo>
                        <a:pt x="13397" y="7200"/>
                      </a:lnTo>
                      <a:lnTo>
                        <a:pt x="13432" y="7128"/>
                      </a:lnTo>
                      <a:lnTo>
                        <a:pt x="13468" y="7057"/>
                      </a:lnTo>
                      <a:lnTo>
                        <a:pt x="13492" y="6985"/>
                      </a:lnTo>
                      <a:lnTo>
                        <a:pt x="13516" y="6902"/>
                      </a:lnTo>
                      <a:lnTo>
                        <a:pt x="13528" y="6830"/>
                      </a:lnTo>
                      <a:lnTo>
                        <a:pt x="13528" y="6746"/>
                      </a:lnTo>
                      <a:lnTo>
                        <a:pt x="13528" y="1"/>
                      </a:lnTo>
                      <a:close/>
                    </a:path>
                  </a:pathLst>
                </a:custGeom>
                <a:solidFill>
                  <a:srgbClr val="B4DDDD">
                    <a:alpha val="612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38"/>
                <p:cNvSpPr/>
                <p:nvPr/>
              </p:nvSpPr>
              <p:spPr>
                <a:xfrm>
                  <a:off x="6886133" y="634494"/>
                  <a:ext cx="566620" cy="316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8" h="7559" fill="none" extrusionOk="0">
                      <a:moveTo>
                        <a:pt x="0" y="1135"/>
                      </a:moveTo>
                      <a:lnTo>
                        <a:pt x="0" y="1135"/>
                      </a:lnTo>
                      <a:lnTo>
                        <a:pt x="36" y="1159"/>
                      </a:lnTo>
                      <a:lnTo>
                        <a:pt x="96" y="1206"/>
                      </a:lnTo>
                      <a:lnTo>
                        <a:pt x="239" y="1338"/>
                      </a:lnTo>
                      <a:lnTo>
                        <a:pt x="442" y="1529"/>
                      </a:lnTo>
                      <a:lnTo>
                        <a:pt x="669" y="1780"/>
                      </a:lnTo>
                      <a:lnTo>
                        <a:pt x="1206" y="2376"/>
                      </a:lnTo>
                      <a:lnTo>
                        <a:pt x="1803" y="3045"/>
                      </a:lnTo>
                      <a:lnTo>
                        <a:pt x="2866" y="4287"/>
                      </a:lnTo>
                      <a:lnTo>
                        <a:pt x="3343" y="4848"/>
                      </a:lnTo>
                      <a:lnTo>
                        <a:pt x="6185" y="1577"/>
                      </a:lnTo>
                      <a:lnTo>
                        <a:pt x="8836" y="4347"/>
                      </a:lnTo>
                      <a:lnTo>
                        <a:pt x="11534" y="502"/>
                      </a:lnTo>
                      <a:lnTo>
                        <a:pt x="13528" y="1"/>
                      </a:lnTo>
                      <a:lnTo>
                        <a:pt x="13528" y="1"/>
                      </a:lnTo>
                      <a:lnTo>
                        <a:pt x="13528" y="6746"/>
                      </a:lnTo>
                      <a:lnTo>
                        <a:pt x="13528" y="6746"/>
                      </a:lnTo>
                      <a:lnTo>
                        <a:pt x="13528" y="6830"/>
                      </a:lnTo>
                      <a:lnTo>
                        <a:pt x="13516" y="6902"/>
                      </a:lnTo>
                      <a:lnTo>
                        <a:pt x="13492" y="6985"/>
                      </a:lnTo>
                      <a:lnTo>
                        <a:pt x="13468" y="7057"/>
                      </a:lnTo>
                      <a:lnTo>
                        <a:pt x="13432" y="7128"/>
                      </a:lnTo>
                      <a:lnTo>
                        <a:pt x="13397" y="7200"/>
                      </a:lnTo>
                      <a:lnTo>
                        <a:pt x="13349" y="7260"/>
                      </a:lnTo>
                      <a:lnTo>
                        <a:pt x="13301" y="7319"/>
                      </a:lnTo>
                      <a:lnTo>
                        <a:pt x="13241" y="7367"/>
                      </a:lnTo>
                      <a:lnTo>
                        <a:pt x="13182" y="7415"/>
                      </a:lnTo>
                      <a:lnTo>
                        <a:pt x="13110" y="7451"/>
                      </a:lnTo>
                      <a:lnTo>
                        <a:pt x="13038" y="7487"/>
                      </a:lnTo>
                      <a:lnTo>
                        <a:pt x="12967" y="7522"/>
                      </a:lnTo>
                      <a:lnTo>
                        <a:pt x="12883" y="7534"/>
                      </a:lnTo>
                      <a:lnTo>
                        <a:pt x="12812" y="7546"/>
                      </a:lnTo>
                      <a:lnTo>
                        <a:pt x="12728" y="7558"/>
                      </a:lnTo>
                      <a:lnTo>
                        <a:pt x="812" y="7558"/>
                      </a:lnTo>
                      <a:lnTo>
                        <a:pt x="812" y="7558"/>
                      </a:lnTo>
                      <a:lnTo>
                        <a:pt x="729" y="7546"/>
                      </a:lnTo>
                      <a:lnTo>
                        <a:pt x="645" y="7534"/>
                      </a:lnTo>
                      <a:lnTo>
                        <a:pt x="573" y="7522"/>
                      </a:lnTo>
                      <a:lnTo>
                        <a:pt x="502" y="7487"/>
                      </a:lnTo>
                      <a:lnTo>
                        <a:pt x="430" y="7451"/>
                      </a:lnTo>
                      <a:lnTo>
                        <a:pt x="359" y="7415"/>
                      </a:lnTo>
                      <a:lnTo>
                        <a:pt x="299" y="7367"/>
                      </a:lnTo>
                      <a:lnTo>
                        <a:pt x="239" y="7308"/>
                      </a:lnTo>
                      <a:lnTo>
                        <a:pt x="179" y="7260"/>
                      </a:lnTo>
                      <a:lnTo>
                        <a:pt x="132" y="7188"/>
                      </a:lnTo>
                      <a:lnTo>
                        <a:pt x="96" y="7128"/>
                      </a:lnTo>
                      <a:lnTo>
                        <a:pt x="60" y="7057"/>
                      </a:lnTo>
                      <a:lnTo>
                        <a:pt x="36" y="6973"/>
                      </a:lnTo>
                      <a:lnTo>
                        <a:pt x="12" y="6902"/>
                      </a:lnTo>
                      <a:lnTo>
                        <a:pt x="0" y="6818"/>
                      </a:lnTo>
                      <a:lnTo>
                        <a:pt x="0" y="6734"/>
                      </a:lnTo>
                      <a:lnTo>
                        <a:pt x="0" y="1135"/>
                      </a:ln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38"/>
                <p:cNvSpPr/>
                <p:nvPr/>
              </p:nvSpPr>
              <p:spPr>
                <a:xfrm>
                  <a:off x="6884625" y="633489"/>
                  <a:ext cx="569636" cy="205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4896" extrusionOk="0">
                      <a:moveTo>
                        <a:pt x="13564" y="1"/>
                      </a:moveTo>
                      <a:lnTo>
                        <a:pt x="12143" y="347"/>
                      </a:lnTo>
                      <a:lnTo>
                        <a:pt x="11761" y="442"/>
                      </a:lnTo>
                      <a:lnTo>
                        <a:pt x="11665" y="466"/>
                      </a:lnTo>
                      <a:lnTo>
                        <a:pt x="11570" y="490"/>
                      </a:lnTo>
                      <a:lnTo>
                        <a:pt x="11546" y="514"/>
                      </a:lnTo>
                      <a:lnTo>
                        <a:pt x="11534" y="538"/>
                      </a:lnTo>
                      <a:lnTo>
                        <a:pt x="11439" y="657"/>
                      </a:lnTo>
                      <a:lnTo>
                        <a:pt x="10591" y="1875"/>
                      </a:lnTo>
                      <a:lnTo>
                        <a:pt x="9481" y="3439"/>
                      </a:lnTo>
                      <a:lnTo>
                        <a:pt x="9063" y="4036"/>
                      </a:lnTo>
                      <a:lnTo>
                        <a:pt x="8919" y="4239"/>
                      </a:lnTo>
                      <a:lnTo>
                        <a:pt x="8884" y="4287"/>
                      </a:lnTo>
                      <a:lnTo>
                        <a:pt x="8862" y="4324"/>
                      </a:lnTo>
                      <a:lnTo>
                        <a:pt x="8862" y="4324"/>
                      </a:lnTo>
                      <a:lnTo>
                        <a:pt x="7988" y="3415"/>
                      </a:lnTo>
                      <a:lnTo>
                        <a:pt x="6567" y="1923"/>
                      </a:lnTo>
                      <a:lnTo>
                        <a:pt x="6245" y="1577"/>
                      </a:lnTo>
                      <a:lnTo>
                        <a:pt x="6221" y="1565"/>
                      </a:lnTo>
                      <a:lnTo>
                        <a:pt x="6209" y="1577"/>
                      </a:lnTo>
                      <a:lnTo>
                        <a:pt x="5242" y="2687"/>
                      </a:lnTo>
                      <a:lnTo>
                        <a:pt x="3714" y="4442"/>
                      </a:lnTo>
                      <a:lnTo>
                        <a:pt x="3380" y="4820"/>
                      </a:lnTo>
                      <a:lnTo>
                        <a:pt x="3105" y="4490"/>
                      </a:lnTo>
                      <a:lnTo>
                        <a:pt x="2365" y="3630"/>
                      </a:lnTo>
                      <a:lnTo>
                        <a:pt x="1445" y="2580"/>
                      </a:lnTo>
                      <a:lnTo>
                        <a:pt x="1027" y="2102"/>
                      </a:lnTo>
                      <a:lnTo>
                        <a:pt x="597" y="1648"/>
                      </a:lnTo>
                      <a:lnTo>
                        <a:pt x="275" y="1326"/>
                      </a:lnTo>
                      <a:lnTo>
                        <a:pt x="180" y="1230"/>
                      </a:lnTo>
                      <a:lnTo>
                        <a:pt x="72" y="1147"/>
                      </a:lnTo>
                      <a:lnTo>
                        <a:pt x="36" y="1135"/>
                      </a:lnTo>
                      <a:lnTo>
                        <a:pt x="12" y="1135"/>
                      </a:lnTo>
                      <a:lnTo>
                        <a:pt x="1" y="1159"/>
                      </a:lnTo>
                      <a:lnTo>
                        <a:pt x="12" y="1171"/>
                      </a:lnTo>
                      <a:lnTo>
                        <a:pt x="24" y="1195"/>
                      </a:lnTo>
                      <a:lnTo>
                        <a:pt x="60" y="1218"/>
                      </a:lnTo>
                      <a:lnTo>
                        <a:pt x="108" y="1254"/>
                      </a:lnTo>
                      <a:lnTo>
                        <a:pt x="192" y="1326"/>
                      </a:lnTo>
                      <a:lnTo>
                        <a:pt x="347" y="1469"/>
                      </a:lnTo>
                      <a:lnTo>
                        <a:pt x="490" y="1624"/>
                      </a:lnTo>
                      <a:lnTo>
                        <a:pt x="908" y="2066"/>
                      </a:lnTo>
                      <a:lnTo>
                        <a:pt x="1314" y="2508"/>
                      </a:lnTo>
                      <a:lnTo>
                        <a:pt x="2221" y="3559"/>
                      </a:lnTo>
                      <a:lnTo>
                        <a:pt x="2985" y="4454"/>
                      </a:lnTo>
                      <a:lnTo>
                        <a:pt x="3236" y="4741"/>
                      </a:lnTo>
                      <a:lnTo>
                        <a:pt x="3296" y="4812"/>
                      </a:lnTo>
                      <a:lnTo>
                        <a:pt x="3356" y="4884"/>
                      </a:lnTo>
                      <a:lnTo>
                        <a:pt x="3356" y="4896"/>
                      </a:lnTo>
                      <a:lnTo>
                        <a:pt x="3403" y="4896"/>
                      </a:lnTo>
                      <a:lnTo>
                        <a:pt x="4370" y="3785"/>
                      </a:lnTo>
                      <a:lnTo>
                        <a:pt x="5899" y="2018"/>
                      </a:lnTo>
                      <a:lnTo>
                        <a:pt x="6228" y="1644"/>
                      </a:lnTo>
                      <a:lnTo>
                        <a:pt x="6228" y="1644"/>
                      </a:lnTo>
                      <a:lnTo>
                        <a:pt x="7093" y="2556"/>
                      </a:lnTo>
                      <a:lnTo>
                        <a:pt x="8525" y="4048"/>
                      </a:lnTo>
                      <a:lnTo>
                        <a:pt x="8848" y="4394"/>
                      </a:lnTo>
                      <a:lnTo>
                        <a:pt x="8872" y="4394"/>
                      </a:lnTo>
                      <a:lnTo>
                        <a:pt x="8896" y="4382"/>
                      </a:lnTo>
                      <a:lnTo>
                        <a:pt x="9409" y="3642"/>
                      </a:lnTo>
                      <a:lnTo>
                        <a:pt x="10495" y="2114"/>
                      </a:lnTo>
                      <a:lnTo>
                        <a:pt x="11415" y="801"/>
                      </a:lnTo>
                      <a:lnTo>
                        <a:pt x="11534" y="621"/>
                      </a:lnTo>
                      <a:lnTo>
                        <a:pt x="11570" y="586"/>
                      </a:lnTo>
                      <a:lnTo>
                        <a:pt x="11594" y="562"/>
                      </a:lnTo>
                      <a:lnTo>
                        <a:pt x="11594" y="550"/>
                      </a:lnTo>
                      <a:lnTo>
                        <a:pt x="11630" y="538"/>
                      </a:lnTo>
                      <a:lnTo>
                        <a:pt x="11665" y="538"/>
                      </a:lnTo>
                      <a:lnTo>
                        <a:pt x="11964" y="454"/>
                      </a:lnTo>
                      <a:lnTo>
                        <a:pt x="13540" y="60"/>
                      </a:lnTo>
                      <a:lnTo>
                        <a:pt x="13576" y="48"/>
                      </a:lnTo>
                      <a:lnTo>
                        <a:pt x="13600" y="36"/>
                      </a:lnTo>
                      <a:lnTo>
                        <a:pt x="13600" y="13"/>
                      </a:lnTo>
                      <a:lnTo>
                        <a:pt x="1358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1646;p38"/>
                <p:cNvSpPr/>
                <p:nvPr/>
              </p:nvSpPr>
              <p:spPr>
                <a:xfrm>
                  <a:off x="6908122" y="563500"/>
                  <a:ext cx="21571" cy="21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" h="502" extrusionOk="0">
                      <a:moveTo>
                        <a:pt x="204" y="0"/>
                      </a:moveTo>
                      <a:lnTo>
                        <a:pt x="156" y="12"/>
                      </a:lnTo>
                      <a:lnTo>
                        <a:pt x="120" y="36"/>
                      </a:lnTo>
                      <a:lnTo>
                        <a:pt x="84" y="72"/>
                      </a:lnTo>
                      <a:lnTo>
                        <a:pt x="48" y="108"/>
                      </a:lnTo>
                      <a:lnTo>
                        <a:pt x="25" y="155"/>
                      </a:lnTo>
                      <a:lnTo>
                        <a:pt x="13" y="203"/>
                      </a:lnTo>
                      <a:lnTo>
                        <a:pt x="1" y="251"/>
                      </a:lnTo>
                      <a:lnTo>
                        <a:pt x="13" y="299"/>
                      </a:lnTo>
                      <a:lnTo>
                        <a:pt x="25" y="346"/>
                      </a:lnTo>
                      <a:lnTo>
                        <a:pt x="48" y="394"/>
                      </a:lnTo>
                      <a:lnTo>
                        <a:pt x="84" y="430"/>
                      </a:lnTo>
                      <a:lnTo>
                        <a:pt x="120" y="466"/>
                      </a:lnTo>
                      <a:lnTo>
                        <a:pt x="156" y="490"/>
                      </a:lnTo>
                      <a:lnTo>
                        <a:pt x="204" y="502"/>
                      </a:lnTo>
                      <a:lnTo>
                        <a:pt x="311" y="502"/>
                      </a:lnTo>
                      <a:lnTo>
                        <a:pt x="359" y="490"/>
                      </a:lnTo>
                      <a:lnTo>
                        <a:pt x="407" y="466"/>
                      </a:lnTo>
                      <a:lnTo>
                        <a:pt x="442" y="430"/>
                      </a:lnTo>
                      <a:lnTo>
                        <a:pt x="466" y="394"/>
                      </a:lnTo>
                      <a:lnTo>
                        <a:pt x="490" y="346"/>
                      </a:lnTo>
                      <a:lnTo>
                        <a:pt x="514" y="299"/>
                      </a:lnTo>
                      <a:lnTo>
                        <a:pt x="514" y="251"/>
                      </a:lnTo>
                      <a:lnTo>
                        <a:pt x="514" y="203"/>
                      </a:lnTo>
                      <a:lnTo>
                        <a:pt x="490" y="155"/>
                      </a:lnTo>
                      <a:lnTo>
                        <a:pt x="466" y="108"/>
                      </a:lnTo>
                      <a:lnTo>
                        <a:pt x="442" y="72"/>
                      </a:lnTo>
                      <a:lnTo>
                        <a:pt x="407" y="36"/>
                      </a:lnTo>
                      <a:lnTo>
                        <a:pt x="359" y="12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647;p38"/>
                <p:cNvSpPr/>
                <p:nvPr/>
              </p:nvSpPr>
              <p:spPr>
                <a:xfrm>
                  <a:off x="6939117" y="563500"/>
                  <a:ext cx="21068" cy="21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502" extrusionOk="0">
                      <a:moveTo>
                        <a:pt x="204" y="0"/>
                      </a:moveTo>
                      <a:lnTo>
                        <a:pt x="156" y="12"/>
                      </a:lnTo>
                      <a:lnTo>
                        <a:pt x="108" y="36"/>
                      </a:lnTo>
                      <a:lnTo>
                        <a:pt x="73" y="72"/>
                      </a:lnTo>
                      <a:lnTo>
                        <a:pt x="37" y="108"/>
                      </a:lnTo>
                      <a:lnTo>
                        <a:pt x="13" y="155"/>
                      </a:lnTo>
                      <a:lnTo>
                        <a:pt x="1" y="203"/>
                      </a:lnTo>
                      <a:lnTo>
                        <a:pt x="1" y="251"/>
                      </a:lnTo>
                      <a:lnTo>
                        <a:pt x="1" y="299"/>
                      </a:lnTo>
                      <a:lnTo>
                        <a:pt x="13" y="346"/>
                      </a:lnTo>
                      <a:lnTo>
                        <a:pt x="37" y="394"/>
                      </a:lnTo>
                      <a:lnTo>
                        <a:pt x="73" y="430"/>
                      </a:lnTo>
                      <a:lnTo>
                        <a:pt x="108" y="466"/>
                      </a:lnTo>
                      <a:lnTo>
                        <a:pt x="156" y="490"/>
                      </a:lnTo>
                      <a:lnTo>
                        <a:pt x="204" y="502"/>
                      </a:lnTo>
                      <a:lnTo>
                        <a:pt x="299" y="502"/>
                      </a:lnTo>
                      <a:lnTo>
                        <a:pt x="347" y="490"/>
                      </a:lnTo>
                      <a:lnTo>
                        <a:pt x="395" y="466"/>
                      </a:lnTo>
                      <a:lnTo>
                        <a:pt x="431" y="430"/>
                      </a:lnTo>
                      <a:lnTo>
                        <a:pt x="467" y="394"/>
                      </a:lnTo>
                      <a:lnTo>
                        <a:pt x="490" y="346"/>
                      </a:lnTo>
                      <a:lnTo>
                        <a:pt x="502" y="299"/>
                      </a:lnTo>
                      <a:lnTo>
                        <a:pt x="502" y="251"/>
                      </a:lnTo>
                      <a:lnTo>
                        <a:pt x="502" y="203"/>
                      </a:lnTo>
                      <a:lnTo>
                        <a:pt x="490" y="155"/>
                      </a:lnTo>
                      <a:lnTo>
                        <a:pt x="467" y="108"/>
                      </a:lnTo>
                      <a:lnTo>
                        <a:pt x="431" y="72"/>
                      </a:lnTo>
                      <a:lnTo>
                        <a:pt x="395" y="36"/>
                      </a:lnTo>
                      <a:lnTo>
                        <a:pt x="347" y="12"/>
                      </a:lnTo>
                      <a:lnTo>
                        <a:pt x="29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648;p38"/>
                <p:cNvSpPr/>
                <p:nvPr/>
              </p:nvSpPr>
              <p:spPr>
                <a:xfrm>
                  <a:off x="6969651" y="563500"/>
                  <a:ext cx="21529" cy="21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502" extrusionOk="0">
                      <a:moveTo>
                        <a:pt x="203" y="0"/>
                      </a:moveTo>
                      <a:lnTo>
                        <a:pt x="155" y="12"/>
                      </a:lnTo>
                      <a:lnTo>
                        <a:pt x="108" y="36"/>
                      </a:lnTo>
                      <a:lnTo>
                        <a:pt x="72" y="72"/>
                      </a:lnTo>
                      <a:lnTo>
                        <a:pt x="48" y="108"/>
                      </a:lnTo>
                      <a:lnTo>
                        <a:pt x="24" y="155"/>
                      </a:lnTo>
                      <a:lnTo>
                        <a:pt x="0" y="203"/>
                      </a:lnTo>
                      <a:lnTo>
                        <a:pt x="0" y="251"/>
                      </a:lnTo>
                      <a:lnTo>
                        <a:pt x="0" y="299"/>
                      </a:lnTo>
                      <a:lnTo>
                        <a:pt x="24" y="346"/>
                      </a:lnTo>
                      <a:lnTo>
                        <a:pt x="48" y="394"/>
                      </a:lnTo>
                      <a:lnTo>
                        <a:pt x="72" y="430"/>
                      </a:lnTo>
                      <a:lnTo>
                        <a:pt x="108" y="466"/>
                      </a:lnTo>
                      <a:lnTo>
                        <a:pt x="155" y="490"/>
                      </a:lnTo>
                      <a:lnTo>
                        <a:pt x="203" y="502"/>
                      </a:lnTo>
                      <a:lnTo>
                        <a:pt x="311" y="502"/>
                      </a:lnTo>
                      <a:lnTo>
                        <a:pt x="358" y="490"/>
                      </a:lnTo>
                      <a:lnTo>
                        <a:pt x="394" y="466"/>
                      </a:lnTo>
                      <a:lnTo>
                        <a:pt x="430" y="430"/>
                      </a:lnTo>
                      <a:lnTo>
                        <a:pt x="466" y="394"/>
                      </a:lnTo>
                      <a:lnTo>
                        <a:pt x="490" y="346"/>
                      </a:lnTo>
                      <a:lnTo>
                        <a:pt x="502" y="299"/>
                      </a:lnTo>
                      <a:lnTo>
                        <a:pt x="514" y="251"/>
                      </a:lnTo>
                      <a:lnTo>
                        <a:pt x="502" y="203"/>
                      </a:lnTo>
                      <a:lnTo>
                        <a:pt x="490" y="155"/>
                      </a:lnTo>
                      <a:lnTo>
                        <a:pt x="466" y="108"/>
                      </a:lnTo>
                      <a:lnTo>
                        <a:pt x="430" y="72"/>
                      </a:lnTo>
                      <a:lnTo>
                        <a:pt x="394" y="36"/>
                      </a:lnTo>
                      <a:lnTo>
                        <a:pt x="358" y="12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649;p38"/>
                <p:cNvSpPr/>
                <p:nvPr/>
              </p:nvSpPr>
              <p:spPr>
                <a:xfrm>
                  <a:off x="7009651" y="814514"/>
                  <a:ext cx="33550" cy="3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" h="801" extrusionOk="0">
                      <a:moveTo>
                        <a:pt x="394" y="1"/>
                      </a:moveTo>
                      <a:lnTo>
                        <a:pt x="311" y="13"/>
                      </a:lnTo>
                      <a:lnTo>
                        <a:pt x="239" y="37"/>
                      </a:lnTo>
                      <a:lnTo>
                        <a:pt x="168" y="72"/>
                      </a:lnTo>
                      <a:lnTo>
                        <a:pt x="108" y="120"/>
                      </a:lnTo>
                      <a:lnTo>
                        <a:pt x="60" y="180"/>
                      </a:lnTo>
                      <a:lnTo>
                        <a:pt x="24" y="240"/>
                      </a:lnTo>
                      <a:lnTo>
                        <a:pt x="0" y="323"/>
                      </a:lnTo>
                      <a:lnTo>
                        <a:pt x="0" y="407"/>
                      </a:lnTo>
                      <a:lnTo>
                        <a:pt x="0" y="478"/>
                      </a:lnTo>
                      <a:lnTo>
                        <a:pt x="24" y="562"/>
                      </a:lnTo>
                      <a:lnTo>
                        <a:pt x="60" y="622"/>
                      </a:lnTo>
                      <a:lnTo>
                        <a:pt x="108" y="681"/>
                      </a:lnTo>
                      <a:lnTo>
                        <a:pt x="168" y="729"/>
                      </a:lnTo>
                      <a:lnTo>
                        <a:pt x="239" y="765"/>
                      </a:lnTo>
                      <a:lnTo>
                        <a:pt x="311" y="789"/>
                      </a:lnTo>
                      <a:lnTo>
                        <a:pt x="394" y="801"/>
                      </a:lnTo>
                      <a:lnTo>
                        <a:pt x="478" y="789"/>
                      </a:lnTo>
                      <a:lnTo>
                        <a:pt x="550" y="765"/>
                      </a:lnTo>
                      <a:lnTo>
                        <a:pt x="621" y="729"/>
                      </a:lnTo>
                      <a:lnTo>
                        <a:pt x="681" y="681"/>
                      </a:lnTo>
                      <a:lnTo>
                        <a:pt x="729" y="622"/>
                      </a:lnTo>
                      <a:lnTo>
                        <a:pt x="765" y="562"/>
                      </a:lnTo>
                      <a:lnTo>
                        <a:pt x="788" y="478"/>
                      </a:lnTo>
                      <a:lnTo>
                        <a:pt x="800" y="407"/>
                      </a:lnTo>
                      <a:lnTo>
                        <a:pt x="788" y="323"/>
                      </a:lnTo>
                      <a:lnTo>
                        <a:pt x="765" y="240"/>
                      </a:lnTo>
                      <a:lnTo>
                        <a:pt x="729" y="180"/>
                      </a:lnTo>
                      <a:lnTo>
                        <a:pt x="681" y="120"/>
                      </a:lnTo>
                      <a:lnTo>
                        <a:pt x="621" y="72"/>
                      </a:lnTo>
                      <a:lnTo>
                        <a:pt x="550" y="37"/>
                      </a:lnTo>
                      <a:lnTo>
                        <a:pt x="478" y="13"/>
                      </a:lnTo>
                      <a:lnTo>
                        <a:pt x="39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650;p38"/>
                <p:cNvSpPr/>
                <p:nvPr/>
              </p:nvSpPr>
              <p:spPr>
                <a:xfrm>
                  <a:off x="7240183" y="797509"/>
                  <a:ext cx="33550" cy="3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" h="801" extrusionOk="0">
                      <a:moveTo>
                        <a:pt x="311" y="1"/>
                      </a:moveTo>
                      <a:lnTo>
                        <a:pt x="239" y="25"/>
                      </a:lnTo>
                      <a:lnTo>
                        <a:pt x="168" y="61"/>
                      </a:lnTo>
                      <a:lnTo>
                        <a:pt x="108" y="120"/>
                      </a:lnTo>
                      <a:lnTo>
                        <a:pt x="60" y="180"/>
                      </a:lnTo>
                      <a:lnTo>
                        <a:pt x="24" y="240"/>
                      </a:lnTo>
                      <a:lnTo>
                        <a:pt x="1" y="323"/>
                      </a:lnTo>
                      <a:lnTo>
                        <a:pt x="1" y="395"/>
                      </a:lnTo>
                      <a:lnTo>
                        <a:pt x="1" y="478"/>
                      </a:lnTo>
                      <a:lnTo>
                        <a:pt x="24" y="550"/>
                      </a:lnTo>
                      <a:lnTo>
                        <a:pt x="60" y="622"/>
                      </a:lnTo>
                      <a:lnTo>
                        <a:pt x="108" y="681"/>
                      </a:lnTo>
                      <a:lnTo>
                        <a:pt x="168" y="729"/>
                      </a:lnTo>
                      <a:lnTo>
                        <a:pt x="239" y="765"/>
                      </a:lnTo>
                      <a:lnTo>
                        <a:pt x="311" y="789"/>
                      </a:lnTo>
                      <a:lnTo>
                        <a:pt x="395" y="801"/>
                      </a:lnTo>
                      <a:lnTo>
                        <a:pt x="478" y="789"/>
                      </a:lnTo>
                      <a:lnTo>
                        <a:pt x="550" y="765"/>
                      </a:lnTo>
                      <a:lnTo>
                        <a:pt x="621" y="729"/>
                      </a:lnTo>
                      <a:lnTo>
                        <a:pt x="681" y="681"/>
                      </a:lnTo>
                      <a:lnTo>
                        <a:pt x="729" y="622"/>
                      </a:lnTo>
                      <a:lnTo>
                        <a:pt x="765" y="550"/>
                      </a:lnTo>
                      <a:lnTo>
                        <a:pt x="789" y="478"/>
                      </a:lnTo>
                      <a:lnTo>
                        <a:pt x="801" y="395"/>
                      </a:lnTo>
                      <a:lnTo>
                        <a:pt x="789" y="323"/>
                      </a:lnTo>
                      <a:lnTo>
                        <a:pt x="765" y="240"/>
                      </a:lnTo>
                      <a:lnTo>
                        <a:pt x="729" y="180"/>
                      </a:lnTo>
                      <a:lnTo>
                        <a:pt x="681" y="120"/>
                      </a:lnTo>
                      <a:lnTo>
                        <a:pt x="621" y="61"/>
                      </a:lnTo>
                      <a:lnTo>
                        <a:pt x="550" y="25"/>
                      </a:lnTo>
                      <a:lnTo>
                        <a:pt x="47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1" name="Google Shape;1651;p38"/>
                <p:cNvSpPr/>
                <p:nvPr/>
              </p:nvSpPr>
              <p:spPr>
                <a:xfrm>
                  <a:off x="7130655" y="684504"/>
                  <a:ext cx="31539" cy="31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753" extrusionOk="0">
                      <a:moveTo>
                        <a:pt x="299" y="0"/>
                      </a:moveTo>
                      <a:lnTo>
                        <a:pt x="228" y="24"/>
                      </a:lnTo>
                      <a:lnTo>
                        <a:pt x="168" y="60"/>
                      </a:lnTo>
                      <a:lnTo>
                        <a:pt x="108" y="108"/>
                      </a:lnTo>
                      <a:lnTo>
                        <a:pt x="60" y="168"/>
                      </a:lnTo>
                      <a:lnTo>
                        <a:pt x="25" y="227"/>
                      </a:lnTo>
                      <a:lnTo>
                        <a:pt x="13" y="299"/>
                      </a:lnTo>
                      <a:lnTo>
                        <a:pt x="1" y="371"/>
                      </a:lnTo>
                      <a:lnTo>
                        <a:pt x="13" y="454"/>
                      </a:lnTo>
                      <a:lnTo>
                        <a:pt x="25" y="526"/>
                      </a:lnTo>
                      <a:lnTo>
                        <a:pt x="60" y="586"/>
                      </a:lnTo>
                      <a:lnTo>
                        <a:pt x="108" y="645"/>
                      </a:lnTo>
                      <a:lnTo>
                        <a:pt x="168" y="681"/>
                      </a:lnTo>
                      <a:lnTo>
                        <a:pt x="228" y="717"/>
                      </a:lnTo>
                      <a:lnTo>
                        <a:pt x="299" y="741"/>
                      </a:lnTo>
                      <a:lnTo>
                        <a:pt x="383" y="753"/>
                      </a:lnTo>
                      <a:lnTo>
                        <a:pt x="454" y="741"/>
                      </a:lnTo>
                      <a:lnTo>
                        <a:pt x="526" y="717"/>
                      </a:lnTo>
                      <a:lnTo>
                        <a:pt x="586" y="681"/>
                      </a:lnTo>
                      <a:lnTo>
                        <a:pt x="646" y="645"/>
                      </a:lnTo>
                      <a:lnTo>
                        <a:pt x="693" y="586"/>
                      </a:lnTo>
                      <a:lnTo>
                        <a:pt x="729" y="526"/>
                      </a:lnTo>
                      <a:lnTo>
                        <a:pt x="741" y="454"/>
                      </a:lnTo>
                      <a:lnTo>
                        <a:pt x="753" y="371"/>
                      </a:lnTo>
                      <a:lnTo>
                        <a:pt x="741" y="299"/>
                      </a:lnTo>
                      <a:lnTo>
                        <a:pt x="729" y="227"/>
                      </a:lnTo>
                      <a:lnTo>
                        <a:pt x="693" y="168"/>
                      </a:lnTo>
                      <a:lnTo>
                        <a:pt x="646" y="108"/>
                      </a:lnTo>
                      <a:lnTo>
                        <a:pt x="586" y="60"/>
                      </a:lnTo>
                      <a:lnTo>
                        <a:pt x="526" y="24"/>
                      </a:ln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2" name="Google Shape;1652;p38"/>
                <p:cNvSpPr/>
                <p:nvPr/>
              </p:nvSpPr>
              <p:spPr>
                <a:xfrm>
                  <a:off x="7353691" y="639479"/>
                  <a:ext cx="31581" cy="3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754" extrusionOk="0">
                      <a:moveTo>
                        <a:pt x="371" y="1"/>
                      </a:moveTo>
                      <a:lnTo>
                        <a:pt x="299" y="13"/>
                      </a:lnTo>
                      <a:lnTo>
                        <a:pt x="228" y="37"/>
                      </a:lnTo>
                      <a:lnTo>
                        <a:pt x="168" y="73"/>
                      </a:lnTo>
                      <a:lnTo>
                        <a:pt x="108" y="108"/>
                      </a:lnTo>
                      <a:lnTo>
                        <a:pt x="61" y="168"/>
                      </a:lnTo>
                      <a:lnTo>
                        <a:pt x="25" y="228"/>
                      </a:lnTo>
                      <a:lnTo>
                        <a:pt x="1" y="299"/>
                      </a:lnTo>
                      <a:lnTo>
                        <a:pt x="1" y="383"/>
                      </a:lnTo>
                      <a:lnTo>
                        <a:pt x="1" y="455"/>
                      </a:lnTo>
                      <a:lnTo>
                        <a:pt x="25" y="526"/>
                      </a:lnTo>
                      <a:lnTo>
                        <a:pt x="61" y="586"/>
                      </a:lnTo>
                      <a:lnTo>
                        <a:pt x="108" y="646"/>
                      </a:lnTo>
                      <a:lnTo>
                        <a:pt x="168" y="693"/>
                      </a:lnTo>
                      <a:lnTo>
                        <a:pt x="228" y="729"/>
                      </a:lnTo>
                      <a:lnTo>
                        <a:pt x="299" y="753"/>
                      </a:lnTo>
                      <a:lnTo>
                        <a:pt x="455" y="753"/>
                      </a:lnTo>
                      <a:lnTo>
                        <a:pt x="526" y="729"/>
                      </a:lnTo>
                      <a:lnTo>
                        <a:pt x="586" y="693"/>
                      </a:lnTo>
                      <a:lnTo>
                        <a:pt x="646" y="646"/>
                      </a:lnTo>
                      <a:lnTo>
                        <a:pt x="693" y="586"/>
                      </a:lnTo>
                      <a:lnTo>
                        <a:pt x="717" y="526"/>
                      </a:lnTo>
                      <a:lnTo>
                        <a:pt x="741" y="455"/>
                      </a:lnTo>
                      <a:lnTo>
                        <a:pt x="753" y="383"/>
                      </a:lnTo>
                      <a:lnTo>
                        <a:pt x="741" y="299"/>
                      </a:lnTo>
                      <a:lnTo>
                        <a:pt x="717" y="228"/>
                      </a:lnTo>
                      <a:lnTo>
                        <a:pt x="693" y="168"/>
                      </a:lnTo>
                      <a:lnTo>
                        <a:pt x="646" y="108"/>
                      </a:lnTo>
                      <a:lnTo>
                        <a:pt x="586" y="73"/>
                      </a:lnTo>
                      <a:lnTo>
                        <a:pt x="526" y="37"/>
                      </a:lnTo>
                      <a:lnTo>
                        <a:pt x="455" y="13"/>
                      </a:lnTo>
                      <a:lnTo>
                        <a:pt x="37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1653;p38"/>
                <p:cNvSpPr/>
                <p:nvPr/>
              </p:nvSpPr>
              <p:spPr>
                <a:xfrm>
                  <a:off x="6884625" y="599479"/>
                  <a:ext cx="567123" cy="2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40" h="61" extrusionOk="0">
                      <a:moveTo>
                        <a:pt x="36" y="1"/>
                      </a:moveTo>
                      <a:lnTo>
                        <a:pt x="12" y="13"/>
                      </a:lnTo>
                      <a:lnTo>
                        <a:pt x="1" y="37"/>
                      </a:lnTo>
                      <a:lnTo>
                        <a:pt x="12" y="49"/>
                      </a:lnTo>
                      <a:lnTo>
                        <a:pt x="36" y="60"/>
                      </a:lnTo>
                      <a:lnTo>
                        <a:pt x="13504" y="60"/>
                      </a:lnTo>
                      <a:lnTo>
                        <a:pt x="13528" y="49"/>
                      </a:lnTo>
                      <a:lnTo>
                        <a:pt x="13540" y="37"/>
                      </a:lnTo>
                      <a:lnTo>
                        <a:pt x="13528" y="13"/>
                      </a:lnTo>
                      <a:lnTo>
                        <a:pt x="1350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54" name="Google Shape;1654;p38"/>
              <p:cNvGrpSpPr/>
              <p:nvPr/>
            </p:nvGrpSpPr>
            <p:grpSpPr>
              <a:xfrm>
                <a:off x="3387125" y="2008838"/>
                <a:ext cx="350532" cy="337682"/>
                <a:chOff x="6625800" y="1711525"/>
                <a:chExt cx="350532" cy="337682"/>
              </a:xfrm>
            </p:grpSpPr>
            <p:sp>
              <p:nvSpPr>
                <p:cNvPr id="1655" name="Google Shape;1655;p38"/>
                <p:cNvSpPr/>
                <p:nvPr/>
              </p:nvSpPr>
              <p:spPr>
                <a:xfrm>
                  <a:off x="6625800" y="1711525"/>
                  <a:ext cx="350532" cy="33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6281" extrusionOk="0">
                      <a:moveTo>
                        <a:pt x="3618" y="60"/>
                      </a:moveTo>
                      <a:lnTo>
                        <a:pt x="3845" y="96"/>
                      </a:lnTo>
                      <a:lnTo>
                        <a:pt x="4048" y="131"/>
                      </a:lnTo>
                      <a:lnTo>
                        <a:pt x="4262" y="179"/>
                      </a:lnTo>
                      <a:lnTo>
                        <a:pt x="4465" y="251"/>
                      </a:lnTo>
                      <a:lnTo>
                        <a:pt x="4656" y="334"/>
                      </a:lnTo>
                      <a:lnTo>
                        <a:pt x="4848" y="430"/>
                      </a:lnTo>
                      <a:lnTo>
                        <a:pt x="5039" y="537"/>
                      </a:lnTo>
                      <a:lnTo>
                        <a:pt x="5206" y="657"/>
                      </a:lnTo>
                      <a:lnTo>
                        <a:pt x="5373" y="788"/>
                      </a:lnTo>
                      <a:lnTo>
                        <a:pt x="5540" y="931"/>
                      </a:lnTo>
                      <a:lnTo>
                        <a:pt x="5683" y="1087"/>
                      </a:lnTo>
                      <a:lnTo>
                        <a:pt x="5815" y="1254"/>
                      </a:lnTo>
                      <a:lnTo>
                        <a:pt x="5934" y="1421"/>
                      </a:lnTo>
                      <a:lnTo>
                        <a:pt x="6053" y="1612"/>
                      </a:lnTo>
                      <a:lnTo>
                        <a:pt x="6149" y="1791"/>
                      </a:lnTo>
                      <a:lnTo>
                        <a:pt x="6233" y="1982"/>
                      </a:lnTo>
                      <a:lnTo>
                        <a:pt x="6304" y="2185"/>
                      </a:lnTo>
                      <a:lnTo>
                        <a:pt x="6364" y="2400"/>
                      </a:lnTo>
                      <a:lnTo>
                        <a:pt x="6412" y="2615"/>
                      </a:lnTo>
                      <a:lnTo>
                        <a:pt x="6447" y="2830"/>
                      </a:lnTo>
                      <a:lnTo>
                        <a:pt x="6459" y="3057"/>
                      </a:lnTo>
                      <a:lnTo>
                        <a:pt x="6459" y="3271"/>
                      </a:lnTo>
                      <a:lnTo>
                        <a:pt x="6435" y="3486"/>
                      </a:lnTo>
                      <a:lnTo>
                        <a:pt x="6400" y="3713"/>
                      </a:lnTo>
                      <a:lnTo>
                        <a:pt x="6352" y="3928"/>
                      </a:lnTo>
                      <a:lnTo>
                        <a:pt x="6292" y="4131"/>
                      </a:lnTo>
                      <a:lnTo>
                        <a:pt x="6221" y="4322"/>
                      </a:lnTo>
                      <a:lnTo>
                        <a:pt x="6125" y="4525"/>
                      </a:lnTo>
                      <a:lnTo>
                        <a:pt x="6030" y="4704"/>
                      </a:lnTo>
                      <a:lnTo>
                        <a:pt x="5910" y="4883"/>
                      </a:lnTo>
                      <a:lnTo>
                        <a:pt x="5791" y="5050"/>
                      </a:lnTo>
                      <a:lnTo>
                        <a:pt x="5647" y="5218"/>
                      </a:lnTo>
                      <a:lnTo>
                        <a:pt x="5504" y="5373"/>
                      </a:lnTo>
                      <a:lnTo>
                        <a:pt x="5337" y="5516"/>
                      </a:lnTo>
                      <a:lnTo>
                        <a:pt x="5170" y="5636"/>
                      </a:lnTo>
                      <a:lnTo>
                        <a:pt x="4991" y="5755"/>
                      </a:lnTo>
                      <a:lnTo>
                        <a:pt x="4812" y="5862"/>
                      </a:lnTo>
                      <a:lnTo>
                        <a:pt x="4621" y="5958"/>
                      </a:lnTo>
                      <a:lnTo>
                        <a:pt x="4418" y="6041"/>
                      </a:lnTo>
                      <a:lnTo>
                        <a:pt x="4215" y="6101"/>
                      </a:lnTo>
                      <a:lnTo>
                        <a:pt x="4012" y="6149"/>
                      </a:lnTo>
                      <a:lnTo>
                        <a:pt x="3761" y="6197"/>
                      </a:lnTo>
                      <a:lnTo>
                        <a:pt x="3498" y="6209"/>
                      </a:lnTo>
                      <a:lnTo>
                        <a:pt x="3248" y="6209"/>
                      </a:lnTo>
                      <a:lnTo>
                        <a:pt x="2985" y="6197"/>
                      </a:lnTo>
                      <a:lnTo>
                        <a:pt x="2734" y="6149"/>
                      </a:lnTo>
                      <a:lnTo>
                        <a:pt x="2495" y="6089"/>
                      </a:lnTo>
                      <a:lnTo>
                        <a:pt x="2245" y="6006"/>
                      </a:lnTo>
                      <a:lnTo>
                        <a:pt x="2018" y="5898"/>
                      </a:lnTo>
                      <a:lnTo>
                        <a:pt x="1791" y="5779"/>
                      </a:lnTo>
                      <a:lnTo>
                        <a:pt x="1576" y="5636"/>
                      </a:lnTo>
                      <a:lnTo>
                        <a:pt x="1540" y="5636"/>
                      </a:lnTo>
                      <a:lnTo>
                        <a:pt x="1469" y="5707"/>
                      </a:lnTo>
                      <a:lnTo>
                        <a:pt x="1385" y="5767"/>
                      </a:lnTo>
                      <a:lnTo>
                        <a:pt x="1301" y="5815"/>
                      </a:lnTo>
                      <a:lnTo>
                        <a:pt x="1206" y="5862"/>
                      </a:lnTo>
                      <a:lnTo>
                        <a:pt x="1015" y="5934"/>
                      </a:lnTo>
                      <a:lnTo>
                        <a:pt x="824" y="5970"/>
                      </a:lnTo>
                      <a:lnTo>
                        <a:pt x="633" y="5982"/>
                      </a:lnTo>
                      <a:lnTo>
                        <a:pt x="430" y="5970"/>
                      </a:lnTo>
                      <a:lnTo>
                        <a:pt x="334" y="5958"/>
                      </a:lnTo>
                      <a:lnTo>
                        <a:pt x="239" y="5934"/>
                      </a:lnTo>
                      <a:lnTo>
                        <a:pt x="143" y="5898"/>
                      </a:lnTo>
                      <a:lnTo>
                        <a:pt x="120" y="5890"/>
                      </a:lnTo>
                      <a:lnTo>
                        <a:pt x="120" y="5890"/>
                      </a:lnTo>
                      <a:lnTo>
                        <a:pt x="191" y="5862"/>
                      </a:lnTo>
                      <a:lnTo>
                        <a:pt x="334" y="5779"/>
                      </a:lnTo>
                      <a:lnTo>
                        <a:pt x="466" y="5683"/>
                      </a:lnTo>
                      <a:lnTo>
                        <a:pt x="585" y="5576"/>
                      </a:lnTo>
                      <a:lnTo>
                        <a:pt x="693" y="5456"/>
                      </a:lnTo>
                      <a:lnTo>
                        <a:pt x="788" y="5313"/>
                      </a:lnTo>
                      <a:lnTo>
                        <a:pt x="860" y="5170"/>
                      </a:lnTo>
                      <a:lnTo>
                        <a:pt x="917" y="5022"/>
                      </a:lnTo>
                      <a:lnTo>
                        <a:pt x="931" y="5015"/>
                      </a:lnTo>
                      <a:lnTo>
                        <a:pt x="919" y="4991"/>
                      </a:lnTo>
                      <a:lnTo>
                        <a:pt x="776" y="4776"/>
                      </a:lnTo>
                      <a:lnTo>
                        <a:pt x="645" y="4537"/>
                      </a:lnTo>
                      <a:lnTo>
                        <a:pt x="525" y="4310"/>
                      </a:lnTo>
                      <a:lnTo>
                        <a:pt x="442" y="4059"/>
                      </a:lnTo>
                      <a:lnTo>
                        <a:pt x="370" y="3809"/>
                      </a:lnTo>
                      <a:lnTo>
                        <a:pt x="322" y="3546"/>
                      </a:lnTo>
                      <a:lnTo>
                        <a:pt x="299" y="3283"/>
                      </a:lnTo>
                      <a:lnTo>
                        <a:pt x="299" y="3021"/>
                      </a:lnTo>
                      <a:lnTo>
                        <a:pt x="310" y="2806"/>
                      </a:lnTo>
                      <a:lnTo>
                        <a:pt x="346" y="2591"/>
                      </a:lnTo>
                      <a:lnTo>
                        <a:pt x="394" y="2376"/>
                      </a:lnTo>
                      <a:lnTo>
                        <a:pt x="454" y="2173"/>
                      </a:lnTo>
                      <a:lnTo>
                        <a:pt x="525" y="1970"/>
                      </a:lnTo>
                      <a:lnTo>
                        <a:pt x="621" y="1767"/>
                      </a:lnTo>
                      <a:lnTo>
                        <a:pt x="716" y="1576"/>
                      </a:lnTo>
                      <a:lnTo>
                        <a:pt x="836" y="1397"/>
                      </a:lnTo>
                      <a:lnTo>
                        <a:pt x="955" y="1230"/>
                      </a:lnTo>
                      <a:lnTo>
                        <a:pt x="1098" y="1063"/>
                      </a:lnTo>
                      <a:lnTo>
                        <a:pt x="1242" y="919"/>
                      </a:lnTo>
                      <a:lnTo>
                        <a:pt x="1397" y="776"/>
                      </a:lnTo>
                      <a:lnTo>
                        <a:pt x="1564" y="645"/>
                      </a:lnTo>
                      <a:lnTo>
                        <a:pt x="1743" y="525"/>
                      </a:lnTo>
                      <a:lnTo>
                        <a:pt x="1922" y="418"/>
                      </a:lnTo>
                      <a:lnTo>
                        <a:pt x="2113" y="322"/>
                      </a:lnTo>
                      <a:lnTo>
                        <a:pt x="2316" y="239"/>
                      </a:lnTo>
                      <a:lnTo>
                        <a:pt x="2519" y="179"/>
                      </a:lnTo>
                      <a:lnTo>
                        <a:pt x="2734" y="119"/>
                      </a:lnTo>
                      <a:lnTo>
                        <a:pt x="2961" y="84"/>
                      </a:lnTo>
                      <a:lnTo>
                        <a:pt x="3176" y="60"/>
                      </a:lnTo>
                      <a:close/>
                      <a:moveTo>
                        <a:pt x="3152" y="0"/>
                      </a:moveTo>
                      <a:lnTo>
                        <a:pt x="2925" y="24"/>
                      </a:lnTo>
                      <a:lnTo>
                        <a:pt x="2710" y="72"/>
                      </a:lnTo>
                      <a:lnTo>
                        <a:pt x="2483" y="119"/>
                      </a:lnTo>
                      <a:lnTo>
                        <a:pt x="2281" y="191"/>
                      </a:lnTo>
                      <a:lnTo>
                        <a:pt x="2078" y="275"/>
                      </a:lnTo>
                      <a:lnTo>
                        <a:pt x="1887" y="370"/>
                      </a:lnTo>
                      <a:lnTo>
                        <a:pt x="1707" y="478"/>
                      </a:lnTo>
                      <a:lnTo>
                        <a:pt x="1528" y="597"/>
                      </a:lnTo>
                      <a:lnTo>
                        <a:pt x="1349" y="728"/>
                      </a:lnTo>
                      <a:lnTo>
                        <a:pt x="1194" y="884"/>
                      </a:lnTo>
                      <a:lnTo>
                        <a:pt x="1039" y="1039"/>
                      </a:lnTo>
                      <a:lnTo>
                        <a:pt x="907" y="1206"/>
                      </a:lnTo>
                      <a:lnTo>
                        <a:pt x="776" y="1373"/>
                      </a:lnTo>
                      <a:lnTo>
                        <a:pt x="657" y="1564"/>
                      </a:lnTo>
                      <a:lnTo>
                        <a:pt x="561" y="1755"/>
                      </a:lnTo>
                      <a:lnTo>
                        <a:pt x="466" y="1946"/>
                      </a:lnTo>
                      <a:lnTo>
                        <a:pt x="394" y="2161"/>
                      </a:lnTo>
                      <a:lnTo>
                        <a:pt x="334" y="2364"/>
                      </a:lnTo>
                      <a:lnTo>
                        <a:pt x="287" y="2579"/>
                      </a:lnTo>
                      <a:lnTo>
                        <a:pt x="251" y="2830"/>
                      </a:lnTo>
                      <a:lnTo>
                        <a:pt x="239" y="3092"/>
                      </a:lnTo>
                      <a:lnTo>
                        <a:pt x="251" y="3343"/>
                      </a:lnTo>
                      <a:lnTo>
                        <a:pt x="275" y="3606"/>
                      </a:lnTo>
                      <a:lnTo>
                        <a:pt x="322" y="3857"/>
                      </a:lnTo>
                      <a:lnTo>
                        <a:pt x="394" y="4107"/>
                      </a:lnTo>
                      <a:lnTo>
                        <a:pt x="478" y="4346"/>
                      </a:lnTo>
                      <a:lnTo>
                        <a:pt x="597" y="4585"/>
                      </a:lnTo>
                      <a:lnTo>
                        <a:pt x="716" y="4812"/>
                      </a:lnTo>
                      <a:lnTo>
                        <a:pt x="865" y="5018"/>
                      </a:lnTo>
                      <a:lnTo>
                        <a:pt x="812" y="5146"/>
                      </a:lnTo>
                      <a:lnTo>
                        <a:pt x="740" y="5289"/>
                      </a:lnTo>
                      <a:lnTo>
                        <a:pt x="645" y="5409"/>
                      </a:lnTo>
                      <a:lnTo>
                        <a:pt x="549" y="5528"/>
                      </a:lnTo>
                      <a:lnTo>
                        <a:pt x="430" y="5636"/>
                      </a:lnTo>
                      <a:lnTo>
                        <a:pt x="310" y="5731"/>
                      </a:lnTo>
                      <a:lnTo>
                        <a:pt x="167" y="5803"/>
                      </a:lnTo>
                      <a:lnTo>
                        <a:pt x="24" y="5862"/>
                      </a:lnTo>
                      <a:lnTo>
                        <a:pt x="0" y="5874"/>
                      </a:lnTo>
                      <a:lnTo>
                        <a:pt x="0" y="5886"/>
                      </a:lnTo>
                      <a:lnTo>
                        <a:pt x="0" y="5898"/>
                      </a:lnTo>
                      <a:lnTo>
                        <a:pt x="12" y="5910"/>
                      </a:lnTo>
                      <a:lnTo>
                        <a:pt x="108" y="5958"/>
                      </a:lnTo>
                      <a:lnTo>
                        <a:pt x="215" y="5994"/>
                      </a:lnTo>
                      <a:lnTo>
                        <a:pt x="310" y="6018"/>
                      </a:lnTo>
                      <a:lnTo>
                        <a:pt x="418" y="6030"/>
                      </a:lnTo>
                      <a:lnTo>
                        <a:pt x="525" y="6041"/>
                      </a:lnTo>
                      <a:lnTo>
                        <a:pt x="728" y="6041"/>
                      </a:lnTo>
                      <a:lnTo>
                        <a:pt x="836" y="6030"/>
                      </a:lnTo>
                      <a:lnTo>
                        <a:pt x="931" y="6006"/>
                      </a:lnTo>
                      <a:lnTo>
                        <a:pt x="1039" y="5982"/>
                      </a:lnTo>
                      <a:lnTo>
                        <a:pt x="1134" y="5946"/>
                      </a:lnTo>
                      <a:lnTo>
                        <a:pt x="1230" y="5910"/>
                      </a:lnTo>
                      <a:lnTo>
                        <a:pt x="1325" y="5862"/>
                      </a:lnTo>
                      <a:lnTo>
                        <a:pt x="1421" y="5815"/>
                      </a:lnTo>
                      <a:lnTo>
                        <a:pt x="1504" y="5755"/>
                      </a:lnTo>
                      <a:lnTo>
                        <a:pt x="1572" y="5697"/>
                      </a:lnTo>
                      <a:lnTo>
                        <a:pt x="1572" y="5697"/>
                      </a:lnTo>
                      <a:lnTo>
                        <a:pt x="1779" y="5838"/>
                      </a:lnTo>
                      <a:lnTo>
                        <a:pt x="2018" y="5958"/>
                      </a:lnTo>
                      <a:lnTo>
                        <a:pt x="2257" y="6065"/>
                      </a:lnTo>
                      <a:lnTo>
                        <a:pt x="2519" y="6149"/>
                      </a:lnTo>
                      <a:lnTo>
                        <a:pt x="2770" y="6221"/>
                      </a:lnTo>
                      <a:lnTo>
                        <a:pt x="3045" y="6256"/>
                      </a:lnTo>
                      <a:lnTo>
                        <a:pt x="3307" y="6280"/>
                      </a:lnTo>
                      <a:lnTo>
                        <a:pt x="3582" y="6268"/>
                      </a:lnTo>
                      <a:lnTo>
                        <a:pt x="3797" y="6244"/>
                      </a:lnTo>
                      <a:lnTo>
                        <a:pt x="4012" y="6209"/>
                      </a:lnTo>
                      <a:lnTo>
                        <a:pt x="4227" y="6161"/>
                      </a:lnTo>
                      <a:lnTo>
                        <a:pt x="4442" y="6089"/>
                      </a:lnTo>
                      <a:lnTo>
                        <a:pt x="4645" y="6006"/>
                      </a:lnTo>
                      <a:lnTo>
                        <a:pt x="4848" y="5910"/>
                      </a:lnTo>
                      <a:lnTo>
                        <a:pt x="5039" y="5803"/>
                      </a:lnTo>
                      <a:lnTo>
                        <a:pt x="5218" y="5683"/>
                      </a:lnTo>
                      <a:lnTo>
                        <a:pt x="5385" y="5552"/>
                      </a:lnTo>
                      <a:lnTo>
                        <a:pt x="5552" y="5409"/>
                      </a:lnTo>
                      <a:lnTo>
                        <a:pt x="5695" y="5253"/>
                      </a:lnTo>
                      <a:lnTo>
                        <a:pt x="5839" y="5086"/>
                      </a:lnTo>
                      <a:lnTo>
                        <a:pt x="5970" y="4919"/>
                      </a:lnTo>
                      <a:lnTo>
                        <a:pt x="6077" y="4740"/>
                      </a:lnTo>
                      <a:lnTo>
                        <a:pt x="6185" y="4549"/>
                      </a:lnTo>
                      <a:lnTo>
                        <a:pt x="6268" y="4346"/>
                      </a:lnTo>
                      <a:lnTo>
                        <a:pt x="6352" y="4143"/>
                      </a:lnTo>
                      <a:lnTo>
                        <a:pt x="6412" y="3928"/>
                      </a:lnTo>
                      <a:lnTo>
                        <a:pt x="6471" y="3701"/>
                      </a:lnTo>
                      <a:lnTo>
                        <a:pt x="6495" y="3486"/>
                      </a:lnTo>
                      <a:lnTo>
                        <a:pt x="6519" y="3260"/>
                      </a:lnTo>
                      <a:lnTo>
                        <a:pt x="6519" y="3033"/>
                      </a:lnTo>
                      <a:lnTo>
                        <a:pt x="6495" y="2806"/>
                      </a:lnTo>
                      <a:lnTo>
                        <a:pt x="6471" y="2591"/>
                      </a:lnTo>
                      <a:lnTo>
                        <a:pt x="6424" y="2376"/>
                      </a:lnTo>
                      <a:lnTo>
                        <a:pt x="6364" y="2161"/>
                      </a:lnTo>
                      <a:lnTo>
                        <a:pt x="6292" y="1958"/>
                      </a:lnTo>
                      <a:lnTo>
                        <a:pt x="6197" y="1755"/>
                      </a:lnTo>
                      <a:lnTo>
                        <a:pt x="6101" y="1564"/>
                      </a:lnTo>
                      <a:lnTo>
                        <a:pt x="5982" y="1385"/>
                      </a:lnTo>
                      <a:lnTo>
                        <a:pt x="5850" y="1206"/>
                      </a:lnTo>
                      <a:lnTo>
                        <a:pt x="5719" y="1039"/>
                      </a:lnTo>
                      <a:lnTo>
                        <a:pt x="5564" y="884"/>
                      </a:lnTo>
                      <a:lnTo>
                        <a:pt x="5409" y="740"/>
                      </a:lnTo>
                      <a:lnTo>
                        <a:pt x="5242" y="609"/>
                      </a:lnTo>
                      <a:lnTo>
                        <a:pt x="5062" y="478"/>
                      </a:lnTo>
                      <a:lnTo>
                        <a:pt x="4871" y="370"/>
                      </a:lnTo>
                      <a:lnTo>
                        <a:pt x="4680" y="275"/>
                      </a:lnTo>
                      <a:lnTo>
                        <a:pt x="4477" y="191"/>
                      </a:lnTo>
                      <a:lnTo>
                        <a:pt x="4274" y="131"/>
                      </a:lnTo>
                      <a:lnTo>
                        <a:pt x="4060" y="72"/>
                      </a:lnTo>
                      <a:lnTo>
                        <a:pt x="3833" y="24"/>
                      </a:lnTo>
                      <a:lnTo>
                        <a:pt x="360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6" name="Google Shape;1656;p38"/>
                <p:cNvSpPr/>
                <p:nvPr/>
              </p:nvSpPr>
              <p:spPr>
                <a:xfrm>
                  <a:off x="6733592" y="1861680"/>
                  <a:ext cx="36666" cy="36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682" extrusionOk="0">
                      <a:moveTo>
                        <a:pt x="335" y="1"/>
                      </a:moveTo>
                      <a:lnTo>
                        <a:pt x="276" y="13"/>
                      </a:lnTo>
                      <a:lnTo>
                        <a:pt x="204" y="25"/>
                      </a:lnTo>
                      <a:lnTo>
                        <a:pt x="144" y="61"/>
                      </a:lnTo>
                      <a:lnTo>
                        <a:pt x="96" y="96"/>
                      </a:lnTo>
                      <a:lnTo>
                        <a:pt x="61" y="156"/>
                      </a:lnTo>
                      <a:lnTo>
                        <a:pt x="25" y="204"/>
                      </a:lnTo>
                      <a:lnTo>
                        <a:pt x="1" y="276"/>
                      </a:lnTo>
                      <a:lnTo>
                        <a:pt x="1" y="347"/>
                      </a:lnTo>
                      <a:lnTo>
                        <a:pt x="1" y="407"/>
                      </a:lnTo>
                      <a:lnTo>
                        <a:pt x="25" y="478"/>
                      </a:lnTo>
                      <a:lnTo>
                        <a:pt x="61" y="538"/>
                      </a:lnTo>
                      <a:lnTo>
                        <a:pt x="96" y="586"/>
                      </a:lnTo>
                      <a:lnTo>
                        <a:pt x="144" y="622"/>
                      </a:lnTo>
                      <a:lnTo>
                        <a:pt x="204" y="658"/>
                      </a:lnTo>
                      <a:lnTo>
                        <a:pt x="276" y="681"/>
                      </a:lnTo>
                      <a:lnTo>
                        <a:pt x="407" y="681"/>
                      </a:lnTo>
                      <a:lnTo>
                        <a:pt x="478" y="658"/>
                      </a:lnTo>
                      <a:lnTo>
                        <a:pt x="526" y="622"/>
                      </a:lnTo>
                      <a:lnTo>
                        <a:pt x="586" y="586"/>
                      </a:lnTo>
                      <a:lnTo>
                        <a:pt x="622" y="538"/>
                      </a:lnTo>
                      <a:lnTo>
                        <a:pt x="658" y="478"/>
                      </a:lnTo>
                      <a:lnTo>
                        <a:pt x="670" y="407"/>
                      </a:lnTo>
                      <a:lnTo>
                        <a:pt x="681" y="347"/>
                      </a:lnTo>
                      <a:lnTo>
                        <a:pt x="670" y="276"/>
                      </a:lnTo>
                      <a:lnTo>
                        <a:pt x="658" y="204"/>
                      </a:lnTo>
                      <a:lnTo>
                        <a:pt x="622" y="156"/>
                      </a:lnTo>
                      <a:lnTo>
                        <a:pt x="586" y="96"/>
                      </a:lnTo>
                      <a:lnTo>
                        <a:pt x="526" y="61"/>
                      </a:lnTo>
                      <a:lnTo>
                        <a:pt x="478" y="25"/>
                      </a:lnTo>
                      <a:lnTo>
                        <a:pt x="407" y="13"/>
                      </a:lnTo>
                      <a:lnTo>
                        <a:pt x="33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1657;p38"/>
                <p:cNvSpPr/>
                <p:nvPr/>
              </p:nvSpPr>
              <p:spPr>
                <a:xfrm>
                  <a:off x="6793321" y="1861680"/>
                  <a:ext cx="36612" cy="36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682" extrusionOk="0">
                      <a:moveTo>
                        <a:pt x="335" y="1"/>
                      </a:moveTo>
                      <a:lnTo>
                        <a:pt x="275" y="13"/>
                      </a:lnTo>
                      <a:lnTo>
                        <a:pt x="203" y="25"/>
                      </a:lnTo>
                      <a:lnTo>
                        <a:pt x="144" y="61"/>
                      </a:lnTo>
                      <a:lnTo>
                        <a:pt x="96" y="96"/>
                      </a:lnTo>
                      <a:lnTo>
                        <a:pt x="60" y="156"/>
                      </a:lnTo>
                      <a:lnTo>
                        <a:pt x="24" y="204"/>
                      </a:lnTo>
                      <a:lnTo>
                        <a:pt x="0" y="276"/>
                      </a:lnTo>
                      <a:lnTo>
                        <a:pt x="0" y="347"/>
                      </a:lnTo>
                      <a:lnTo>
                        <a:pt x="0" y="407"/>
                      </a:lnTo>
                      <a:lnTo>
                        <a:pt x="24" y="478"/>
                      </a:lnTo>
                      <a:lnTo>
                        <a:pt x="60" y="538"/>
                      </a:lnTo>
                      <a:lnTo>
                        <a:pt x="96" y="586"/>
                      </a:lnTo>
                      <a:lnTo>
                        <a:pt x="144" y="622"/>
                      </a:lnTo>
                      <a:lnTo>
                        <a:pt x="203" y="658"/>
                      </a:lnTo>
                      <a:lnTo>
                        <a:pt x="275" y="681"/>
                      </a:lnTo>
                      <a:lnTo>
                        <a:pt x="406" y="681"/>
                      </a:lnTo>
                      <a:lnTo>
                        <a:pt x="478" y="658"/>
                      </a:lnTo>
                      <a:lnTo>
                        <a:pt x="526" y="622"/>
                      </a:lnTo>
                      <a:lnTo>
                        <a:pt x="585" y="586"/>
                      </a:lnTo>
                      <a:lnTo>
                        <a:pt x="621" y="538"/>
                      </a:lnTo>
                      <a:lnTo>
                        <a:pt x="657" y="478"/>
                      </a:lnTo>
                      <a:lnTo>
                        <a:pt x="669" y="407"/>
                      </a:lnTo>
                      <a:lnTo>
                        <a:pt x="681" y="347"/>
                      </a:lnTo>
                      <a:lnTo>
                        <a:pt x="669" y="276"/>
                      </a:lnTo>
                      <a:lnTo>
                        <a:pt x="657" y="204"/>
                      </a:lnTo>
                      <a:lnTo>
                        <a:pt x="621" y="156"/>
                      </a:lnTo>
                      <a:lnTo>
                        <a:pt x="585" y="96"/>
                      </a:lnTo>
                      <a:lnTo>
                        <a:pt x="526" y="61"/>
                      </a:lnTo>
                      <a:lnTo>
                        <a:pt x="478" y="25"/>
                      </a:lnTo>
                      <a:lnTo>
                        <a:pt x="406" y="13"/>
                      </a:lnTo>
                      <a:lnTo>
                        <a:pt x="33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8" name="Google Shape;1658;p38"/>
                <p:cNvSpPr/>
                <p:nvPr/>
              </p:nvSpPr>
              <p:spPr>
                <a:xfrm>
                  <a:off x="6852996" y="1861680"/>
                  <a:ext cx="36666" cy="36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682" extrusionOk="0">
                      <a:moveTo>
                        <a:pt x="335" y="1"/>
                      </a:moveTo>
                      <a:lnTo>
                        <a:pt x="275" y="13"/>
                      </a:lnTo>
                      <a:lnTo>
                        <a:pt x="204" y="25"/>
                      </a:lnTo>
                      <a:lnTo>
                        <a:pt x="144" y="61"/>
                      </a:lnTo>
                      <a:lnTo>
                        <a:pt x="96" y="96"/>
                      </a:lnTo>
                      <a:lnTo>
                        <a:pt x="60" y="156"/>
                      </a:lnTo>
                      <a:lnTo>
                        <a:pt x="25" y="204"/>
                      </a:lnTo>
                      <a:lnTo>
                        <a:pt x="1" y="276"/>
                      </a:lnTo>
                      <a:lnTo>
                        <a:pt x="1" y="347"/>
                      </a:lnTo>
                      <a:lnTo>
                        <a:pt x="1" y="407"/>
                      </a:lnTo>
                      <a:lnTo>
                        <a:pt x="25" y="478"/>
                      </a:lnTo>
                      <a:lnTo>
                        <a:pt x="60" y="538"/>
                      </a:lnTo>
                      <a:lnTo>
                        <a:pt x="96" y="586"/>
                      </a:lnTo>
                      <a:lnTo>
                        <a:pt x="144" y="622"/>
                      </a:lnTo>
                      <a:lnTo>
                        <a:pt x="204" y="658"/>
                      </a:lnTo>
                      <a:lnTo>
                        <a:pt x="275" y="681"/>
                      </a:lnTo>
                      <a:lnTo>
                        <a:pt x="407" y="681"/>
                      </a:lnTo>
                      <a:lnTo>
                        <a:pt x="466" y="658"/>
                      </a:lnTo>
                      <a:lnTo>
                        <a:pt x="526" y="622"/>
                      </a:lnTo>
                      <a:lnTo>
                        <a:pt x="586" y="586"/>
                      </a:lnTo>
                      <a:lnTo>
                        <a:pt x="622" y="538"/>
                      </a:lnTo>
                      <a:lnTo>
                        <a:pt x="657" y="478"/>
                      </a:lnTo>
                      <a:lnTo>
                        <a:pt x="669" y="407"/>
                      </a:lnTo>
                      <a:lnTo>
                        <a:pt x="681" y="347"/>
                      </a:lnTo>
                      <a:lnTo>
                        <a:pt x="669" y="276"/>
                      </a:lnTo>
                      <a:lnTo>
                        <a:pt x="657" y="204"/>
                      </a:lnTo>
                      <a:lnTo>
                        <a:pt x="622" y="156"/>
                      </a:lnTo>
                      <a:lnTo>
                        <a:pt x="586" y="96"/>
                      </a:lnTo>
                      <a:lnTo>
                        <a:pt x="526" y="61"/>
                      </a:lnTo>
                      <a:lnTo>
                        <a:pt x="466" y="25"/>
                      </a:lnTo>
                      <a:lnTo>
                        <a:pt x="407" y="13"/>
                      </a:lnTo>
                      <a:lnTo>
                        <a:pt x="33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59" name="Google Shape;1659;p38"/>
              <p:cNvSpPr/>
              <p:nvPr/>
            </p:nvSpPr>
            <p:spPr>
              <a:xfrm>
                <a:off x="866175" y="1604526"/>
                <a:ext cx="303294" cy="29161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69" extrusionOk="0">
                    <a:moveTo>
                      <a:pt x="3355" y="60"/>
                    </a:moveTo>
                    <a:lnTo>
                      <a:pt x="3570" y="84"/>
                    </a:lnTo>
                    <a:lnTo>
                      <a:pt x="3785" y="119"/>
                    </a:lnTo>
                    <a:lnTo>
                      <a:pt x="4000" y="179"/>
                    </a:lnTo>
                    <a:lnTo>
                      <a:pt x="4203" y="251"/>
                    </a:lnTo>
                    <a:lnTo>
                      <a:pt x="4394" y="322"/>
                    </a:lnTo>
                    <a:lnTo>
                      <a:pt x="4585" y="418"/>
                    </a:lnTo>
                    <a:lnTo>
                      <a:pt x="4776" y="525"/>
                    </a:lnTo>
                    <a:lnTo>
                      <a:pt x="4943" y="645"/>
                    </a:lnTo>
                    <a:lnTo>
                      <a:pt x="5111" y="776"/>
                    </a:lnTo>
                    <a:lnTo>
                      <a:pt x="5278" y="919"/>
                    </a:lnTo>
                    <a:lnTo>
                      <a:pt x="5421" y="1075"/>
                    </a:lnTo>
                    <a:lnTo>
                      <a:pt x="5564" y="1230"/>
                    </a:lnTo>
                    <a:lnTo>
                      <a:pt x="5684" y="1409"/>
                    </a:lnTo>
                    <a:lnTo>
                      <a:pt x="5803" y="1588"/>
                    </a:lnTo>
                    <a:lnTo>
                      <a:pt x="5899" y="1779"/>
                    </a:lnTo>
                    <a:lnTo>
                      <a:pt x="5994" y="1970"/>
                    </a:lnTo>
                    <a:lnTo>
                      <a:pt x="6066" y="2173"/>
                    </a:lnTo>
                    <a:lnTo>
                      <a:pt x="6125" y="2376"/>
                    </a:lnTo>
                    <a:lnTo>
                      <a:pt x="6173" y="2579"/>
                    </a:lnTo>
                    <a:lnTo>
                      <a:pt x="6197" y="2842"/>
                    </a:lnTo>
                    <a:lnTo>
                      <a:pt x="6221" y="3092"/>
                    </a:lnTo>
                    <a:lnTo>
                      <a:pt x="6209" y="3343"/>
                    </a:lnTo>
                    <a:lnTo>
                      <a:pt x="6185" y="3606"/>
                    </a:lnTo>
                    <a:lnTo>
                      <a:pt x="6125" y="3857"/>
                    </a:lnTo>
                    <a:lnTo>
                      <a:pt x="6066" y="4095"/>
                    </a:lnTo>
                    <a:lnTo>
                      <a:pt x="5970" y="4334"/>
                    </a:lnTo>
                    <a:lnTo>
                      <a:pt x="5863" y="4573"/>
                    </a:lnTo>
                    <a:lnTo>
                      <a:pt x="5731" y="4788"/>
                    </a:lnTo>
                    <a:lnTo>
                      <a:pt x="5588" y="4991"/>
                    </a:lnTo>
                    <a:lnTo>
                      <a:pt x="5588" y="5015"/>
                    </a:lnTo>
                    <a:lnTo>
                      <a:pt x="5648" y="5170"/>
                    </a:lnTo>
                    <a:lnTo>
                      <a:pt x="5719" y="5313"/>
                    </a:lnTo>
                    <a:lnTo>
                      <a:pt x="5815" y="5445"/>
                    </a:lnTo>
                    <a:lnTo>
                      <a:pt x="5922" y="5576"/>
                    </a:lnTo>
                    <a:lnTo>
                      <a:pt x="6042" y="5683"/>
                    </a:lnTo>
                    <a:lnTo>
                      <a:pt x="6173" y="5779"/>
                    </a:lnTo>
                    <a:lnTo>
                      <a:pt x="6328" y="5862"/>
                    </a:lnTo>
                    <a:lnTo>
                      <a:pt x="6399" y="5890"/>
                    </a:lnTo>
                    <a:lnTo>
                      <a:pt x="6399" y="5890"/>
                    </a:lnTo>
                    <a:lnTo>
                      <a:pt x="6376" y="5898"/>
                    </a:lnTo>
                    <a:lnTo>
                      <a:pt x="6281" y="5934"/>
                    </a:lnTo>
                    <a:lnTo>
                      <a:pt x="6185" y="5958"/>
                    </a:lnTo>
                    <a:lnTo>
                      <a:pt x="6078" y="5970"/>
                    </a:lnTo>
                    <a:lnTo>
                      <a:pt x="5887" y="5982"/>
                    </a:lnTo>
                    <a:lnTo>
                      <a:pt x="5684" y="5970"/>
                    </a:lnTo>
                    <a:lnTo>
                      <a:pt x="5493" y="5922"/>
                    </a:lnTo>
                    <a:lnTo>
                      <a:pt x="5302" y="5862"/>
                    </a:lnTo>
                    <a:lnTo>
                      <a:pt x="5218" y="5815"/>
                    </a:lnTo>
                    <a:lnTo>
                      <a:pt x="5134" y="5767"/>
                    </a:lnTo>
                    <a:lnTo>
                      <a:pt x="5051" y="5707"/>
                    </a:lnTo>
                    <a:lnTo>
                      <a:pt x="4967" y="5636"/>
                    </a:lnTo>
                    <a:lnTo>
                      <a:pt x="4931" y="5636"/>
                    </a:lnTo>
                    <a:lnTo>
                      <a:pt x="4705" y="5779"/>
                    </a:lnTo>
                    <a:lnTo>
                      <a:pt x="4478" y="5910"/>
                    </a:lnTo>
                    <a:lnTo>
                      <a:pt x="4239" y="6006"/>
                    </a:lnTo>
                    <a:lnTo>
                      <a:pt x="3988" y="6089"/>
                    </a:lnTo>
                    <a:lnTo>
                      <a:pt x="3726" y="6161"/>
                    </a:lnTo>
                    <a:lnTo>
                      <a:pt x="3463" y="6197"/>
                    </a:lnTo>
                    <a:lnTo>
                      <a:pt x="3200" y="6221"/>
                    </a:lnTo>
                    <a:lnTo>
                      <a:pt x="2938" y="6209"/>
                    </a:lnTo>
                    <a:lnTo>
                      <a:pt x="2723" y="6185"/>
                    </a:lnTo>
                    <a:lnTo>
                      <a:pt x="2508" y="6149"/>
                    </a:lnTo>
                    <a:lnTo>
                      <a:pt x="2293" y="6101"/>
                    </a:lnTo>
                    <a:lnTo>
                      <a:pt x="2090" y="6030"/>
                    </a:lnTo>
                    <a:lnTo>
                      <a:pt x="1899" y="5958"/>
                    </a:lnTo>
                    <a:lnTo>
                      <a:pt x="1696" y="5862"/>
                    </a:lnTo>
                    <a:lnTo>
                      <a:pt x="1517" y="5755"/>
                    </a:lnTo>
                    <a:lnTo>
                      <a:pt x="1338" y="5636"/>
                    </a:lnTo>
                    <a:lnTo>
                      <a:pt x="1171" y="5504"/>
                    </a:lnTo>
                    <a:lnTo>
                      <a:pt x="1003" y="5361"/>
                    </a:lnTo>
                    <a:lnTo>
                      <a:pt x="860" y="5218"/>
                    </a:lnTo>
                    <a:lnTo>
                      <a:pt x="729" y="5051"/>
                    </a:lnTo>
                    <a:lnTo>
                      <a:pt x="597" y="4883"/>
                    </a:lnTo>
                    <a:lnTo>
                      <a:pt x="490" y="4704"/>
                    </a:lnTo>
                    <a:lnTo>
                      <a:pt x="382" y="4525"/>
                    </a:lnTo>
                    <a:lnTo>
                      <a:pt x="299" y="4322"/>
                    </a:lnTo>
                    <a:lnTo>
                      <a:pt x="215" y="4119"/>
                    </a:lnTo>
                    <a:lnTo>
                      <a:pt x="156" y="3904"/>
                    </a:lnTo>
                    <a:lnTo>
                      <a:pt x="108" y="3689"/>
                    </a:lnTo>
                    <a:lnTo>
                      <a:pt x="72" y="3475"/>
                    </a:lnTo>
                    <a:lnTo>
                      <a:pt x="60" y="3248"/>
                    </a:lnTo>
                    <a:lnTo>
                      <a:pt x="60" y="3033"/>
                    </a:lnTo>
                    <a:lnTo>
                      <a:pt x="72" y="2806"/>
                    </a:lnTo>
                    <a:lnTo>
                      <a:pt x="108" y="2591"/>
                    </a:lnTo>
                    <a:lnTo>
                      <a:pt x="144" y="2388"/>
                    </a:lnTo>
                    <a:lnTo>
                      <a:pt x="203" y="2173"/>
                    </a:lnTo>
                    <a:lnTo>
                      <a:pt x="287" y="1982"/>
                    </a:lnTo>
                    <a:lnTo>
                      <a:pt x="371" y="1779"/>
                    </a:lnTo>
                    <a:lnTo>
                      <a:pt x="466" y="1600"/>
                    </a:lnTo>
                    <a:lnTo>
                      <a:pt x="585" y="1409"/>
                    </a:lnTo>
                    <a:lnTo>
                      <a:pt x="705" y="1242"/>
                    </a:lnTo>
                    <a:lnTo>
                      <a:pt x="848" y="1075"/>
                    </a:lnTo>
                    <a:lnTo>
                      <a:pt x="991" y="919"/>
                    </a:lnTo>
                    <a:lnTo>
                      <a:pt x="1147" y="776"/>
                    </a:lnTo>
                    <a:lnTo>
                      <a:pt x="1314" y="645"/>
                    </a:lnTo>
                    <a:lnTo>
                      <a:pt x="1493" y="525"/>
                    </a:lnTo>
                    <a:lnTo>
                      <a:pt x="1672" y="418"/>
                    </a:lnTo>
                    <a:lnTo>
                      <a:pt x="1863" y="334"/>
                    </a:lnTo>
                    <a:lnTo>
                      <a:pt x="2066" y="251"/>
                    </a:lnTo>
                    <a:lnTo>
                      <a:pt x="2269" y="179"/>
                    </a:lnTo>
                    <a:lnTo>
                      <a:pt x="2472" y="131"/>
                    </a:lnTo>
                    <a:lnTo>
                      <a:pt x="2699" y="84"/>
                    </a:lnTo>
                    <a:lnTo>
                      <a:pt x="2914" y="60"/>
                    </a:lnTo>
                    <a:close/>
                    <a:moveTo>
                      <a:pt x="2890" y="0"/>
                    </a:moveTo>
                    <a:lnTo>
                      <a:pt x="2663" y="36"/>
                    </a:lnTo>
                    <a:lnTo>
                      <a:pt x="2448" y="72"/>
                    </a:lnTo>
                    <a:lnTo>
                      <a:pt x="2245" y="119"/>
                    </a:lnTo>
                    <a:lnTo>
                      <a:pt x="2030" y="191"/>
                    </a:lnTo>
                    <a:lnTo>
                      <a:pt x="1827" y="275"/>
                    </a:lnTo>
                    <a:lnTo>
                      <a:pt x="1636" y="370"/>
                    </a:lnTo>
                    <a:lnTo>
                      <a:pt x="1445" y="490"/>
                    </a:lnTo>
                    <a:lnTo>
                      <a:pt x="1266" y="609"/>
                    </a:lnTo>
                    <a:lnTo>
                      <a:pt x="1099" y="740"/>
                    </a:lnTo>
                    <a:lnTo>
                      <a:pt x="944" y="896"/>
                    </a:lnTo>
                    <a:lnTo>
                      <a:pt x="788" y="1051"/>
                    </a:lnTo>
                    <a:lnTo>
                      <a:pt x="657" y="1218"/>
                    </a:lnTo>
                    <a:lnTo>
                      <a:pt x="526" y="1385"/>
                    </a:lnTo>
                    <a:lnTo>
                      <a:pt x="418" y="1576"/>
                    </a:lnTo>
                    <a:lnTo>
                      <a:pt x="311" y="1767"/>
                    </a:lnTo>
                    <a:lnTo>
                      <a:pt x="227" y="1958"/>
                    </a:lnTo>
                    <a:lnTo>
                      <a:pt x="144" y="2161"/>
                    </a:lnTo>
                    <a:lnTo>
                      <a:pt x="84" y="2376"/>
                    </a:lnTo>
                    <a:lnTo>
                      <a:pt x="36" y="2603"/>
                    </a:lnTo>
                    <a:lnTo>
                      <a:pt x="12" y="2830"/>
                    </a:lnTo>
                    <a:lnTo>
                      <a:pt x="0" y="3057"/>
                    </a:lnTo>
                    <a:lnTo>
                      <a:pt x="0" y="3283"/>
                    </a:lnTo>
                    <a:lnTo>
                      <a:pt x="12" y="3498"/>
                    </a:lnTo>
                    <a:lnTo>
                      <a:pt x="48" y="3725"/>
                    </a:lnTo>
                    <a:lnTo>
                      <a:pt x="96" y="3952"/>
                    </a:lnTo>
                    <a:lnTo>
                      <a:pt x="168" y="4155"/>
                    </a:lnTo>
                    <a:lnTo>
                      <a:pt x="239" y="4358"/>
                    </a:lnTo>
                    <a:lnTo>
                      <a:pt x="335" y="4549"/>
                    </a:lnTo>
                    <a:lnTo>
                      <a:pt x="442" y="4740"/>
                    </a:lnTo>
                    <a:lnTo>
                      <a:pt x="550" y="4919"/>
                    </a:lnTo>
                    <a:lnTo>
                      <a:pt x="681" y="5098"/>
                    </a:lnTo>
                    <a:lnTo>
                      <a:pt x="824" y="5265"/>
                    </a:lnTo>
                    <a:lnTo>
                      <a:pt x="979" y="5421"/>
                    </a:lnTo>
                    <a:lnTo>
                      <a:pt x="1135" y="5564"/>
                    </a:lnTo>
                    <a:lnTo>
                      <a:pt x="1314" y="5695"/>
                    </a:lnTo>
                    <a:lnTo>
                      <a:pt x="1493" y="5815"/>
                    </a:lnTo>
                    <a:lnTo>
                      <a:pt x="1684" y="5922"/>
                    </a:lnTo>
                    <a:lnTo>
                      <a:pt x="1875" y="6018"/>
                    </a:lnTo>
                    <a:lnTo>
                      <a:pt x="2078" y="6089"/>
                    </a:lnTo>
                    <a:lnTo>
                      <a:pt x="2281" y="6161"/>
                    </a:lnTo>
                    <a:lnTo>
                      <a:pt x="2496" y="6209"/>
                    </a:lnTo>
                    <a:lnTo>
                      <a:pt x="2758" y="6256"/>
                    </a:lnTo>
                    <a:lnTo>
                      <a:pt x="3009" y="6268"/>
                    </a:lnTo>
                    <a:lnTo>
                      <a:pt x="3272" y="6268"/>
                    </a:lnTo>
                    <a:lnTo>
                      <a:pt x="3523" y="6256"/>
                    </a:lnTo>
                    <a:lnTo>
                      <a:pt x="3785" y="6209"/>
                    </a:lnTo>
                    <a:lnTo>
                      <a:pt x="4024" y="6149"/>
                    </a:lnTo>
                    <a:lnTo>
                      <a:pt x="4275" y="6065"/>
                    </a:lnTo>
                    <a:lnTo>
                      <a:pt x="4514" y="5958"/>
                    </a:lnTo>
                    <a:lnTo>
                      <a:pt x="4740" y="5827"/>
                    </a:lnTo>
                    <a:lnTo>
                      <a:pt x="4947" y="5696"/>
                    </a:lnTo>
                    <a:lnTo>
                      <a:pt x="4947" y="5696"/>
                    </a:lnTo>
                    <a:lnTo>
                      <a:pt x="5015" y="5755"/>
                    </a:lnTo>
                    <a:lnTo>
                      <a:pt x="5099" y="5815"/>
                    </a:lnTo>
                    <a:lnTo>
                      <a:pt x="5182" y="5862"/>
                    </a:lnTo>
                    <a:lnTo>
                      <a:pt x="5278" y="5910"/>
                    </a:lnTo>
                    <a:lnTo>
                      <a:pt x="5373" y="5946"/>
                    </a:lnTo>
                    <a:lnTo>
                      <a:pt x="5481" y="5982"/>
                    </a:lnTo>
                    <a:lnTo>
                      <a:pt x="5576" y="6006"/>
                    </a:lnTo>
                    <a:lnTo>
                      <a:pt x="5684" y="6030"/>
                    </a:lnTo>
                    <a:lnTo>
                      <a:pt x="5779" y="6042"/>
                    </a:lnTo>
                    <a:lnTo>
                      <a:pt x="5994" y="6042"/>
                    </a:lnTo>
                    <a:lnTo>
                      <a:pt x="6090" y="6030"/>
                    </a:lnTo>
                    <a:lnTo>
                      <a:pt x="6197" y="6018"/>
                    </a:lnTo>
                    <a:lnTo>
                      <a:pt x="6305" y="5994"/>
                    </a:lnTo>
                    <a:lnTo>
                      <a:pt x="6400" y="5958"/>
                    </a:lnTo>
                    <a:lnTo>
                      <a:pt x="6477" y="5920"/>
                    </a:lnTo>
                    <a:lnTo>
                      <a:pt x="6477" y="5920"/>
                    </a:lnTo>
                    <a:lnTo>
                      <a:pt x="6484" y="5922"/>
                    </a:lnTo>
                    <a:lnTo>
                      <a:pt x="6484" y="5922"/>
                    </a:lnTo>
                    <a:lnTo>
                      <a:pt x="6483" y="5917"/>
                    </a:lnTo>
                    <a:lnTo>
                      <a:pt x="6483" y="5917"/>
                    </a:lnTo>
                    <a:lnTo>
                      <a:pt x="6496" y="5910"/>
                    </a:lnTo>
                    <a:lnTo>
                      <a:pt x="6507" y="5898"/>
                    </a:lnTo>
                    <a:lnTo>
                      <a:pt x="6519" y="5886"/>
                    </a:lnTo>
                    <a:lnTo>
                      <a:pt x="6507" y="5874"/>
                    </a:lnTo>
                    <a:lnTo>
                      <a:pt x="6496" y="5862"/>
                    </a:lnTo>
                    <a:lnTo>
                      <a:pt x="6340" y="5803"/>
                    </a:lnTo>
                    <a:lnTo>
                      <a:pt x="6209" y="5731"/>
                    </a:lnTo>
                    <a:lnTo>
                      <a:pt x="6078" y="5636"/>
                    </a:lnTo>
                    <a:lnTo>
                      <a:pt x="5970" y="5528"/>
                    </a:lnTo>
                    <a:lnTo>
                      <a:pt x="5863" y="5409"/>
                    </a:lnTo>
                    <a:lnTo>
                      <a:pt x="5779" y="5289"/>
                    </a:lnTo>
                    <a:lnTo>
                      <a:pt x="5708" y="5146"/>
                    </a:lnTo>
                    <a:lnTo>
                      <a:pt x="5651" y="5010"/>
                    </a:lnTo>
                    <a:lnTo>
                      <a:pt x="5791" y="4800"/>
                    </a:lnTo>
                    <a:lnTo>
                      <a:pt x="5922" y="4561"/>
                    </a:lnTo>
                    <a:lnTo>
                      <a:pt x="6042" y="4322"/>
                    </a:lnTo>
                    <a:lnTo>
                      <a:pt x="6125" y="4071"/>
                    </a:lnTo>
                    <a:lnTo>
                      <a:pt x="6197" y="3821"/>
                    </a:lnTo>
                    <a:lnTo>
                      <a:pt x="6245" y="3558"/>
                    </a:lnTo>
                    <a:lnTo>
                      <a:pt x="6269" y="3283"/>
                    </a:lnTo>
                    <a:lnTo>
                      <a:pt x="6269" y="3021"/>
                    </a:lnTo>
                    <a:lnTo>
                      <a:pt x="6257" y="2794"/>
                    </a:lnTo>
                    <a:lnTo>
                      <a:pt x="6221" y="2579"/>
                    </a:lnTo>
                    <a:lnTo>
                      <a:pt x="6185" y="2364"/>
                    </a:lnTo>
                    <a:lnTo>
                      <a:pt x="6113" y="2149"/>
                    </a:lnTo>
                    <a:lnTo>
                      <a:pt x="6042" y="1946"/>
                    </a:lnTo>
                    <a:lnTo>
                      <a:pt x="5946" y="1743"/>
                    </a:lnTo>
                    <a:lnTo>
                      <a:pt x="5851" y="1540"/>
                    </a:lnTo>
                    <a:lnTo>
                      <a:pt x="5731" y="1361"/>
                    </a:lnTo>
                    <a:lnTo>
                      <a:pt x="5600" y="1182"/>
                    </a:lnTo>
                    <a:lnTo>
                      <a:pt x="5457" y="1027"/>
                    </a:lnTo>
                    <a:lnTo>
                      <a:pt x="5314" y="872"/>
                    </a:lnTo>
                    <a:lnTo>
                      <a:pt x="5146" y="728"/>
                    </a:lnTo>
                    <a:lnTo>
                      <a:pt x="4979" y="597"/>
                    </a:lnTo>
                    <a:lnTo>
                      <a:pt x="4800" y="478"/>
                    </a:lnTo>
                    <a:lnTo>
                      <a:pt x="4609" y="358"/>
                    </a:lnTo>
                    <a:lnTo>
                      <a:pt x="4418" y="275"/>
                    </a:lnTo>
                    <a:lnTo>
                      <a:pt x="4215" y="179"/>
                    </a:lnTo>
                    <a:lnTo>
                      <a:pt x="4000" y="119"/>
                    </a:lnTo>
                    <a:lnTo>
                      <a:pt x="3785" y="60"/>
                    </a:lnTo>
                    <a:lnTo>
                      <a:pt x="3558" y="24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60" name="Google Shape;1660;p38"/>
          <p:cNvSpPr txBox="1">
            <a:spLocks noGrp="1"/>
          </p:cNvSpPr>
          <p:nvPr>
            <p:ph type="title"/>
          </p:nvPr>
        </p:nvSpPr>
        <p:spPr>
          <a:xfrm>
            <a:off x="3915617" y="466973"/>
            <a:ext cx="44352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THANKS FOR WATCHING</a:t>
            </a:r>
            <a:endParaRPr dirty="0"/>
          </a:p>
        </p:txBody>
      </p:sp>
      <p:sp>
        <p:nvSpPr>
          <p:cNvPr id="1661" name="Google Shape;1661;p38"/>
          <p:cNvSpPr txBox="1">
            <a:spLocks noGrp="1"/>
          </p:cNvSpPr>
          <p:nvPr>
            <p:ph type="subTitle" idx="1"/>
          </p:nvPr>
        </p:nvSpPr>
        <p:spPr>
          <a:xfrm>
            <a:off x="3929086" y="2652422"/>
            <a:ext cx="4439100" cy="40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https://github.com/truong92cdv/DoorLockSystem</a:t>
            </a:r>
          </a:p>
        </p:txBody>
      </p:sp>
      <p:grpSp>
        <p:nvGrpSpPr>
          <p:cNvPr id="1662" name="Google Shape;1662;p38"/>
          <p:cNvGrpSpPr/>
          <p:nvPr/>
        </p:nvGrpSpPr>
        <p:grpSpPr>
          <a:xfrm>
            <a:off x="505205" y="1939150"/>
            <a:ext cx="3365889" cy="3001273"/>
            <a:chOff x="505205" y="1939150"/>
            <a:chExt cx="3365889" cy="3001273"/>
          </a:xfrm>
        </p:grpSpPr>
        <p:grpSp>
          <p:nvGrpSpPr>
            <p:cNvPr id="1663" name="Google Shape;1663;p38"/>
            <p:cNvGrpSpPr/>
            <p:nvPr/>
          </p:nvGrpSpPr>
          <p:grpSpPr>
            <a:xfrm flipH="1">
              <a:off x="2245222" y="2388870"/>
              <a:ext cx="1574981" cy="2414952"/>
              <a:chOff x="7620500" y="719525"/>
              <a:chExt cx="1716600" cy="2632100"/>
            </a:xfrm>
          </p:grpSpPr>
          <p:sp>
            <p:nvSpPr>
              <p:cNvPr id="1664" name="Google Shape;1664;p38"/>
              <p:cNvSpPr/>
              <p:nvPr/>
            </p:nvSpPr>
            <p:spPr>
              <a:xfrm>
                <a:off x="7620500" y="3149725"/>
                <a:ext cx="1716600" cy="2019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665" name="Google Shape;1665;p38"/>
              <p:cNvSpPr/>
              <p:nvPr/>
            </p:nvSpPr>
            <p:spPr>
              <a:xfrm>
                <a:off x="8557280" y="2504344"/>
                <a:ext cx="145736" cy="779042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13086" extrusionOk="0">
                    <a:moveTo>
                      <a:pt x="0" y="0"/>
                    </a:moveTo>
                    <a:lnTo>
                      <a:pt x="0" y="12"/>
                    </a:lnTo>
                    <a:lnTo>
                      <a:pt x="72" y="370"/>
                    </a:lnTo>
                    <a:lnTo>
                      <a:pt x="239" y="1313"/>
                    </a:lnTo>
                    <a:lnTo>
                      <a:pt x="502" y="2722"/>
                    </a:lnTo>
                    <a:lnTo>
                      <a:pt x="812" y="4442"/>
                    </a:lnTo>
                    <a:lnTo>
                      <a:pt x="1158" y="6316"/>
                    </a:lnTo>
                    <a:lnTo>
                      <a:pt x="1516" y="8214"/>
                    </a:lnTo>
                    <a:lnTo>
                      <a:pt x="1839" y="9982"/>
                    </a:lnTo>
                    <a:lnTo>
                      <a:pt x="2113" y="11474"/>
                    </a:lnTo>
                    <a:lnTo>
                      <a:pt x="2305" y="12549"/>
                    </a:lnTo>
                    <a:lnTo>
                      <a:pt x="2400" y="13050"/>
                    </a:lnTo>
                    <a:lnTo>
                      <a:pt x="2412" y="13074"/>
                    </a:lnTo>
                    <a:lnTo>
                      <a:pt x="2412" y="13086"/>
                    </a:lnTo>
                    <a:lnTo>
                      <a:pt x="2436" y="13086"/>
                    </a:lnTo>
                    <a:lnTo>
                      <a:pt x="2448" y="13062"/>
                    </a:lnTo>
                    <a:lnTo>
                      <a:pt x="2376" y="12716"/>
                    </a:lnTo>
                    <a:lnTo>
                      <a:pt x="2197" y="11772"/>
                    </a:lnTo>
                    <a:lnTo>
                      <a:pt x="1946" y="10364"/>
                    </a:lnTo>
                    <a:lnTo>
                      <a:pt x="1624" y="8644"/>
                    </a:lnTo>
                    <a:lnTo>
                      <a:pt x="1278" y="6770"/>
                    </a:lnTo>
                    <a:lnTo>
                      <a:pt x="931" y="4871"/>
                    </a:lnTo>
                    <a:lnTo>
                      <a:pt x="609" y="3104"/>
                    </a:lnTo>
                    <a:lnTo>
                      <a:pt x="334" y="1612"/>
                    </a:lnTo>
                    <a:lnTo>
                      <a:pt x="132" y="537"/>
                    </a:lnTo>
                    <a:lnTo>
                      <a:pt x="36" y="24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8"/>
              <p:cNvSpPr/>
              <p:nvPr/>
            </p:nvSpPr>
            <p:spPr>
              <a:xfrm>
                <a:off x="7813073" y="2509999"/>
                <a:ext cx="144366" cy="768446"/>
              </a:xfrm>
              <a:custGeom>
                <a:avLst/>
                <a:gdLst/>
                <a:ahLst/>
                <a:cxnLst/>
                <a:rect l="l" t="t" r="r" b="b"/>
                <a:pathLst>
                  <a:path w="2425" h="12908" extrusionOk="0">
                    <a:moveTo>
                      <a:pt x="2400" y="1"/>
                    </a:moveTo>
                    <a:lnTo>
                      <a:pt x="2388" y="13"/>
                    </a:lnTo>
                    <a:lnTo>
                      <a:pt x="2329" y="359"/>
                    </a:lnTo>
                    <a:lnTo>
                      <a:pt x="2150" y="1290"/>
                    </a:lnTo>
                    <a:lnTo>
                      <a:pt x="1899" y="2675"/>
                    </a:lnTo>
                    <a:lnTo>
                      <a:pt x="1576" y="4370"/>
                    </a:lnTo>
                    <a:lnTo>
                      <a:pt x="1242" y="6221"/>
                    </a:lnTo>
                    <a:lnTo>
                      <a:pt x="896" y="8084"/>
                    </a:lnTo>
                    <a:lnTo>
                      <a:pt x="562" y="9827"/>
                    </a:lnTo>
                    <a:lnTo>
                      <a:pt x="299" y="11307"/>
                    </a:lnTo>
                    <a:lnTo>
                      <a:pt x="96" y="12358"/>
                    </a:lnTo>
                    <a:lnTo>
                      <a:pt x="0" y="12859"/>
                    </a:lnTo>
                    <a:lnTo>
                      <a:pt x="0" y="12883"/>
                    </a:lnTo>
                    <a:lnTo>
                      <a:pt x="0" y="12895"/>
                    </a:lnTo>
                    <a:lnTo>
                      <a:pt x="12" y="12907"/>
                    </a:lnTo>
                    <a:lnTo>
                      <a:pt x="24" y="12907"/>
                    </a:lnTo>
                    <a:lnTo>
                      <a:pt x="36" y="12895"/>
                    </a:lnTo>
                    <a:lnTo>
                      <a:pt x="96" y="12549"/>
                    </a:lnTo>
                    <a:lnTo>
                      <a:pt x="275" y="11606"/>
                    </a:lnTo>
                    <a:lnTo>
                      <a:pt x="526" y="10221"/>
                    </a:lnTo>
                    <a:lnTo>
                      <a:pt x="848" y="8537"/>
                    </a:lnTo>
                    <a:lnTo>
                      <a:pt x="1182" y="6687"/>
                    </a:lnTo>
                    <a:lnTo>
                      <a:pt x="1529" y="4812"/>
                    </a:lnTo>
                    <a:lnTo>
                      <a:pt x="1863" y="3069"/>
                    </a:lnTo>
                    <a:lnTo>
                      <a:pt x="2126" y="1600"/>
                    </a:lnTo>
                    <a:lnTo>
                      <a:pt x="2329" y="538"/>
                    </a:lnTo>
                    <a:lnTo>
                      <a:pt x="2424" y="36"/>
                    </a:lnTo>
                    <a:lnTo>
                      <a:pt x="2424" y="24"/>
                    </a:lnTo>
                    <a:lnTo>
                      <a:pt x="2424" y="13"/>
                    </a:lnTo>
                    <a:lnTo>
                      <a:pt x="241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8"/>
              <p:cNvSpPr/>
              <p:nvPr/>
            </p:nvSpPr>
            <p:spPr>
              <a:xfrm>
                <a:off x="7870640" y="2460945"/>
                <a:ext cx="752788" cy="57627"/>
              </a:xfrm>
              <a:custGeom>
                <a:avLst/>
                <a:gdLst/>
                <a:ahLst/>
                <a:cxnLst/>
                <a:rect l="l" t="t" r="r" b="b"/>
                <a:pathLst>
                  <a:path w="12645" h="968" extrusionOk="0">
                    <a:moveTo>
                      <a:pt x="12203" y="1"/>
                    </a:moveTo>
                    <a:lnTo>
                      <a:pt x="430" y="96"/>
                    </a:lnTo>
                    <a:lnTo>
                      <a:pt x="347" y="108"/>
                    </a:lnTo>
                    <a:lnTo>
                      <a:pt x="263" y="132"/>
                    </a:lnTo>
                    <a:lnTo>
                      <a:pt x="192" y="168"/>
                    </a:lnTo>
                    <a:lnTo>
                      <a:pt x="132" y="228"/>
                    </a:lnTo>
                    <a:lnTo>
                      <a:pt x="72" y="287"/>
                    </a:lnTo>
                    <a:lnTo>
                      <a:pt x="36" y="371"/>
                    </a:lnTo>
                    <a:lnTo>
                      <a:pt x="12" y="443"/>
                    </a:lnTo>
                    <a:lnTo>
                      <a:pt x="1" y="538"/>
                    </a:lnTo>
                    <a:lnTo>
                      <a:pt x="12" y="622"/>
                    </a:lnTo>
                    <a:lnTo>
                      <a:pt x="36" y="705"/>
                    </a:lnTo>
                    <a:lnTo>
                      <a:pt x="72" y="777"/>
                    </a:lnTo>
                    <a:lnTo>
                      <a:pt x="132" y="837"/>
                    </a:lnTo>
                    <a:lnTo>
                      <a:pt x="192" y="896"/>
                    </a:lnTo>
                    <a:lnTo>
                      <a:pt x="275" y="932"/>
                    </a:lnTo>
                    <a:lnTo>
                      <a:pt x="347" y="956"/>
                    </a:lnTo>
                    <a:lnTo>
                      <a:pt x="442" y="968"/>
                    </a:lnTo>
                    <a:lnTo>
                      <a:pt x="12215" y="872"/>
                    </a:lnTo>
                    <a:lnTo>
                      <a:pt x="12298" y="860"/>
                    </a:lnTo>
                    <a:lnTo>
                      <a:pt x="12382" y="837"/>
                    </a:lnTo>
                    <a:lnTo>
                      <a:pt x="12454" y="801"/>
                    </a:lnTo>
                    <a:lnTo>
                      <a:pt x="12513" y="741"/>
                    </a:lnTo>
                    <a:lnTo>
                      <a:pt x="12573" y="681"/>
                    </a:lnTo>
                    <a:lnTo>
                      <a:pt x="12609" y="610"/>
                    </a:lnTo>
                    <a:lnTo>
                      <a:pt x="12633" y="526"/>
                    </a:lnTo>
                    <a:lnTo>
                      <a:pt x="12645" y="431"/>
                    </a:lnTo>
                    <a:lnTo>
                      <a:pt x="12633" y="347"/>
                    </a:lnTo>
                    <a:lnTo>
                      <a:pt x="12609" y="263"/>
                    </a:lnTo>
                    <a:lnTo>
                      <a:pt x="12573" y="192"/>
                    </a:lnTo>
                    <a:lnTo>
                      <a:pt x="12513" y="132"/>
                    </a:lnTo>
                    <a:lnTo>
                      <a:pt x="12454" y="72"/>
                    </a:lnTo>
                    <a:lnTo>
                      <a:pt x="12370" y="37"/>
                    </a:lnTo>
                    <a:lnTo>
                      <a:pt x="12298" y="13"/>
                    </a:lnTo>
                    <a:lnTo>
                      <a:pt x="122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8"/>
              <p:cNvSpPr/>
              <p:nvPr/>
            </p:nvSpPr>
            <p:spPr>
              <a:xfrm>
                <a:off x="7968748" y="719525"/>
                <a:ext cx="411608" cy="343383"/>
              </a:xfrm>
              <a:custGeom>
                <a:avLst/>
                <a:gdLst/>
                <a:ahLst/>
                <a:cxnLst/>
                <a:rect l="l" t="t" r="r" b="b"/>
                <a:pathLst>
                  <a:path w="6914" h="5768" extrusionOk="0">
                    <a:moveTo>
                      <a:pt x="3427" y="1"/>
                    </a:moveTo>
                    <a:lnTo>
                      <a:pt x="3296" y="25"/>
                    </a:lnTo>
                    <a:lnTo>
                      <a:pt x="3164" y="49"/>
                    </a:lnTo>
                    <a:lnTo>
                      <a:pt x="3033" y="84"/>
                    </a:lnTo>
                    <a:lnTo>
                      <a:pt x="2770" y="168"/>
                    </a:lnTo>
                    <a:lnTo>
                      <a:pt x="2543" y="264"/>
                    </a:lnTo>
                    <a:lnTo>
                      <a:pt x="2328" y="371"/>
                    </a:lnTo>
                    <a:lnTo>
                      <a:pt x="2114" y="490"/>
                    </a:lnTo>
                    <a:lnTo>
                      <a:pt x="1899" y="610"/>
                    </a:lnTo>
                    <a:lnTo>
                      <a:pt x="1696" y="753"/>
                    </a:lnTo>
                    <a:lnTo>
                      <a:pt x="1505" y="896"/>
                    </a:lnTo>
                    <a:lnTo>
                      <a:pt x="1111" y="1195"/>
                    </a:lnTo>
                    <a:lnTo>
                      <a:pt x="800" y="1469"/>
                    </a:lnTo>
                    <a:lnTo>
                      <a:pt x="657" y="1613"/>
                    </a:lnTo>
                    <a:lnTo>
                      <a:pt x="514" y="1756"/>
                    </a:lnTo>
                    <a:lnTo>
                      <a:pt x="382" y="1923"/>
                    </a:lnTo>
                    <a:lnTo>
                      <a:pt x="263" y="2090"/>
                    </a:lnTo>
                    <a:lnTo>
                      <a:pt x="167" y="2269"/>
                    </a:lnTo>
                    <a:lnTo>
                      <a:pt x="96" y="2460"/>
                    </a:lnTo>
                    <a:lnTo>
                      <a:pt x="60" y="2568"/>
                    </a:lnTo>
                    <a:lnTo>
                      <a:pt x="36" y="2687"/>
                    </a:lnTo>
                    <a:lnTo>
                      <a:pt x="12" y="2807"/>
                    </a:lnTo>
                    <a:lnTo>
                      <a:pt x="0" y="2914"/>
                    </a:lnTo>
                    <a:lnTo>
                      <a:pt x="0" y="3153"/>
                    </a:lnTo>
                    <a:lnTo>
                      <a:pt x="24" y="3392"/>
                    </a:lnTo>
                    <a:lnTo>
                      <a:pt x="60" y="3631"/>
                    </a:lnTo>
                    <a:lnTo>
                      <a:pt x="120" y="3857"/>
                    </a:lnTo>
                    <a:lnTo>
                      <a:pt x="191" y="4096"/>
                    </a:lnTo>
                    <a:lnTo>
                      <a:pt x="263" y="4323"/>
                    </a:lnTo>
                    <a:lnTo>
                      <a:pt x="346" y="4550"/>
                    </a:lnTo>
                    <a:lnTo>
                      <a:pt x="442" y="4777"/>
                    </a:lnTo>
                    <a:lnTo>
                      <a:pt x="561" y="4992"/>
                    </a:lnTo>
                    <a:lnTo>
                      <a:pt x="681" y="5195"/>
                    </a:lnTo>
                    <a:lnTo>
                      <a:pt x="764" y="5290"/>
                    </a:lnTo>
                    <a:lnTo>
                      <a:pt x="836" y="5386"/>
                    </a:lnTo>
                    <a:lnTo>
                      <a:pt x="920" y="5469"/>
                    </a:lnTo>
                    <a:lnTo>
                      <a:pt x="1015" y="5541"/>
                    </a:lnTo>
                    <a:lnTo>
                      <a:pt x="1111" y="5612"/>
                    </a:lnTo>
                    <a:lnTo>
                      <a:pt x="1218" y="5672"/>
                    </a:lnTo>
                    <a:lnTo>
                      <a:pt x="1325" y="5720"/>
                    </a:lnTo>
                    <a:lnTo>
                      <a:pt x="1433" y="5768"/>
                    </a:lnTo>
                    <a:lnTo>
                      <a:pt x="6197" y="3213"/>
                    </a:lnTo>
                    <a:lnTo>
                      <a:pt x="6328" y="3189"/>
                    </a:lnTo>
                    <a:lnTo>
                      <a:pt x="6448" y="3141"/>
                    </a:lnTo>
                    <a:lnTo>
                      <a:pt x="6555" y="3069"/>
                    </a:lnTo>
                    <a:lnTo>
                      <a:pt x="6662" y="2974"/>
                    </a:lnTo>
                    <a:lnTo>
                      <a:pt x="6746" y="2878"/>
                    </a:lnTo>
                    <a:lnTo>
                      <a:pt x="6818" y="2759"/>
                    </a:lnTo>
                    <a:lnTo>
                      <a:pt x="6877" y="2640"/>
                    </a:lnTo>
                    <a:lnTo>
                      <a:pt x="6901" y="2496"/>
                    </a:lnTo>
                    <a:lnTo>
                      <a:pt x="6913" y="2365"/>
                    </a:lnTo>
                    <a:lnTo>
                      <a:pt x="6889" y="2234"/>
                    </a:lnTo>
                    <a:lnTo>
                      <a:pt x="6854" y="2102"/>
                    </a:lnTo>
                    <a:lnTo>
                      <a:pt x="6806" y="1971"/>
                    </a:lnTo>
                    <a:lnTo>
                      <a:pt x="6722" y="1852"/>
                    </a:lnTo>
                    <a:lnTo>
                      <a:pt x="6639" y="1756"/>
                    </a:lnTo>
                    <a:lnTo>
                      <a:pt x="6531" y="1672"/>
                    </a:lnTo>
                    <a:lnTo>
                      <a:pt x="6412" y="1601"/>
                    </a:lnTo>
                    <a:lnTo>
                      <a:pt x="6471" y="1505"/>
                    </a:lnTo>
                    <a:lnTo>
                      <a:pt x="6507" y="1386"/>
                    </a:lnTo>
                    <a:lnTo>
                      <a:pt x="6519" y="1278"/>
                    </a:lnTo>
                    <a:lnTo>
                      <a:pt x="6519" y="1159"/>
                    </a:lnTo>
                    <a:lnTo>
                      <a:pt x="6495" y="1040"/>
                    </a:lnTo>
                    <a:lnTo>
                      <a:pt x="6460" y="932"/>
                    </a:lnTo>
                    <a:lnTo>
                      <a:pt x="6400" y="825"/>
                    </a:lnTo>
                    <a:lnTo>
                      <a:pt x="6340" y="729"/>
                    </a:lnTo>
                    <a:lnTo>
                      <a:pt x="6257" y="646"/>
                    </a:lnTo>
                    <a:lnTo>
                      <a:pt x="6161" y="574"/>
                    </a:lnTo>
                    <a:lnTo>
                      <a:pt x="6066" y="514"/>
                    </a:lnTo>
                    <a:lnTo>
                      <a:pt x="5958" y="467"/>
                    </a:lnTo>
                    <a:lnTo>
                      <a:pt x="5851" y="431"/>
                    </a:lnTo>
                    <a:lnTo>
                      <a:pt x="5743" y="407"/>
                    </a:lnTo>
                    <a:lnTo>
                      <a:pt x="5624" y="395"/>
                    </a:lnTo>
                    <a:lnTo>
                      <a:pt x="5504" y="383"/>
                    </a:lnTo>
                    <a:lnTo>
                      <a:pt x="5397" y="395"/>
                    </a:lnTo>
                    <a:lnTo>
                      <a:pt x="5277" y="419"/>
                    </a:lnTo>
                    <a:lnTo>
                      <a:pt x="5170" y="443"/>
                    </a:lnTo>
                    <a:lnTo>
                      <a:pt x="5063" y="478"/>
                    </a:lnTo>
                    <a:lnTo>
                      <a:pt x="4848" y="574"/>
                    </a:lnTo>
                    <a:lnTo>
                      <a:pt x="4645" y="693"/>
                    </a:lnTo>
                    <a:lnTo>
                      <a:pt x="4597" y="562"/>
                    </a:lnTo>
                    <a:lnTo>
                      <a:pt x="4525" y="443"/>
                    </a:lnTo>
                    <a:lnTo>
                      <a:pt x="4430" y="335"/>
                    </a:lnTo>
                    <a:lnTo>
                      <a:pt x="4322" y="252"/>
                    </a:lnTo>
                    <a:lnTo>
                      <a:pt x="4215" y="168"/>
                    </a:lnTo>
                    <a:lnTo>
                      <a:pt x="4095" y="108"/>
                    </a:lnTo>
                    <a:lnTo>
                      <a:pt x="3964" y="61"/>
                    </a:lnTo>
                    <a:lnTo>
                      <a:pt x="3833" y="25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8"/>
              <p:cNvSpPr/>
              <p:nvPr/>
            </p:nvSpPr>
            <p:spPr>
              <a:xfrm>
                <a:off x="7968748" y="719525"/>
                <a:ext cx="411608" cy="343383"/>
              </a:xfrm>
              <a:custGeom>
                <a:avLst/>
                <a:gdLst/>
                <a:ahLst/>
                <a:cxnLst/>
                <a:rect l="l" t="t" r="r" b="b"/>
                <a:pathLst>
                  <a:path w="6914" h="5768" fill="none" extrusionOk="0">
                    <a:moveTo>
                      <a:pt x="1433" y="5768"/>
                    </a:moveTo>
                    <a:lnTo>
                      <a:pt x="1433" y="5768"/>
                    </a:lnTo>
                    <a:lnTo>
                      <a:pt x="1325" y="5720"/>
                    </a:lnTo>
                    <a:lnTo>
                      <a:pt x="1218" y="5672"/>
                    </a:lnTo>
                    <a:lnTo>
                      <a:pt x="1111" y="5612"/>
                    </a:lnTo>
                    <a:lnTo>
                      <a:pt x="1015" y="5541"/>
                    </a:lnTo>
                    <a:lnTo>
                      <a:pt x="920" y="5469"/>
                    </a:lnTo>
                    <a:lnTo>
                      <a:pt x="836" y="5386"/>
                    </a:lnTo>
                    <a:lnTo>
                      <a:pt x="764" y="5290"/>
                    </a:lnTo>
                    <a:lnTo>
                      <a:pt x="681" y="5195"/>
                    </a:lnTo>
                    <a:lnTo>
                      <a:pt x="681" y="5195"/>
                    </a:lnTo>
                    <a:lnTo>
                      <a:pt x="561" y="4992"/>
                    </a:lnTo>
                    <a:lnTo>
                      <a:pt x="442" y="4777"/>
                    </a:lnTo>
                    <a:lnTo>
                      <a:pt x="346" y="4550"/>
                    </a:lnTo>
                    <a:lnTo>
                      <a:pt x="263" y="4323"/>
                    </a:lnTo>
                    <a:lnTo>
                      <a:pt x="263" y="4323"/>
                    </a:lnTo>
                    <a:lnTo>
                      <a:pt x="191" y="4096"/>
                    </a:lnTo>
                    <a:lnTo>
                      <a:pt x="120" y="3857"/>
                    </a:lnTo>
                    <a:lnTo>
                      <a:pt x="60" y="3631"/>
                    </a:lnTo>
                    <a:lnTo>
                      <a:pt x="24" y="3392"/>
                    </a:lnTo>
                    <a:lnTo>
                      <a:pt x="0" y="3153"/>
                    </a:lnTo>
                    <a:lnTo>
                      <a:pt x="0" y="2914"/>
                    </a:lnTo>
                    <a:lnTo>
                      <a:pt x="12" y="2807"/>
                    </a:lnTo>
                    <a:lnTo>
                      <a:pt x="36" y="2687"/>
                    </a:lnTo>
                    <a:lnTo>
                      <a:pt x="60" y="2568"/>
                    </a:lnTo>
                    <a:lnTo>
                      <a:pt x="96" y="2460"/>
                    </a:lnTo>
                    <a:lnTo>
                      <a:pt x="96" y="2460"/>
                    </a:lnTo>
                    <a:lnTo>
                      <a:pt x="167" y="2269"/>
                    </a:lnTo>
                    <a:lnTo>
                      <a:pt x="263" y="2090"/>
                    </a:lnTo>
                    <a:lnTo>
                      <a:pt x="382" y="1923"/>
                    </a:lnTo>
                    <a:lnTo>
                      <a:pt x="514" y="1756"/>
                    </a:lnTo>
                    <a:lnTo>
                      <a:pt x="657" y="1613"/>
                    </a:lnTo>
                    <a:lnTo>
                      <a:pt x="800" y="1469"/>
                    </a:lnTo>
                    <a:lnTo>
                      <a:pt x="1111" y="1195"/>
                    </a:lnTo>
                    <a:lnTo>
                      <a:pt x="1111" y="1195"/>
                    </a:lnTo>
                    <a:lnTo>
                      <a:pt x="1505" y="896"/>
                    </a:lnTo>
                    <a:lnTo>
                      <a:pt x="1696" y="753"/>
                    </a:lnTo>
                    <a:lnTo>
                      <a:pt x="1899" y="610"/>
                    </a:lnTo>
                    <a:lnTo>
                      <a:pt x="2114" y="490"/>
                    </a:lnTo>
                    <a:lnTo>
                      <a:pt x="2328" y="371"/>
                    </a:lnTo>
                    <a:lnTo>
                      <a:pt x="2543" y="264"/>
                    </a:lnTo>
                    <a:lnTo>
                      <a:pt x="2770" y="168"/>
                    </a:lnTo>
                    <a:lnTo>
                      <a:pt x="2770" y="168"/>
                    </a:lnTo>
                    <a:lnTo>
                      <a:pt x="3033" y="84"/>
                    </a:lnTo>
                    <a:lnTo>
                      <a:pt x="3164" y="49"/>
                    </a:lnTo>
                    <a:lnTo>
                      <a:pt x="3296" y="25"/>
                    </a:lnTo>
                    <a:lnTo>
                      <a:pt x="3427" y="1"/>
                    </a:lnTo>
                    <a:lnTo>
                      <a:pt x="3558" y="1"/>
                    </a:lnTo>
                    <a:lnTo>
                      <a:pt x="3701" y="1"/>
                    </a:lnTo>
                    <a:lnTo>
                      <a:pt x="3833" y="25"/>
                    </a:lnTo>
                    <a:lnTo>
                      <a:pt x="3833" y="25"/>
                    </a:lnTo>
                    <a:lnTo>
                      <a:pt x="3964" y="61"/>
                    </a:lnTo>
                    <a:lnTo>
                      <a:pt x="4095" y="108"/>
                    </a:lnTo>
                    <a:lnTo>
                      <a:pt x="4215" y="168"/>
                    </a:lnTo>
                    <a:lnTo>
                      <a:pt x="4322" y="252"/>
                    </a:lnTo>
                    <a:lnTo>
                      <a:pt x="4430" y="335"/>
                    </a:lnTo>
                    <a:lnTo>
                      <a:pt x="4525" y="443"/>
                    </a:lnTo>
                    <a:lnTo>
                      <a:pt x="4597" y="562"/>
                    </a:lnTo>
                    <a:lnTo>
                      <a:pt x="4645" y="693"/>
                    </a:lnTo>
                    <a:lnTo>
                      <a:pt x="4645" y="693"/>
                    </a:lnTo>
                    <a:lnTo>
                      <a:pt x="4848" y="574"/>
                    </a:lnTo>
                    <a:lnTo>
                      <a:pt x="5063" y="478"/>
                    </a:lnTo>
                    <a:lnTo>
                      <a:pt x="5170" y="443"/>
                    </a:lnTo>
                    <a:lnTo>
                      <a:pt x="5277" y="419"/>
                    </a:lnTo>
                    <a:lnTo>
                      <a:pt x="5397" y="395"/>
                    </a:lnTo>
                    <a:lnTo>
                      <a:pt x="5504" y="383"/>
                    </a:lnTo>
                    <a:lnTo>
                      <a:pt x="5504" y="383"/>
                    </a:lnTo>
                    <a:lnTo>
                      <a:pt x="5624" y="395"/>
                    </a:lnTo>
                    <a:lnTo>
                      <a:pt x="5743" y="407"/>
                    </a:lnTo>
                    <a:lnTo>
                      <a:pt x="5851" y="431"/>
                    </a:lnTo>
                    <a:lnTo>
                      <a:pt x="5958" y="467"/>
                    </a:lnTo>
                    <a:lnTo>
                      <a:pt x="6066" y="514"/>
                    </a:lnTo>
                    <a:lnTo>
                      <a:pt x="6161" y="574"/>
                    </a:lnTo>
                    <a:lnTo>
                      <a:pt x="6257" y="646"/>
                    </a:lnTo>
                    <a:lnTo>
                      <a:pt x="6340" y="729"/>
                    </a:lnTo>
                    <a:lnTo>
                      <a:pt x="6340" y="729"/>
                    </a:lnTo>
                    <a:lnTo>
                      <a:pt x="6400" y="825"/>
                    </a:lnTo>
                    <a:lnTo>
                      <a:pt x="6460" y="932"/>
                    </a:lnTo>
                    <a:lnTo>
                      <a:pt x="6495" y="1040"/>
                    </a:lnTo>
                    <a:lnTo>
                      <a:pt x="6519" y="1159"/>
                    </a:lnTo>
                    <a:lnTo>
                      <a:pt x="6519" y="1278"/>
                    </a:lnTo>
                    <a:lnTo>
                      <a:pt x="6507" y="1386"/>
                    </a:lnTo>
                    <a:lnTo>
                      <a:pt x="6471" y="1505"/>
                    </a:lnTo>
                    <a:lnTo>
                      <a:pt x="6412" y="1601"/>
                    </a:lnTo>
                    <a:lnTo>
                      <a:pt x="6412" y="1601"/>
                    </a:lnTo>
                    <a:lnTo>
                      <a:pt x="6531" y="1672"/>
                    </a:lnTo>
                    <a:lnTo>
                      <a:pt x="6639" y="1756"/>
                    </a:lnTo>
                    <a:lnTo>
                      <a:pt x="6722" y="1852"/>
                    </a:lnTo>
                    <a:lnTo>
                      <a:pt x="6806" y="1971"/>
                    </a:lnTo>
                    <a:lnTo>
                      <a:pt x="6854" y="2102"/>
                    </a:lnTo>
                    <a:lnTo>
                      <a:pt x="6889" y="2234"/>
                    </a:lnTo>
                    <a:lnTo>
                      <a:pt x="6913" y="2365"/>
                    </a:lnTo>
                    <a:lnTo>
                      <a:pt x="6901" y="2496"/>
                    </a:lnTo>
                    <a:lnTo>
                      <a:pt x="6901" y="2496"/>
                    </a:lnTo>
                    <a:lnTo>
                      <a:pt x="6877" y="2640"/>
                    </a:lnTo>
                    <a:lnTo>
                      <a:pt x="6818" y="2759"/>
                    </a:lnTo>
                    <a:lnTo>
                      <a:pt x="6746" y="2878"/>
                    </a:lnTo>
                    <a:lnTo>
                      <a:pt x="6662" y="2974"/>
                    </a:lnTo>
                    <a:lnTo>
                      <a:pt x="6555" y="3069"/>
                    </a:lnTo>
                    <a:lnTo>
                      <a:pt x="6448" y="3141"/>
                    </a:lnTo>
                    <a:lnTo>
                      <a:pt x="6328" y="3189"/>
                    </a:lnTo>
                    <a:lnTo>
                      <a:pt x="6197" y="32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8"/>
              <p:cNvSpPr/>
              <p:nvPr/>
            </p:nvSpPr>
            <p:spPr>
              <a:xfrm>
                <a:off x="8063285" y="1098384"/>
                <a:ext cx="198362" cy="209019"/>
              </a:xfrm>
              <a:custGeom>
                <a:avLst/>
                <a:gdLst/>
                <a:ahLst/>
                <a:cxnLst/>
                <a:rect l="l" t="t" r="r" b="b"/>
                <a:pathLst>
                  <a:path w="3332" h="3511" extrusionOk="0">
                    <a:moveTo>
                      <a:pt x="0" y="1"/>
                    </a:moveTo>
                    <a:lnTo>
                      <a:pt x="418" y="3511"/>
                    </a:lnTo>
                    <a:lnTo>
                      <a:pt x="3331" y="3153"/>
                    </a:lnTo>
                    <a:lnTo>
                      <a:pt x="3045" y="76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3B2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8"/>
              <p:cNvSpPr/>
              <p:nvPr/>
            </p:nvSpPr>
            <p:spPr>
              <a:xfrm>
                <a:off x="8016374" y="793463"/>
                <a:ext cx="330584" cy="400237"/>
              </a:xfrm>
              <a:custGeom>
                <a:avLst/>
                <a:gdLst/>
                <a:ahLst/>
                <a:cxnLst/>
                <a:rect l="l" t="t" r="r" b="b"/>
                <a:pathLst>
                  <a:path w="5553" h="6723" extrusionOk="0">
                    <a:moveTo>
                      <a:pt x="2794" y="1"/>
                    </a:moveTo>
                    <a:lnTo>
                      <a:pt x="2531" y="24"/>
                    </a:lnTo>
                    <a:lnTo>
                      <a:pt x="2269" y="48"/>
                    </a:lnTo>
                    <a:lnTo>
                      <a:pt x="2125" y="72"/>
                    </a:lnTo>
                    <a:lnTo>
                      <a:pt x="1851" y="132"/>
                    </a:lnTo>
                    <a:lnTo>
                      <a:pt x="1588" y="216"/>
                    </a:lnTo>
                    <a:lnTo>
                      <a:pt x="1349" y="311"/>
                    </a:lnTo>
                    <a:lnTo>
                      <a:pt x="1122" y="418"/>
                    </a:lnTo>
                    <a:lnTo>
                      <a:pt x="908" y="538"/>
                    </a:lnTo>
                    <a:lnTo>
                      <a:pt x="717" y="669"/>
                    </a:lnTo>
                    <a:lnTo>
                      <a:pt x="549" y="824"/>
                    </a:lnTo>
                    <a:lnTo>
                      <a:pt x="406" y="992"/>
                    </a:lnTo>
                    <a:lnTo>
                      <a:pt x="275" y="1159"/>
                    </a:lnTo>
                    <a:lnTo>
                      <a:pt x="179" y="1350"/>
                    </a:lnTo>
                    <a:lnTo>
                      <a:pt x="96" y="1553"/>
                    </a:lnTo>
                    <a:lnTo>
                      <a:pt x="36" y="1768"/>
                    </a:lnTo>
                    <a:lnTo>
                      <a:pt x="12" y="1995"/>
                    </a:lnTo>
                    <a:lnTo>
                      <a:pt x="0" y="2233"/>
                    </a:lnTo>
                    <a:lnTo>
                      <a:pt x="24" y="2484"/>
                    </a:lnTo>
                    <a:lnTo>
                      <a:pt x="72" y="2735"/>
                    </a:lnTo>
                    <a:lnTo>
                      <a:pt x="418" y="4108"/>
                    </a:lnTo>
                    <a:lnTo>
                      <a:pt x="430" y="4239"/>
                    </a:lnTo>
                    <a:lnTo>
                      <a:pt x="454" y="4382"/>
                    </a:lnTo>
                    <a:lnTo>
                      <a:pt x="502" y="4573"/>
                    </a:lnTo>
                    <a:lnTo>
                      <a:pt x="573" y="4800"/>
                    </a:lnTo>
                    <a:lnTo>
                      <a:pt x="669" y="5039"/>
                    </a:lnTo>
                    <a:lnTo>
                      <a:pt x="800" y="5302"/>
                    </a:lnTo>
                    <a:lnTo>
                      <a:pt x="872" y="5433"/>
                    </a:lnTo>
                    <a:lnTo>
                      <a:pt x="955" y="5564"/>
                    </a:lnTo>
                    <a:lnTo>
                      <a:pt x="1051" y="5696"/>
                    </a:lnTo>
                    <a:lnTo>
                      <a:pt x="1158" y="5827"/>
                    </a:lnTo>
                    <a:lnTo>
                      <a:pt x="1278" y="5947"/>
                    </a:lnTo>
                    <a:lnTo>
                      <a:pt x="1397" y="6066"/>
                    </a:lnTo>
                    <a:lnTo>
                      <a:pt x="1540" y="6185"/>
                    </a:lnTo>
                    <a:lnTo>
                      <a:pt x="1696" y="6281"/>
                    </a:lnTo>
                    <a:lnTo>
                      <a:pt x="1863" y="6388"/>
                    </a:lnTo>
                    <a:lnTo>
                      <a:pt x="2042" y="6472"/>
                    </a:lnTo>
                    <a:lnTo>
                      <a:pt x="2233" y="6543"/>
                    </a:lnTo>
                    <a:lnTo>
                      <a:pt x="2448" y="6615"/>
                    </a:lnTo>
                    <a:lnTo>
                      <a:pt x="2663" y="6663"/>
                    </a:lnTo>
                    <a:lnTo>
                      <a:pt x="2901" y="6699"/>
                    </a:lnTo>
                    <a:lnTo>
                      <a:pt x="3164" y="6711"/>
                    </a:lnTo>
                    <a:lnTo>
                      <a:pt x="3439" y="6723"/>
                    </a:lnTo>
                    <a:lnTo>
                      <a:pt x="3725" y="6699"/>
                    </a:lnTo>
                    <a:lnTo>
                      <a:pt x="4036" y="6663"/>
                    </a:lnTo>
                    <a:lnTo>
                      <a:pt x="4107" y="6639"/>
                    </a:lnTo>
                    <a:lnTo>
                      <a:pt x="4298" y="6555"/>
                    </a:lnTo>
                    <a:lnTo>
                      <a:pt x="4430" y="6496"/>
                    </a:lnTo>
                    <a:lnTo>
                      <a:pt x="4573" y="6412"/>
                    </a:lnTo>
                    <a:lnTo>
                      <a:pt x="4716" y="6305"/>
                    </a:lnTo>
                    <a:lnTo>
                      <a:pt x="4871" y="6173"/>
                    </a:lnTo>
                    <a:lnTo>
                      <a:pt x="5027" y="6030"/>
                    </a:lnTo>
                    <a:lnTo>
                      <a:pt x="5158" y="5851"/>
                    </a:lnTo>
                    <a:lnTo>
                      <a:pt x="5230" y="5755"/>
                    </a:lnTo>
                    <a:lnTo>
                      <a:pt x="5289" y="5660"/>
                    </a:lnTo>
                    <a:lnTo>
                      <a:pt x="5349" y="5541"/>
                    </a:lnTo>
                    <a:lnTo>
                      <a:pt x="5397" y="5433"/>
                    </a:lnTo>
                    <a:lnTo>
                      <a:pt x="5445" y="5302"/>
                    </a:lnTo>
                    <a:lnTo>
                      <a:pt x="5480" y="5170"/>
                    </a:lnTo>
                    <a:lnTo>
                      <a:pt x="5516" y="5039"/>
                    </a:lnTo>
                    <a:lnTo>
                      <a:pt x="5540" y="4884"/>
                    </a:lnTo>
                    <a:lnTo>
                      <a:pt x="5552" y="4729"/>
                    </a:lnTo>
                    <a:lnTo>
                      <a:pt x="5552" y="4573"/>
                    </a:lnTo>
                    <a:lnTo>
                      <a:pt x="5552" y="4394"/>
                    </a:lnTo>
                    <a:lnTo>
                      <a:pt x="5540" y="4215"/>
                    </a:lnTo>
                    <a:lnTo>
                      <a:pt x="5468" y="3702"/>
                    </a:lnTo>
                    <a:lnTo>
                      <a:pt x="5385" y="3129"/>
                    </a:lnTo>
                    <a:lnTo>
                      <a:pt x="5266" y="2436"/>
                    </a:lnTo>
                    <a:lnTo>
                      <a:pt x="5086" y="1612"/>
                    </a:lnTo>
                    <a:lnTo>
                      <a:pt x="5015" y="1374"/>
                    </a:lnTo>
                    <a:lnTo>
                      <a:pt x="4931" y="1147"/>
                    </a:lnTo>
                    <a:lnTo>
                      <a:pt x="4836" y="956"/>
                    </a:lnTo>
                    <a:lnTo>
                      <a:pt x="4716" y="777"/>
                    </a:lnTo>
                    <a:lnTo>
                      <a:pt x="4585" y="621"/>
                    </a:lnTo>
                    <a:lnTo>
                      <a:pt x="4430" y="478"/>
                    </a:lnTo>
                    <a:lnTo>
                      <a:pt x="4275" y="359"/>
                    </a:lnTo>
                    <a:lnTo>
                      <a:pt x="4095" y="263"/>
                    </a:lnTo>
                    <a:lnTo>
                      <a:pt x="3904" y="168"/>
                    </a:lnTo>
                    <a:lnTo>
                      <a:pt x="3713" y="108"/>
                    </a:lnTo>
                    <a:lnTo>
                      <a:pt x="3498" y="60"/>
                    </a:lnTo>
                    <a:lnTo>
                      <a:pt x="3272" y="24"/>
                    </a:lnTo>
                    <a:lnTo>
                      <a:pt x="3033" y="13"/>
                    </a:lnTo>
                    <a:lnTo>
                      <a:pt x="2794" y="1"/>
                    </a:lnTo>
                    <a:close/>
                  </a:path>
                </a:pathLst>
              </a:custGeom>
              <a:solidFill>
                <a:srgbClr val="F3B2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8"/>
              <p:cNvSpPr/>
              <p:nvPr/>
            </p:nvSpPr>
            <p:spPr>
              <a:xfrm>
                <a:off x="8016374" y="793463"/>
                <a:ext cx="330584" cy="400237"/>
              </a:xfrm>
              <a:custGeom>
                <a:avLst/>
                <a:gdLst/>
                <a:ahLst/>
                <a:cxnLst/>
                <a:rect l="l" t="t" r="r" b="b"/>
                <a:pathLst>
                  <a:path w="5553" h="6723" fill="none" extrusionOk="0">
                    <a:moveTo>
                      <a:pt x="4036" y="6663"/>
                    </a:moveTo>
                    <a:lnTo>
                      <a:pt x="4036" y="6663"/>
                    </a:lnTo>
                    <a:lnTo>
                      <a:pt x="4107" y="6639"/>
                    </a:lnTo>
                    <a:lnTo>
                      <a:pt x="4298" y="6555"/>
                    </a:lnTo>
                    <a:lnTo>
                      <a:pt x="4430" y="6496"/>
                    </a:lnTo>
                    <a:lnTo>
                      <a:pt x="4573" y="6412"/>
                    </a:lnTo>
                    <a:lnTo>
                      <a:pt x="4716" y="6305"/>
                    </a:lnTo>
                    <a:lnTo>
                      <a:pt x="4871" y="6173"/>
                    </a:lnTo>
                    <a:lnTo>
                      <a:pt x="5027" y="6030"/>
                    </a:lnTo>
                    <a:lnTo>
                      <a:pt x="5158" y="5851"/>
                    </a:lnTo>
                    <a:lnTo>
                      <a:pt x="5230" y="5755"/>
                    </a:lnTo>
                    <a:lnTo>
                      <a:pt x="5289" y="5660"/>
                    </a:lnTo>
                    <a:lnTo>
                      <a:pt x="5349" y="5541"/>
                    </a:lnTo>
                    <a:lnTo>
                      <a:pt x="5397" y="5433"/>
                    </a:lnTo>
                    <a:lnTo>
                      <a:pt x="5445" y="5302"/>
                    </a:lnTo>
                    <a:lnTo>
                      <a:pt x="5480" y="5170"/>
                    </a:lnTo>
                    <a:lnTo>
                      <a:pt x="5516" y="5039"/>
                    </a:lnTo>
                    <a:lnTo>
                      <a:pt x="5540" y="4884"/>
                    </a:lnTo>
                    <a:lnTo>
                      <a:pt x="5552" y="4729"/>
                    </a:lnTo>
                    <a:lnTo>
                      <a:pt x="5552" y="4573"/>
                    </a:lnTo>
                    <a:lnTo>
                      <a:pt x="5552" y="4394"/>
                    </a:lnTo>
                    <a:lnTo>
                      <a:pt x="5540" y="4215"/>
                    </a:lnTo>
                    <a:lnTo>
                      <a:pt x="5540" y="4215"/>
                    </a:lnTo>
                    <a:lnTo>
                      <a:pt x="5468" y="3702"/>
                    </a:lnTo>
                    <a:lnTo>
                      <a:pt x="5385" y="3129"/>
                    </a:lnTo>
                    <a:lnTo>
                      <a:pt x="5266" y="2436"/>
                    </a:lnTo>
                    <a:lnTo>
                      <a:pt x="5086" y="1612"/>
                    </a:lnTo>
                    <a:lnTo>
                      <a:pt x="5086" y="1612"/>
                    </a:lnTo>
                    <a:lnTo>
                      <a:pt x="5015" y="1374"/>
                    </a:lnTo>
                    <a:lnTo>
                      <a:pt x="4931" y="1147"/>
                    </a:lnTo>
                    <a:lnTo>
                      <a:pt x="4836" y="956"/>
                    </a:lnTo>
                    <a:lnTo>
                      <a:pt x="4716" y="777"/>
                    </a:lnTo>
                    <a:lnTo>
                      <a:pt x="4585" y="621"/>
                    </a:lnTo>
                    <a:lnTo>
                      <a:pt x="4430" y="478"/>
                    </a:lnTo>
                    <a:lnTo>
                      <a:pt x="4275" y="359"/>
                    </a:lnTo>
                    <a:lnTo>
                      <a:pt x="4095" y="263"/>
                    </a:lnTo>
                    <a:lnTo>
                      <a:pt x="3904" y="168"/>
                    </a:lnTo>
                    <a:lnTo>
                      <a:pt x="3713" y="108"/>
                    </a:lnTo>
                    <a:lnTo>
                      <a:pt x="3498" y="60"/>
                    </a:lnTo>
                    <a:lnTo>
                      <a:pt x="3272" y="24"/>
                    </a:lnTo>
                    <a:lnTo>
                      <a:pt x="3033" y="13"/>
                    </a:lnTo>
                    <a:lnTo>
                      <a:pt x="2794" y="1"/>
                    </a:lnTo>
                    <a:lnTo>
                      <a:pt x="2531" y="24"/>
                    </a:lnTo>
                    <a:lnTo>
                      <a:pt x="2269" y="48"/>
                    </a:lnTo>
                    <a:lnTo>
                      <a:pt x="2125" y="72"/>
                    </a:lnTo>
                    <a:lnTo>
                      <a:pt x="2125" y="72"/>
                    </a:lnTo>
                    <a:lnTo>
                      <a:pt x="1851" y="132"/>
                    </a:lnTo>
                    <a:lnTo>
                      <a:pt x="1588" y="216"/>
                    </a:lnTo>
                    <a:lnTo>
                      <a:pt x="1349" y="311"/>
                    </a:lnTo>
                    <a:lnTo>
                      <a:pt x="1122" y="418"/>
                    </a:lnTo>
                    <a:lnTo>
                      <a:pt x="908" y="538"/>
                    </a:lnTo>
                    <a:lnTo>
                      <a:pt x="717" y="669"/>
                    </a:lnTo>
                    <a:lnTo>
                      <a:pt x="549" y="824"/>
                    </a:lnTo>
                    <a:lnTo>
                      <a:pt x="406" y="992"/>
                    </a:lnTo>
                    <a:lnTo>
                      <a:pt x="275" y="1159"/>
                    </a:lnTo>
                    <a:lnTo>
                      <a:pt x="179" y="1350"/>
                    </a:lnTo>
                    <a:lnTo>
                      <a:pt x="96" y="1553"/>
                    </a:lnTo>
                    <a:lnTo>
                      <a:pt x="36" y="1768"/>
                    </a:lnTo>
                    <a:lnTo>
                      <a:pt x="12" y="1995"/>
                    </a:lnTo>
                    <a:lnTo>
                      <a:pt x="0" y="2233"/>
                    </a:lnTo>
                    <a:lnTo>
                      <a:pt x="24" y="2484"/>
                    </a:lnTo>
                    <a:lnTo>
                      <a:pt x="72" y="2735"/>
                    </a:lnTo>
                    <a:lnTo>
                      <a:pt x="418" y="4108"/>
                    </a:lnTo>
                    <a:lnTo>
                      <a:pt x="418" y="4108"/>
                    </a:lnTo>
                    <a:lnTo>
                      <a:pt x="430" y="4239"/>
                    </a:lnTo>
                    <a:lnTo>
                      <a:pt x="454" y="4382"/>
                    </a:lnTo>
                    <a:lnTo>
                      <a:pt x="502" y="4573"/>
                    </a:lnTo>
                    <a:lnTo>
                      <a:pt x="573" y="4800"/>
                    </a:lnTo>
                    <a:lnTo>
                      <a:pt x="669" y="5039"/>
                    </a:lnTo>
                    <a:lnTo>
                      <a:pt x="800" y="5302"/>
                    </a:lnTo>
                    <a:lnTo>
                      <a:pt x="872" y="5433"/>
                    </a:lnTo>
                    <a:lnTo>
                      <a:pt x="955" y="5564"/>
                    </a:lnTo>
                    <a:lnTo>
                      <a:pt x="1051" y="5696"/>
                    </a:lnTo>
                    <a:lnTo>
                      <a:pt x="1158" y="5827"/>
                    </a:lnTo>
                    <a:lnTo>
                      <a:pt x="1278" y="5947"/>
                    </a:lnTo>
                    <a:lnTo>
                      <a:pt x="1397" y="6066"/>
                    </a:lnTo>
                    <a:lnTo>
                      <a:pt x="1540" y="6185"/>
                    </a:lnTo>
                    <a:lnTo>
                      <a:pt x="1696" y="6281"/>
                    </a:lnTo>
                    <a:lnTo>
                      <a:pt x="1863" y="6388"/>
                    </a:lnTo>
                    <a:lnTo>
                      <a:pt x="2042" y="6472"/>
                    </a:lnTo>
                    <a:lnTo>
                      <a:pt x="2233" y="6543"/>
                    </a:lnTo>
                    <a:lnTo>
                      <a:pt x="2448" y="6615"/>
                    </a:lnTo>
                    <a:lnTo>
                      <a:pt x="2663" y="6663"/>
                    </a:lnTo>
                    <a:lnTo>
                      <a:pt x="2901" y="6699"/>
                    </a:lnTo>
                    <a:lnTo>
                      <a:pt x="3164" y="6711"/>
                    </a:lnTo>
                    <a:lnTo>
                      <a:pt x="3439" y="6723"/>
                    </a:lnTo>
                    <a:lnTo>
                      <a:pt x="3725" y="6699"/>
                    </a:lnTo>
                    <a:lnTo>
                      <a:pt x="4036" y="666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8"/>
              <p:cNvSpPr/>
              <p:nvPr/>
            </p:nvSpPr>
            <p:spPr>
              <a:xfrm>
                <a:off x="8282184" y="968308"/>
                <a:ext cx="24944" cy="2351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95" extrusionOk="0">
                    <a:moveTo>
                      <a:pt x="180" y="1"/>
                    </a:moveTo>
                    <a:lnTo>
                      <a:pt x="132" y="13"/>
                    </a:lnTo>
                    <a:lnTo>
                      <a:pt x="96" y="37"/>
                    </a:lnTo>
                    <a:lnTo>
                      <a:pt x="60" y="60"/>
                    </a:lnTo>
                    <a:lnTo>
                      <a:pt x="36" y="84"/>
                    </a:lnTo>
                    <a:lnTo>
                      <a:pt x="12" y="120"/>
                    </a:lnTo>
                    <a:lnTo>
                      <a:pt x="1" y="156"/>
                    </a:lnTo>
                    <a:lnTo>
                      <a:pt x="1" y="204"/>
                    </a:lnTo>
                    <a:lnTo>
                      <a:pt x="1" y="240"/>
                    </a:lnTo>
                    <a:lnTo>
                      <a:pt x="12" y="275"/>
                    </a:lnTo>
                    <a:lnTo>
                      <a:pt x="36" y="311"/>
                    </a:lnTo>
                    <a:lnTo>
                      <a:pt x="60" y="347"/>
                    </a:lnTo>
                    <a:lnTo>
                      <a:pt x="84" y="371"/>
                    </a:lnTo>
                    <a:lnTo>
                      <a:pt x="120" y="383"/>
                    </a:lnTo>
                    <a:lnTo>
                      <a:pt x="156" y="395"/>
                    </a:lnTo>
                    <a:lnTo>
                      <a:pt x="251" y="395"/>
                    </a:lnTo>
                    <a:lnTo>
                      <a:pt x="287" y="383"/>
                    </a:lnTo>
                    <a:lnTo>
                      <a:pt x="323" y="359"/>
                    </a:lnTo>
                    <a:lnTo>
                      <a:pt x="359" y="335"/>
                    </a:lnTo>
                    <a:lnTo>
                      <a:pt x="383" y="311"/>
                    </a:lnTo>
                    <a:lnTo>
                      <a:pt x="406" y="275"/>
                    </a:lnTo>
                    <a:lnTo>
                      <a:pt x="418" y="240"/>
                    </a:lnTo>
                    <a:lnTo>
                      <a:pt x="418" y="192"/>
                    </a:lnTo>
                    <a:lnTo>
                      <a:pt x="418" y="156"/>
                    </a:lnTo>
                    <a:lnTo>
                      <a:pt x="406" y="120"/>
                    </a:lnTo>
                    <a:lnTo>
                      <a:pt x="395" y="84"/>
                    </a:lnTo>
                    <a:lnTo>
                      <a:pt x="359" y="49"/>
                    </a:lnTo>
                    <a:lnTo>
                      <a:pt x="335" y="25"/>
                    </a:lnTo>
                    <a:lnTo>
                      <a:pt x="299" y="1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8"/>
              <p:cNvSpPr/>
              <p:nvPr/>
            </p:nvSpPr>
            <p:spPr>
              <a:xfrm>
                <a:off x="8165620" y="991763"/>
                <a:ext cx="25659" cy="2423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07" extrusionOk="0">
                    <a:moveTo>
                      <a:pt x="227" y="1"/>
                    </a:moveTo>
                    <a:lnTo>
                      <a:pt x="180" y="13"/>
                    </a:lnTo>
                    <a:lnTo>
                      <a:pt x="144" y="25"/>
                    </a:lnTo>
                    <a:lnTo>
                      <a:pt x="108" y="37"/>
                    </a:lnTo>
                    <a:lnTo>
                      <a:pt x="72" y="60"/>
                    </a:lnTo>
                    <a:lnTo>
                      <a:pt x="48" y="96"/>
                    </a:lnTo>
                    <a:lnTo>
                      <a:pt x="24" y="132"/>
                    </a:lnTo>
                    <a:lnTo>
                      <a:pt x="12" y="168"/>
                    </a:lnTo>
                    <a:lnTo>
                      <a:pt x="0" y="204"/>
                    </a:lnTo>
                    <a:lnTo>
                      <a:pt x="12" y="251"/>
                    </a:lnTo>
                    <a:lnTo>
                      <a:pt x="24" y="287"/>
                    </a:lnTo>
                    <a:lnTo>
                      <a:pt x="36" y="323"/>
                    </a:lnTo>
                    <a:lnTo>
                      <a:pt x="60" y="347"/>
                    </a:lnTo>
                    <a:lnTo>
                      <a:pt x="96" y="371"/>
                    </a:lnTo>
                    <a:lnTo>
                      <a:pt x="132" y="395"/>
                    </a:lnTo>
                    <a:lnTo>
                      <a:pt x="168" y="407"/>
                    </a:lnTo>
                    <a:lnTo>
                      <a:pt x="251" y="407"/>
                    </a:lnTo>
                    <a:lnTo>
                      <a:pt x="287" y="395"/>
                    </a:lnTo>
                    <a:lnTo>
                      <a:pt x="335" y="371"/>
                    </a:lnTo>
                    <a:lnTo>
                      <a:pt x="359" y="347"/>
                    </a:lnTo>
                    <a:lnTo>
                      <a:pt x="383" y="323"/>
                    </a:lnTo>
                    <a:lnTo>
                      <a:pt x="406" y="287"/>
                    </a:lnTo>
                    <a:lnTo>
                      <a:pt x="418" y="251"/>
                    </a:lnTo>
                    <a:lnTo>
                      <a:pt x="430" y="204"/>
                    </a:lnTo>
                    <a:lnTo>
                      <a:pt x="430" y="168"/>
                    </a:lnTo>
                    <a:lnTo>
                      <a:pt x="418" y="132"/>
                    </a:lnTo>
                    <a:lnTo>
                      <a:pt x="394" y="96"/>
                    </a:lnTo>
                    <a:lnTo>
                      <a:pt x="371" y="60"/>
                    </a:lnTo>
                    <a:lnTo>
                      <a:pt x="335" y="37"/>
                    </a:lnTo>
                    <a:lnTo>
                      <a:pt x="299" y="25"/>
                    </a:lnTo>
                    <a:lnTo>
                      <a:pt x="263" y="13"/>
                    </a:lnTo>
                    <a:lnTo>
                      <a:pt x="22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8"/>
              <p:cNvSpPr/>
              <p:nvPr/>
            </p:nvSpPr>
            <p:spPr>
              <a:xfrm>
                <a:off x="8132937" y="961224"/>
                <a:ext cx="41970" cy="1143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192" extrusionOk="0">
                    <a:moveTo>
                      <a:pt x="335" y="0"/>
                    </a:moveTo>
                    <a:lnTo>
                      <a:pt x="251" y="24"/>
                    </a:lnTo>
                    <a:lnTo>
                      <a:pt x="155" y="60"/>
                    </a:lnTo>
                    <a:lnTo>
                      <a:pt x="84" y="96"/>
                    </a:lnTo>
                    <a:lnTo>
                      <a:pt x="0" y="156"/>
                    </a:lnTo>
                    <a:lnTo>
                      <a:pt x="0" y="168"/>
                    </a:lnTo>
                    <a:lnTo>
                      <a:pt x="0" y="179"/>
                    </a:lnTo>
                    <a:lnTo>
                      <a:pt x="12" y="191"/>
                    </a:lnTo>
                    <a:lnTo>
                      <a:pt x="24" y="179"/>
                    </a:lnTo>
                    <a:lnTo>
                      <a:pt x="96" y="132"/>
                    </a:lnTo>
                    <a:lnTo>
                      <a:pt x="179" y="84"/>
                    </a:lnTo>
                    <a:lnTo>
                      <a:pt x="263" y="60"/>
                    </a:lnTo>
                    <a:lnTo>
                      <a:pt x="346" y="36"/>
                    </a:lnTo>
                    <a:lnTo>
                      <a:pt x="514" y="36"/>
                    </a:lnTo>
                    <a:lnTo>
                      <a:pt x="609" y="48"/>
                    </a:lnTo>
                    <a:lnTo>
                      <a:pt x="693" y="72"/>
                    </a:lnTo>
                    <a:lnTo>
                      <a:pt x="705" y="72"/>
                    </a:lnTo>
                    <a:lnTo>
                      <a:pt x="705" y="60"/>
                    </a:lnTo>
                    <a:lnTo>
                      <a:pt x="705" y="48"/>
                    </a:lnTo>
                    <a:lnTo>
                      <a:pt x="693" y="36"/>
                    </a:lnTo>
                    <a:lnTo>
                      <a:pt x="609" y="12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8"/>
              <p:cNvSpPr/>
              <p:nvPr/>
            </p:nvSpPr>
            <p:spPr>
              <a:xfrm>
                <a:off x="8262300" y="939911"/>
                <a:ext cx="41970" cy="1143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192" extrusionOk="0">
                    <a:moveTo>
                      <a:pt x="430" y="0"/>
                    </a:moveTo>
                    <a:lnTo>
                      <a:pt x="335" y="12"/>
                    </a:lnTo>
                    <a:lnTo>
                      <a:pt x="239" y="36"/>
                    </a:lnTo>
                    <a:lnTo>
                      <a:pt x="155" y="72"/>
                    </a:lnTo>
                    <a:lnTo>
                      <a:pt x="72" y="108"/>
                    </a:lnTo>
                    <a:lnTo>
                      <a:pt x="0" y="167"/>
                    </a:lnTo>
                    <a:lnTo>
                      <a:pt x="0" y="179"/>
                    </a:lnTo>
                    <a:lnTo>
                      <a:pt x="0" y="191"/>
                    </a:lnTo>
                    <a:lnTo>
                      <a:pt x="24" y="191"/>
                    </a:lnTo>
                    <a:lnTo>
                      <a:pt x="96" y="143"/>
                    </a:lnTo>
                    <a:lnTo>
                      <a:pt x="179" y="96"/>
                    </a:lnTo>
                    <a:lnTo>
                      <a:pt x="263" y="72"/>
                    </a:lnTo>
                    <a:lnTo>
                      <a:pt x="346" y="48"/>
                    </a:lnTo>
                    <a:lnTo>
                      <a:pt x="430" y="36"/>
                    </a:lnTo>
                    <a:lnTo>
                      <a:pt x="514" y="48"/>
                    </a:lnTo>
                    <a:lnTo>
                      <a:pt x="597" y="60"/>
                    </a:lnTo>
                    <a:lnTo>
                      <a:pt x="681" y="84"/>
                    </a:lnTo>
                    <a:lnTo>
                      <a:pt x="705" y="84"/>
                    </a:lnTo>
                    <a:lnTo>
                      <a:pt x="705" y="72"/>
                    </a:lnTo>
                    <a:lnTo>
                      <a:pt x="705" y="60"/>
                    </a:lnTo>
                    <a:lnTo>
                      <a:pt x="693" y="48"/>
                    </a:lnTo>
                    <a:lnTo>
                      <a:pt x="609" y="24"/>
                    </a:lnTo>
                    <a:lnTo>
                      <a:pt x="514" y="12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8"/>
              <p:cNvSpPr/>
              <p:nvPr/>
            </p:nvSpPr>
            <p:spPr>
              <a:xfrm>
                <a:off x="8254442" y="900799"/>
                <a:ext cx="33517" cy="4346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3" fill="none" extrusionOk="0">
                    <a:moveTo>
                      <a:pt x="1" y="72"/>
                    </a:moveTo>
                    <a:lnTo>
                      <a:pt x="1" y="72"/>
                    </a:lnTo>
                    <a:lnTo>
                      <a:pt x="132" y="36"/>
                    </a:lnTo>
                    <a:lnTo>
                      <a:pt x="276" y="12"/>
                    </a:lnTo>
                    <a:lnTo>
                      <a:pt x="419" y="0"/>
                    </a:lnTo>
                    <a:lnTo>
                      <a:pt x="562" y="0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8"/>
              <p:cNvSpPr/>
              <p:nvPr/>
            </p:nvSpPr>
            <p:spPr>
              <a:xfrm>
                <a:off x="8130080" y="928541"/>
                <a:ext cx="32743" cy="4286"/>
              </a:xfrm>
              <a:custGeom>
                <a:avLst/>
                <a:gdLst/>
                <a:ahLst/>
                <a:cxnLst/>
                <a:rect l="l" t="t" r="r" b="b"/>
                <a:pathLst>
                  <a:path w="550" h="72" fill="none" extrusionOk="0">
                    <a:moveTo>
                      <a:pt x="0" y="72"/>
                    </a:moveTo>
                    <a:lnTo>
                      <a:pt x="0" y="72"/>
                    </a:lnTo>
                    <a:lnTo>
                      <a:pt x="132" y="36"/>
                    </a:lnTo>
                    <a:lnTo>
                      <a:pt x="275" y="12"/>
                    </a:lnTo>
                    <a:lnTo>
                      <a:pt x="418" y="0"/>
                    </a:lnTo>
                    <a:lnTo>
                      <a:pt x="550" y="0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8"/>
              <p:cNvSpPr/>
              <p:nvPr/>
            </p:nvSpPr>
            <p:spPr>
              <a:xfrm>
                <a:off x="8000003" y="1020219"/>
                <a:ext cx="77511" cy="87453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469" extrusionOk="0">
                    <a:moveTo>
                      <a:pt x="669" y="0"/>
                    </a:moveTo>
                    <a:lnTo>
                      <a:pt x="574" y="12"/>
                    </a:lnTo>
                    <a:lnTo>
                      <a:pt x="478" y="24"/>
                    </a:lnTo>
                    <a:lnTo>
                      <a:pt x="383" y="60"/>
                    </a:lnTo>
                    <a:lnTo>
                      <a:pt x="299" y="96"/>
                    </a:lnTo>
                    <a:lnTo>
                      <a:pt x="215" y="156"/>
                    </a:lnTo>
                    <a:lnTo>
                      <a:pt x="156" y="239"/>
                    </a:lnTo>
                    <a:lnTo>
                      <a:pt x="96" y="323"/>
                    </a:lnTo>
                    <a:lnTo>
                      <a:pt x="48" y="418"/>
                    </a:lnTo>
                    <a:lnTo>
                      <a:pt x="24" y="514"/>
                    </a:lnTo>
                    <a:lnTo>
                      <a:pt x="1" y="621"/>
                    </a:lnTo>
                    <a:lnTo>
                      <a:pt x="1" y="729"/>
                    </a:lnTo>
                    <a:lnTo>
                      <a:pt x="12" y="824"/>
                    </a:lnTo>
                    <a:lnTo>
                      <a:pt x="36" y="932"/>
                    </a:lnTo>
                    <a:lnTo>
                      <a:pt x="84" y="1027"/>
                    </a:lnTo>
                    <a:lnTo>
                      <a:pt x="132" y="1111"/>
                    </a:lnTo>
                    <a:lnTo>
                      <a:pt x="192" y="1194"/>
                    </a:lnTo>
                    <a:lnTo>
                      <a:pt x="275" y="1266"/>
                    </a:lnTo>
                    <a:lnTo>
                      <a:pt x="347" y="1338"/>
                    </a:lnTo>
                    <a:lnTo>
                      <a:pt x="442" y="1385"/>
                    </a:lnTo>
                    <a:lnTo>
                      <a:pt x="538" y="1421"/>
                    </a:lnTo>
                    <a:lnTo>
                      <a:pt x="633" y="1457"/>
                    </a:lnTo>
                    <a:lnTo>
                      <a:pt x="729" y="1469"/>
                    </a:lnTo>
                    <a:lnTo>
                      <a:pt x="824" y="1469"/>
                    </a:lnTo>
                    <a:lnTo>
                      <a:pt x="932" y="1457"/>
                    </a:lnTo>
                    <a:lnTo>
                      <a:pt x="1027" y="1433"/>
                    </a:lnTo>
                    <a:lnTo>
                      <a:pt x="1123" y="1397"/>
                    </a:lnTo>
                    <a:lnTo>
                      <a:pt x="1218" y="1361"/>
                    </a:lnTo>
                    <a:lnTo>
                      <a:pt x="1302" y="1302"/>
                    </a:lnTo>
                    <a:lnTo>
                      <a:pt x="1051" y="84"/>
                    </a:lnTo>
                    <a:lnTo>
                      <a:pt x="968" y="48"/>
                    </a:lnTo>
                    <a:lnTo>
                      <a:pt x="872" y="24"/>
                    </a:lnTo>
                    <a:lnTo>
                      <a:pt x="765" y="12"/>
                    </a:lnTo>
                    <a:lnTo>
                      <a:pt x="669" y="0"/>
                    </a:lnTo>
                    <a:close/>
                  </a:path>
                </a:pathLst>
              </a:custGeom>
              <a:solidFill>
                <a:srgbClr val="F3B2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8"/>
              <p:cNvSpPr/>
              <p:nvPr/>
            </p:nvSpPr>
            <p:spPr>
              <a:xfrm>
                <a:off x="8000003" y="1020219"/>
                <a:ext cx="77511" cy="87453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469" fill="none" extrusionOk="0">
                    <a:moveTo>
                      <a:pt x="1051" y="84"/>
                    </a:moveTo>
                    <a:lnTo>
                      <a:pt x="1051" y="84"/>
                    </a:lnTo>
                    <a:lnTo>
                      <a:pt x="968" y="48"/>
                    </a:lnTo>
                    <a:lnTo>
                      <a:pt x="872" y="24"/>
                    </a:lnTo>
                    <a:lnTo>
                      <a:pt x="765" y="12"/>
                    </a:lnTo>
                    <a:lnTo>
                      <a:pt x="669" y="0"/>
                    </a:lnTo>
                    <a:lnTo>
                      <a:pt x="574" y="12"/>
                    </a:lnTo>
                    <a:lnTo>
                      <a:pt x="478" y="24"/>
                    </a:lnTo>
                    <a:lnTo>
                      <a:pt x="383" y="60"/>
                    </a:lnTo>
                    <a:lnTo>
                      <a:pt x="299" y="96"/>
                    </a:lnTo>
                    <a:lnTo>
                      <a:pt x="299" y="96"/>
                    </a:lnTo>
                    <a:lnTo>
                      <a:pt x="215" y="156"/>
                    </a:lnTo>
                    <a:lnTo>
                      <a:pt x="156" y="239"/>
                    </a:lnTo>
                    <a:lnTo>
                      <a:pt x="96" y="323"/>
                    </a:lnTo>
                    <a:lnTo>
                      <a:pt x="48" y="418"/>
                    </a:lnTo>
                    <a:lnTo>
                      <a:pt x="24" y="514"/>
                    </a:lnTo>
                    <a:lnTo>
                      <a:pt x="1" y="621"/>
                    </a:lnTo>
                    <a:lnTo>
                      <a:pt x="1" y="729"/>
                    </a:lnTo>
                    <a:lnTo>
                      <a:pt x="12" y="824"/>
                    </a:lnTo>
                    <a:lnTo>
                      <a:pt x="12" y="824"/>
                    </a:lnTo>
                    <a:lnTo>
                      <a:pt x="36" y="932"/>
                    </a:lnTo>
                    <a:lnTo>
                      <a:pt x="84" y="1027"/>
                    </a:lnTo>
                    <a:lnTo>
                      <a:pt x="132" y="1111"/>
                    </a:lnTo>
                    <a:lnTo>
                      <a:pt x="192" y="1194"/>
                    </a:lnTo>
                    <a:lnTo>
                      <a:pt x="275" y="1266"/>
                    </a:lnTo>
                    <a:lnTo>
                      <a:pt x="347" y="1338"/>
                    </a:lnTo>
                    <a:lnTo>
                      <a:pt x="442" y="1385"/>
                    </a:lnTo>
                    <a:lnTo>
                      <a:pt x="538" y="1421"/>
                    </a:lnTo>
                    <a:lnTo>
                      <a:pt x="538" y="1421"/>
                    </a:lnTo>
                    <a:lnTo>
                      <a:pt x="633" y="1457"/>
                    </a:lnTo>
                    <a:lnTo>
                      <a:pt x="729" y="1469"/>
                    </a:lnTo>
                    <a:lnTo>
                      <a:pt x="824" y="1469"/>
                    </a:lnTo>
                    <a:lnTo>
                      <a:pt x="932" y="1457"/>
                    </a:lnTo>
                    <a:lnTo>
                      <a:pt x="1027" y="1433"/>
                    </a:lnTo>
                    <a:lnTo>
                      <a:pt x="1123" y="1397"/>
                    </a:lnTo>
                    <a:lnTo>
                      <a:pt x="1218" y="1361"/>
                    </a:lnTo>
                    <a:lnTo>
                      <a:pt x="1302" y="130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8"/>
              <p:cNvSpPr/>
              <p:nvPr/>
            </p:nvSpPr>
            <p:spPr>
              <a:xfrm>
                <a:off x="8018457" y="1048616"/>
                <a:ext cx="37744" cy="1714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288" extrusionOk="0">
                    <a:moveTo>
                      <a:pt x="192" y="1"/>
                    </a:moveTo>
                    <a:lnTo>
                      <a:pt x="96" y="25"/>
                    </a:lnTo>
                    <a:lnTo>
                      <a:pt x="13" y="61"/>
                    </a:lnTo>
                    <a:lnTo>
                      <a:pt x="1" y="84"/>
                    </a:lnTo>
                    <a:lnTo>
                      <a:pt x="1" y="96"/>
                    </a:lnTo>
                    <a:lnTo>
                      <a:pt x="25" y="96"/>
                    </a:lnTo>
                    <a:lnTo>
                      <a:pt x="108" y="61"/>
                    </a:lnTo>
                    <a:lnTo>
                      <a:pt x="204" y="37"/>
                    </a:lnTo>
                    <a:lnTo>
                      <a:pt x="288" y="37"/>
                    </a:lnTo>
                    <a:lnTo>
                      <a:pt x="383" y="61"/>
                    </a:lnTo>
                    <a:lnTo>
                      <a:pt x="455" y="96"/>
                    </a:lnTo>
                    <a:lnTo>
                      <a:pt x="514" y="144"/>
                    </a:lnTo>
                    <a:lnTo>
                      <a:pt x="562" y="204"/>
                    </a:lnTo>
                    <a:lnTo>
                      <a:pt x="610" y="276"/>
                    </a:lnTo>
                    <a:lnTo>
                      <a:pt x="610" y="287"/>
                    </a:lnTo>
                    <a:lnTo>
                      <a:pt x="634" y="287"/>
                    </a:lnTo>
                    <a:lnTo>
                      <a:pt x="634" y="264"/>
                    </a:lnTo>
                    <a:lnTo>
                      <a:pt x="598" y="192"/>
                    </a:lnTo>
                    <a:lnTo>
                      <a:pt x="538" y="120"/>
                    </a:lnTo>
                    <a:lnTo>
                      <a:pt x="467" y="73"/>
                    </a:lnTo>
                    <a:lnTo>
                      <a:pt x="395" y="37"/>
                    </a:lnTo>
                    <a:lnTo>
                      <a:pt x="2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8"/>
              <p:cNvSpPr/>
              <p:nvPr/>
            </p:nvSpPr>
            <p:spPr>
              <a:xfrm>
                <a:off x="8164191" y="1173037"/>
                <a:ext cx="92454" cy="22801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383" extrusionOk="0">
                    <a:moveTo>
                      <a:pt x="13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3" y="36"/>
                    </a:lnTo>
                    <a:lnTo>
                      <a:pt x="180" y="144"/>
                    </a:lnTo>
                    <a:lnTo>
                      <a:pt x="359" y="239"/>
                    </a:lnTo>
                    <a:lnTo>
                      <a:pt x="550" y="299"/>
                    </a:lnTo>
                    <a:lnTo>
                      <a:pt x="741" y="347"/>
                    </a:lnTo>
                    <a:lnTo>
                      <a:pt x="944" y="382"/>
                    </a:lnTo>
                    <a:lnTo>
                      <a:pt x="1135" y="382"/>
                    </a:lnTo>
                    <a:lnTo>
                      <a:pt x="1338" y="370"/>
                    </a:lnTo>
                    <a:lnTo>
                      <a:pt x="1541" y="335"/>
                    </a:lnTo>
                    <a:lnTo>
                      <a:pt x="1553" y="335"/>
                    </a:lnTo>
                    <a:lnTo>
                      <a:pt x="1553" y="311"/>
                    </a:lnTo>
                    <a:lnTo>
                      <a:pt x="1541" y="311"/>
                    </a:lnTo>
                    <a:lnTo>
                      <a:pt x="1529" y="299"/>
                    </a:lnTo>
                    <a:lnTo>
                      <a:pt x="1338" y="335"/>
                    </a:lnTo>
                    <a:lnTo>
                      <a:pt x="1135" y="347"/>
                    </a:lnTo>
                    <a:lnTo>
                      <a:pt x="944" y="347"/>
                    </a:lnTo>
                    <a:lnTo>
                      <a:pt x="741" y="323"/>
                    </a:lnTo>
                    <a:lnTo>
                      <a:pt x="550" y="275"/>
                    </a:lnTo>
                    <a:lnTo>
                      <a:pt x="371" y="203"/>
                    </a:lnTo>
                    <a:lnTo>
                      <a:pt x="192" y="120"/>
                    </a:lnTo>
                    <a:lnTo>
                      <a:pt x="24" y="1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8"/>
              <p:cNvSpPr/>
              <p:nvPr/>
            </p:nvSpPr>
            <p:spPr>
              <a:xfrm>
                <a:off x="8230986" y="983250"/>
                <a:ext cx="33517" cy="70427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183" extrusionOk="0">
                    <a:moveTo>
                      <a:pt x="13" y="0"/>
                    </a:moveTo>
                    <a:lnTo>
                      <a:pt x="13" y="12"/>
                    </a:lnTo>
                    <a:lnTo>
                      <a:pt x="1" y="24"/>
                    </a:lnTo>
                    <a:lnTo>
                      <a:pt x="132" y="418"/>
                    </a:lnTo>
                    <a:lnTo>
                      <a:pt x="192" y="621"/>
                    </a:lnTo>
                    <a:lnTo>
                      <a:pt x="216" y="669"/>
                    </a:lnTo>
                    <a:lnTo>
                      <a:pt x="228" y="705"/>
                    </a:lnTo>
                    <a:lnTo>
                      <a:pt x="252" y="729"/>
                    </a:lnTo>
                    <a:lnTo>
                      <a:pt x="276" y="741"/>
                    </a:lnTo>
                    <a:lnTo>
                      <a:pt x="311" y="741"/>
                    </a:lnTo>
                    <a:lnTo>
                      <a:pt x="395" y="729"/>
                    </a:lnTo>
                    <a:lnTo>
                      <a:pt x="490" y="729"/>
                    </a:lnTo>
                    <a:lnTo>
                      <a:pt x="514" y="753"/>
                    </a:lnTo>
                    <a:lnTo>
                      <a:pt x="526" y="777"/>
                    </a:lnTo>
                    <a:lnTo>
                      <a:pt x="526" y="812"/>
                    </a:lnTo>
                    <a:lnTo>
                      <a:pt x="502" y="872"/>
                    </a:lnTo>
                    <a:lnTo>
                      <a:pt x="431" y="968"/>
                    </a:lnTo>
                    <a:lnTo>
                      <a:pt x="323" y="1159"/>
                    </a:lnTo>
                    <a:lnTo>
                      <a:pt x="323" y="1171"/>
                    </a:lnTo>
                    <a:lnTo>
                      <a:pt x="323" y="1182"/>
                    </a:lnTo>
                    <a:lnTo>
                      <a:pt x="347" y="1182"/>
                    </a:lnTo>
                    <a:lnTo>
                      <a:pt x="347" y="1171"/>
                    </a:lnTo>
                    <a:lnTo>
                      <a:pt x="467" y="980"/>
                    </a:lnTo>
                    <a:lnTo>
                      <a:pt x="514" y="896"/>
                    </a:lnTo>
                    <a:lnTo>
                      <a:pt x="538" y="860"/>
                    </a:lnTo>
                    <a:lnTo>
                      <a:pt x="550" y="812"/>
                    </a:lnTo>
                    <a:lnTo>
                      <a:pt x="562" y="788"/>
                    </a:lnTo>
                    <a:lnTo>
                      <a:pt x="550" y="753"/>
                    </a:lnTo>
                    <a:lnTo>
                      <a:pt x="550" y="741"/>
                    </a:lnTo>
                    <a:lnTo>
                      <a:pt x="526" y="717"/>
                    </a:lnTo>
                    <a:lnTo>
                      <a:pt x="478" y="693"/>
                    </a:lnTo>
                    <a:lnTo>
                      <a:pt x="419" y="693"/>
                    </a:lnTo>
                    <a:lnTo>
                      <a:pt x="371" y="705"/>
                    </a:lnTo>
                    <a:lnTo>
                      <a:pt x="323" y="705"/>
                    </a:lnTo>
                    <a:lnTo>
                      <a:pt x="276" y="693"/>
                    </a:lnTo>
                    <a:lnTo>
                      <a:pt x="252" y="681"/>
                    </a:lnTo>
                    <a:lnTo>
                      <a:pt x="240" y="657"/>
                    </a:lnTo>
                    <a:lnTo>
                      <a:pt x="180" y="454"/>
                    </a:lnTo>
                    <a:lnTo>
                      <a:pt x="37" y="1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8"/>
              <p:cNvSpPr/>
              <p:nvPr/>
            </p:nvSpPr>
            <p:spPr>
              <a:xfrm>
                <a:off x="8191219" y="1065702"/>
                <a:ext cx="54056" cy="41256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93" extrusionOk="0">
                    <a:moveTo>
                      <a:pt x="167" y="0"/>
                    </a:moveTo>
                    <a:lnTo>
                      <a:pt x="120" y="12"/>
                    </a:lnTo>
                    <a:lnTo>
                      <a:pt x="96" y="24"/>
                    </a:lnTo>
                    <a:lnTo>
                      <a:pt x="60" y="60"/>
                    </a:lnTo>
                    <a:lnTo>
                      <a:pt x="24" y="120"/>
                    </a:lnTo>
                    <a:lnTo>
                      <a:pt x="12" y="168"/>
                    </a:lnTo>
                    <a:lnTo>
                      <a:pt x="0" y="227"/>
                    </a:lnTo>
                    <a:lnTo>
                      <a:pt x="0" y="287"/>
                    </a:lnTo>
                    <a:lnTo>
                      <a:pt x="0" y="347"/>
                    </a:lnTo>
                    <a:lnTo>
                      <a:pt x="24" y="406"/>
                    </a:lnTo>
                    <a:lnTo>
                      <a:pt x="48" y="466"/>
                    </a:lnTo>
                    <a:lnTo>
                      <a:pt x="84" y="514"/>
                    </a:lnTo>
                    <a:lnTo>
                      <a:pt x="120" y="562"/>
                    </a:lnTo>
                    <a:lnTo>
                      <a:pt x="167" y="597"/>
                    </a:lnTo>
                    <a:lnTo>
                      <a:pt x="215" y="633"/>
                    </a:lnTo>
                    <a:lnTo>
                      <a:pt x="275" y="657"/>
                    </a:lnTo>
                    <a:lnTo>
                      <a:pt x="335" y="681"/>
                    </a:lnTo>
                    <a:lnTo>
                      <a:pt x="394" y="693"/>
                    </a:lnTo>
                    <a:lnTo>
                      <a:pt x="514" y="693"/>
                    </a:lnTo>
                    <a:lnTo>
                      <a:pt x="573" y="681"/>
                    </a:lnTo>
                    <a:lnTo>
                      <a:pt x="657" y="645"/>
                    </a:lnTo>
                    <a:lnTo>
                      <a:pt x="752" y="597"/>
                    </a:lnTo>
                    <a:lnTo>
                      <a:pt x="824" y="538"/>
                    </a:lnTo>
                    <a:lnTo>
                      <a:pt x="884" y="454"/>
                    </a:lnTo>
                    <a:lnTo>
                      <a:pt x="908" y="418"/>
                    </a:lnTo>
                    <a:lnTo>
                      <a:pt x="908" y="383"/>
                    </a:lnTo>
                    <a:lnTo>
                      <a:pt x="908" y="347"/>
                    </a:lnTo>
                    <a:lnTo>
                      <a:pt x="896" y="311"/>
                    </a:lnTo>
                    <a:lnTo>
                      <a:pt x="860" y="275"/>
                    </a:lnTo>
                    <a:lnTo>
                      <a:pt x="824" y="251"/>
                    </a:lnTo>
                    <a:lnTo>
                      <a:pt x="287" y="36"/>
                    </a:lnTo>
                    <a:lnTo>
                      <a:pt x="203" y="12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EC79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8"/>
              <p:cNvSpPr/>
              <p:nvPr/>
            </p:nvSpPr>
            <p:spPr>
              <a:xfrm>
                <a:off x="8002860" y="769293"/>
                <a:ext cx="333382" cy="270158"/>
              </a:xfrm>
              <a:custGeom>
                <a:avLst/>
                <a:gdLst/>
                <a:ahLst/>
                <a:cxnLst/>
                <a:rect l="l" t="t" r="r" b="b"/>
                <a:pathLst>
                  <a:path w="5600" h="4538" extrusionOk="0">
                    <a:moveTo>
                      <a:pt x="3164" y="1"/>
                    </a:moveTo>
                    <a:lnTo>
                      <a:pt x="2925" y="13"/>
                    </a:lnTo>
                    <a:lnTo>
                      <a:pt x="2687" y="25"/>
                    </a:lnTo>
                    <a:lnTo>
                      <a:pt x="2448" y="48"/>
                    </a:lnTo>
                    <a:lnTo>
                      <a:pt x="2221" y="96"/>
                    </a:lnTo>
                    <a:lnTo>
                      <a:pt x="1982" y="144"/>
                    </a:lnTo>
                    <a:lnTo>
                      <a:pt x="1755" y="228"/>
                    </a:lnTo>
                    <a:lnTo>
                      <a:pt x="1529" y="311"/>
                    </a:lnTo>
                    <a:lnTo>
                      <a:pt x="1314" y="419"/>
                    </a:lnTo>
                    <a:lnTo>
                      <a:pt x="1111" y="550"/>
                    </a:lnTo>
                    <a:lnTo>
                      <a:pt x="920" y="681"/>
                    </a:lnTo>
                    <a:lnTo>
                      <a:pt x="729" y="836"/>
                    </a:lnTo>
                    <a:lnTo>
                      <a:pt x="561" y="1016"/>
                    </a:lnTo>
                    <a:lnTo>
                      <a:pt x="418" y="1207"/>
                    </a:lnTo>
                    <a:lnTo>
                      <a:pt x="287" y="1410"/>
                    </a:lnTo>
                    <a:lnTo>
                      <a:pt x="179" y="1624"/>
                    </a:lnTo>
                    <a:lnTo>
                      <a:pt x="96" y="1851"/>
                    </a:lnTo>
                    <a:lnTo>
                      <a:pt x="36" y="2078"/>
                    </a:lnTo>
                    <a:lnTo>
                      <a:pt x="12" y="2317"/>
                    </a:lnTo>
                    <a:lnTo>
                      <a:pt x="0" y="2436"/>
                    </a:lnTo>
                    <a:lnTo>
                      <a:pt x="0" y="2556"/>
                    </a:lnTo>
                    <a:lnTo>
                      <a:pt x="12" y="2675"/>
                    </a:lnTo>
                    <a:lnTo>
                      <a:pt x="36" y="2795"/>
                    </a:lnTo>
                    <a:lnTo>
                      <a:pt x="311" y="4036"/>
                    </a:lnTo>
                    <a:lnTo>
                      <a:pt x="347" y="4108"/>
                    </a:lnTo>
                    <a:lnTo>
                      <a:pt x="394" y="4191"/>
                    </a:lnTo>
                    <a:lnTo>
                      <a:pt x="442" y="4263"/>
                    </a:lnTo>
                    <a:lnTo>
                      <a:pt x="514" y="4323"/>
                    </a:lnTo>
                    <a:lnTo>
                      <a:pt x="573" y="4394"/>
                    </a:lnTo>
                    <a:lnTo>
                      <a:pt x="645" y="4442"/>
                    </a:lnTo>
                    <a:lnTo>
                      <a:pt x="717" y="4490"/>
                    </a:lnTo>
                    <a:lnTo>
                      <a:pt x="776" y="4514"/>
                    </a:lnTo>
                    <a:lnTo>
                      <a:pt x="824" y="4526"/>
                    </a:lnTo>
                    <a:lnTo>
                      <a:pt x="884" y="4538"/>
                    </a:lnTo>
                    <a:lnTo>
                      <a:pt x="1015" y="4538"/>
                    </a:lnTo>
                    <a:lnTo>
                      <a:pt x="1063" y="4526"/>
                    </a:lnTo>
                    <a:lnTo>
                      <a:pt x="1123" y="4502"/>
                    </a:lnTo>
                    <a:lnTo>
                      <a:pt x="1182" y="4478"/>
                    </a:lnTo>
                    <a:lnTo>
                      <a:pt x="1230" y="4442"/>
                    </a:lnTo>
                    <a:lnTo>
                      <a:pt x="1290" y="4382"/>
                    </a:lnTo>
                    <a:lnTo>
                      <a:pt x="1338" y="4323"/>
                    </a:lnTo>
                    <a:lnTo>
                      <a:pt x="1373" y="4239"/>
                    </a:lnTo>
                    <a:lnTo>
                      <a:pt x="1409" y="4168"/>
                    </a:lnTo>
                    <a:lnTo>
                      <a:pt x="1421" y="4084"/>
                    </a:lnTo>
                    <a:lnTo>
                      <a:pt x="1433" y="3988"/>
                    </a:lnTo>
                    <a:lnTo>
                      <a:pt x="1433" y="3905"/>
                    </a:lnTo>
                    <a:lnTo>
                      <a:pt x="1421" y="3821"/>
                    </a:lnTo>
                    <a:lnTo>
                      <a:pt x="1385" y="3654"/>
                    </a:lnTo>
                    <a:lnTo>
                      <a:pt x="1338" y="3487"/>
                    </a:lnTo>
                    <a:lnTo>
                      <a:pt x="1230" y="3165"/>
                    </a:lnTo>
                    <a:lnTo>
                      <a:pt x="1194" y="3045"/>
                    </a:lnTo>
                    <a:lnTo>
                      <a:pt x="1170" y="2926"/>
                    </a:lnTo>
                    <a:lnTo>
                      <a:pt x="1158" y="2806"/>
                    </a:lnTo>
                    <a:lnTo>
                      <a:pt x="1146" y="2675"/>
                    </a:lnTo>
                    <a:lnTo>
                      <a:pt x="1146" y="2556"/>
                    </a:lnTo>
                    <a:lnTo>
                      <a:pt x="1158" y="2436"/>
                    </a:lnTo>
                    <a:lnTo>
                      <a:pt x="1182" y="2317"/>
                    </a:lnTo>
                    <a:lnTo>
                      <a:pt x="1218" y="2198"/>
                    </a:lnTo>
                    <a:lnTo>
                      <a:pt x="1254" y="2078"/>
                    </a:lnTo>
                    <a:lnTo>
                      <a:pt x="1314" y="1971"/>
                    </a:lnTo>
                    <a:lnTo>
                      <a:pt x="1385" y="1863"/>
                    </a:lnTo>
                    <a:lnTo>
                      <a:pt x="1469" y="1768"/>
                    </a:lnTo>
                    <a:lnTo>
                      <a:pt x="1552" y="1684"/>
                    </a:lnTo>
                    <a:lnTo>
                      <a:pt x="1648" y="1613"/>
                    </a:lnTo>
                    <a:lnTo>
                      <a:pt x="1755" y="1553"/>
                    </a:lnTo>
                    <a:lnTo>
                      <a:pt x="1875" y="1517"/>
                    </a:lnTo>
                    <a:lnTo>
                      <a:pt x="1970" y="1493"/>
                    </a:lnTo>
                    <a:lnTo>
                      <a:pt x="2066" y="1481"/>
                    </a:lnTo>
                    <a:lnTo>
                      <a:pt x="2257" y="1469"/>
                    </a:lnTo>
                    <a:lnTo>
                      <a:pt x="2448" y="1469"/>
                    </a:lnTo>
                    <a:lnTo>
                      <a:pt x="2639" y="1457"/>
                    </a:lnTo>
                    <a:lnTo>
                      <a:pt x="2734" y="1445"/>
                    </a:lnTo>
                    <a:lnTo>
                      <a:pt x="2830" y="1410"/>
                    </a:lnTo>
                    <a:lnTo>
                      <a:pt x="2925" y="1374"/>
                    </a:lnTo>
                    <a:lnTo>
                      <a:pt x="3009" y="1326"/>
                    </a:lnTo>
                    <a:lnTo>
                      <a:pt x="3081" y="1266"/>
                    </a:lnTo>
                    <a:lnTo>
                      <a:pt x="3140" y="1207"/>
                    </a:lnTo>
                    <a:lnTo>
                      <a:pt x="3188" y="1123"/>
                    </a:lnTo>
                    <a:lnTo>
                      <a:pt x="3212" y="1039"/>
                    </a:lnTo>
                    <a:lnTo>
                      <a:pt x="3284" y="1099"/>
                    </a:lnTo>
                    <a:lnTo>
                      <a:pt x="3343" y="1159"/>
                    </a:lnTo>
                    <a:lnTo>
                      <a:pt x="3415" y="1207"/>
                    </a:lnTo>
                    <a:lnTo>
                      <a:pt x="3499" y="1254"/>
                    </a:lnTo>
                    <a:lnTo>
                      <a:pt x="3582" y="1290"/>
                    </a:lnTo>
                    <a:lnTo>
                      <a:pt x="3666" y="1314"/>
                    </a:lnTo>
                    <a:lnTo>
                      <a:pt x="3761" y="1326"/>
                    </a:lnTo>
                    <a:lnTo>
                      <a:pt x="3845" y="1338"/>
                    </a:lnTo>
                    <a:lnTo>
                      <a:pt x="3940" y="1338"/>
                    </a:lnTo>
                    <a:lnTo>
                      <a:pt x="4024" y="1314"/>
                    </a:lnTo>
                    <a:lnTo>
                      <a:pt x="4108" y="1290"/>
                    </a:lnTo>
                    <a:lnTo>
                      <a:pt x="4191" y="1266"/>
                    </a:lnTo>
                    <a:lnTo>
                      <a:pt x="4275" y="1219"/>
                    </a:lnTo>
                    <a:lnTo>
                      <a:pt x="4346" y="1171"/>
                    </a:lnTo>
                    <a:lnTo>
                      <a:pt x="4418" y="1111"/>
                    </a:lnTo>
                    <a:lnTo>
                      <a:pt x="4490" y="1051"/>
                    </a:lnTo>
                    <a:lnTo>
                      <a:pt x="4537" y="1207"/>
                    </a:lnTo>
                    <a:lnTo>
                      <a:pt x="4585" y="1362"/>
                    </a:lnTo>
                    <a:lnTo>
                      <a:pt x="4657" y="1505"/>
                    </a:lnTo>
                    <a:lnTo>
                      <a:pt x="4704" y="1577"/>
                    </a:lnTo>
                    <a:lnTo>
                      <a:pt x="4752" y="1636"/>
                    </a:lnTo>
                    <a:lnTo>
                      <a:pt x="4812" y="1696"/>
                    </a:lnTo>
                    <a:lnTo>
                      <a:pt x="4872" y="1744"/>
                    </a:lnTo>
                    <a:lnTo>
                      <a:pt x="4943" y="1792"/>
                    </a:lnTo>
                    <a:lnTo>
                      <a:pt x="5027" y="1815"/>
                    </a:lnTo>
                    <a:lnTo>
                      <a:pt x="5098" y="1839"/>
                    </a:lnTo>
                    <a:lnTo>
                      <a:pt x="5266" y="1839"/>
                    </a:lnTo>
                    <a:lnTo>
                      <a:pt x="5337" y="1815"/>
                    </a:lnTo>
                    <a:lnTo>
                      <a:pt x="5397" y="1780"/>
                    </a:lnTo>
                    <a:lnTo>
                      <a:pt x="5457" y="1732"/>
                    </a:lnTo>
                    <a:lnTo>
                      <a:pt x="5504" y="1672"/>
                    </a:lnTo>
                    <a:lnTo>
                      <a:pt x="5540" y="1601"/>
                    </a:lnTo>
                    <a:lnTo>
                      <a:pt x="5564" y="1541"/>
                    </a:lnTo>
                    <a:lnTo>
                      <a:pt x="5588" y="1469"/>
                    </a:lnTo>
                    <a:lnTo>
                      <a:pt x="5600" y="1386"/>
                    </a:lnTo>
                    <a:lnTo>
                      <a:pt x="5600" y="1314"/>
                    </a:lnTo>
                    <a:lnTo>
                      <a:pt x="5600" y="1183"/>
                    </a:lnTo>
                    <a:lnTo>
                      <a:pt x="5564" y="1063"/>
                    </a:lnTo>
                    <a:lnTo>
                      <a:pt x="5516" y="944"/>
                    </a:lnTo>
                    <a:lnTo>
                      <a:pt x="5457" y="824"/>
                    </a:lnTo>
                    <a:lnTo>
                      <a:pt x="5385" y="717"/>
                    </a:lnTo>
                    <a:lnTo>
                      <a:pt x="5301" y="622"/>
                    </a:lnTo>
                    <a:lnTo>
                      <a:pt x="5206" y="538"/>
                    </a:lnTo>
                    <a:lnTo>
                      <a:pt x="5098" y="454"/>
                    </a:lnTo>
                    <a:lnTo>
                      <a:pt x="4991" y="383"/>
                    </a:lnTo>
                    <a:lnTo>
                      <a:pt x="4872" y="323"/>
                    </a:lnTo>
                    <a:lnTo>
                      <a:pt x="4752" y="275"/>
                    </a:lnTo>
                    <a:lnTo>
                      <a:pt x="4633" y="228"/>
                    </a:lnTo>
                    <a:lnTo>
                      <a:pt x="4382" y="156"/>
                    </a:lnTo>
                    <a:lnTo>
                      <a:pt x="4119" y="108"/>
                    </a:lnTo>
                    <a:lnTo>
                      <a:pt x="3893" y="60"/>
                    </a:lnTo>
                    <a:lnTo>
                      <a:pt x="3654" y="36"/>
                    </a:lnTo>
                    <a:lnTo>
                      <a:pt x="3415" y="13"/>
                    </a:lnTo>
                    <a:lnTo>
                      <a:pt x="316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8"/>
              <p:cNvSpPr/>
              <p:nvPr/>
            </p:nvSpPr>
            <p:spPr>
              <a:xfrm>
                <a:off x="7825158" y="1254774"/>
                <a:ext cx="636224" cy="822441"/>
              </a:xfrm>
              <a:custGeom>
                <a:avLst/>
                <a:gdLst/>
                <a:ahLst/>
                <a:cxnLst/>
                <a:rect l="l" t="t" r="r" b="b"/>
                <a:pathLst>
                  <a:path w="10687" h="13815" extrusionOk="0">
                    <a:moveTo>
                      <a:pt x="4323" y="0"/>
                    </a:moveTo>
                    <a:lnTo>
                      <a:pt x="1529" y="812"/>
                    </a:lnTo>
                    <a:lnTo>
                      <a:pt x="1827" y="3976"/>
                    </a:lnTo>
                    <a:lnTo>
                      <a:pt x="0" y="13647"/>
                    </a:lnTo>
                    <a:lnTo>
                      <a:pt x="10686" y="13814"/>
                    </a:lnTo>
                    <a:lnTo>
                      <a:pt x="10101" y="5564"/>
                    </a:lnTo>
                    <a:lnTo>
                      <a:pt x="10495" y="1170"/>
                    </a:lnTo>
                    <a:lnTo>
                      <a:pt x="7212" y="156"/>
                    </a:lnTo>
                    <a:lnTo>
                      <a:pt x="7152" y="203"/>
                    </a:lnTo>
                    <a:lnTo>
                      <a:pt x="7081" y="263"/>
                    </a:lnTo>
                    <a:lnTo>
                      <a:pt x="6973" y="323"/>
                    </a:lnTo>
                    <a:lnTo>
                      <a:pt x="6830" y="371"/>
                    </a:lnTo>
                    <a:lnTo>
                      <a:pt x="6651" y="430"/>
                    </a:lnTo>
                    <a:lnTo>
                      <a:pt x="6424" y="466"/>
                    </a:lnTo>
                    <a:lnTo>
                      <a:pt x="6305" y="466"/>
                    </a:lnTo>
                    <a:lnTo>
                      <a:pt x="6161" y="478"/>
                    </a:lnTo>
                    <a:lnTo>
                      <a:pt x="6018" y="466"/>
                    </a:lnTo>
                    <a:lnTo>
                      <a:pt x="5863" y="454"/>
                    </a:lnTo>
                    <a:lnTo>
                      <a:pt x="5552" y="406"/>
                    </a:lnTo>
                    <a:lnTo>
                      <a:pt x="5254" y="323"/>
                    </a:lnTo>
                    <a:lnTo>
                      <a:pt x="4955" y="239"/>
                    </a:lnTo>
                    <a:lnTo>
                      <a:pt x="4705" y="144"/>
                    </a:lnTo>
                    <a:lnTo>
                      <a:pt x="4502" y="72"/>
                    </a:lnTo>
                    <a:lnTo>
                      <a:pt x="43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8"/>
              <p:cNvSpPr/>
              <p:nvPr/>
            </p:nvSpPr>
            <p:spPr>
              <a:xfrm>
                <a:off x="7671625" y="1299542"/>
                <a:ext cx="376781" cy="651166"/>
              </a:xfrm>
              <a:custGeom>
                <a:avLst/>
                <a:gdLst/>
                <a:ahLst/>
                <a:cxnLst/>
                <a:rect l="l" t="t" r="r" b="b"/>
                <a:pathLst>
                  <a:path w="6329" h="10938" extrusionOk="0">
                    <a:moveTo>
                      <a:pt x="4394" y="1"/>
                    </a:moveTo>
                    <a:lnTo>
                      <a:pt x="4311" y="13"/>
                    </a:lnTo>
                    <a:lnTo>
                      <a:pt x="4120" y="48"/>
                    </a:lnTo>
                    <a:lnTo>
                      <a:pt x="3833" y="120"/>
                    </a:lnTo>
                    <a:lnTo>
                      <a:pt x="3666" y="180"/>
                    </a:lnTo>
                    <a:lnTo>
                      <a:pt x="3487" y="251"/>
                    </a:lnTo>
                    <a:lnTo>
                      <a:pt x="3308" y="335"/>
                    </a:lnTo>
                    <a:lnTo>
                      <a:pt x="3129" y="430"/>
                    </a:lnTo>
                    <a:lnTo>
                      <a:pt x="2950" y="550"/>
                    </a:lnTo>
                    <a:lnTo>
                      <a:pt x="2770" y="681"/>
                    </a:lnTo>
                    <a:lnTo>
                      <a:pt x="2603" y="836"/>
                    </a:lnTo>
                    <a:lnTo>
                      <a:pt x="2460" y="1015"/>
                    </a:lnTo>
                    <a:lnTo>
                      <a:pt x="2388" y="1111"/>
                    </a:lnTo>
                    <a:lnTo>
                      <a:pt x="2329" y="1206"/>
                    </a:lnTo>
                    <a:lnTo>
                      <a:pt x="2269" y="1314"/>
                    </a:lnTo>
                    <a:lnTo>
                      <a:pt x="2221" y="1421"/>
                    </a:lnTo>
                    <a:lnTo>
                      <a:pt x="1672" y="2771"/>
                    </a:lnTo>
                    <a:lnTo>
                      <a:pt x="1314" y="3702"/>
                    </a:lnTo>
                    <a:lnTo>
                      <a:pt x="932" y="4717"/>
                    </a:lnTo>
                    <a:lnTo>
                      <a:pt x="753" y="5242"/>
                    </a:lnTo>
                    <a:lnTo>
                      <a:pt x="585" y="5755"/>
                    </a:lnTo>
                    <a:lnTo>
                      <a:pt x="430" y="6257"/>
                    </a:lnTo>
                    <a:lnTo>
                      <a:pt x="287" y="6746"/>
                    </a:lnTo>
                    <a:lnTo>
                      <a:pt x="168" y="7212"/>
                    </a:lnTo>
                    <a:lnTo>
                      <a:pt x="84" y="7642"/>
                    </a:lnTo>
                    <a:lnTo>
                      <a:pt x="24" y="8024"/>
                    </a:lnTo>
                    <a:lnTo>
                      <a:pt x="12" y="8203"/>
                    </a:lnTo>
                    <a:lnTo>
                      <a:pt x="0" y="8358"/>
                    </a:lnTo>
                    <a:lnTo>
                      <a:pt x="12" y="8657"/>
                    </a:lnTo>
                    <a:lnTo>
                      <a:pt x="48" y="8931"/>
                    </a:lnTo>
                    <a:lnTo>
                      <a:pt x="96" y="9194"/>
                    </a:lnTo>
                    <a:lnTo>
                      <a:pt x="168" y="9433"/>
                    </a:lnTo>
                    <a:lnTo>
                      <a:pt x="239" y="9660"/>
                    </a:lnTo>
                    <a:lnTo>
                      <a:pt x="335" y="9863"/>
                    </a:lnTo>
                    <a:lnTo>
                      <a:pt x="442" y="10042"/>
                    </a:lnTo>
                    <a:lnTo>
                      <a:pt x="550" y="10209"/>
                    </a:lnTo>
                    <a:lnTo>
                      <a:pt x="669" y="10364"/>
                    </a:lnTo>
                    <a:lnTo>
                      <a:pt x="800" y="10495"/>
                    </a:lnTo>
                    <a:lnTo>
                      <a:pt x="932" y="10603"/>
                    </a:lnTo>
                    <a:lnTo>
                      <a:pt x="1063" y="10710"/>
                    </a:lnTo>
                    <a:lnTo>
                      <a:pt x="1206" y="10794"/>
                    </a:lnTo>
                    <a:lnTo>
                      <a:pt x="1338" y="10854"/>
                    </a:lnTo>
                    <a:lnTo>
                      <a:pt x="1469" y="10901"/>
                    </a:lnTo>
                    <a:lnTo>
                      <a:pt x="1588" y="10937"/>
                    </a:lnTo>
                    <a:lnTo>
                      <a:pt x="1756" y="10937"/>
                    </a:lnTo>
                    <a:lnTo>
                      <a:pt x="1982" y="10913"/>
                    </a:lnTo>
                    <a:lnTo>
                      <a:pt x="2269" y="10842"/>
                    </a:lnTo>
                    <a:lnTo>
                      <a:pt x="2603" y="10758"/>
                    </a:lnTo>
                    <a:lnTo>
                      <a:pt x="2985" y="10651"/>
                    </a:lnTo>
                    <a:lnTo>
                      <a:pt x="3379" y="10531"/>
                    </a:lnTo>
                    <a:lnTo>
                      <a:pt x="4203" y="10245"/>
                    </a:lnTo>
                    <a:lnTo>
                      <a:pt x="5003" y="9970"/>
                    </a:lnTo>
                    <a:lnTo>
                      <a:pt x="5684" y="9719"/>
                    </a:lnTo>
                    <a:lnTo>
                      <a:pt x="6328" y="9469"/>
                    </a:lnTo>
                    <a:lnTo>
                      <a:pt x="5493" y="5946"/>
                    </a:lnTo>
                    <a:lnTo>
                      <a:pt x="4299" y="6460"/>
                    </a:lnTo>
                    <a:lnTo>
                      <a:pt x="4860" y="3523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8"/>
              <p:cNvSpPr/>
              <p:nvPr/>
            </p:nvSpPr>
            <p:spPr>
              <a:xfrm>
                <a:off x="8407974" y="1324426"/>
                <a:ext cx="454293" cy="594968"/>
              </a:xfrm>
              <a:custGeom>
                <a:avLst/>
                <a:gdLst/>
                <a:ahLst/>
                <a:cxnLst/>
                <a:rect l="l" t="t" r="r" b="b"/>
                <a:pathLst>
                  <a:path w="7631" h="9994" extrusionOk="0">
                    <a:moveTo>
                      <a:pt x="705" y="0"/>
                    </a:moveTo>
                    <a:lnTo>
                      <a:pt x="1" y="371"/>
                    </a:lnTo>
                    <a:lnTo>
                      <a:pt x="598" y="9051"/>
                    </a:lnTo>
                    <a:lnTo>
                      <a:pt x="669" y="9122"/>
                    </a:lnTo>
                    <a:lnTo>
                      <a:pt x="861" y="9301"/>
                    </a:lnTo>
                    <a:lnTo>
                      <a:pt x="1004" y="9409"/>
                    </a:lnTo>
                    <a:lnTo>
                      <a:pt x="1171" y="9528"/>
                    </a:lnTo>
                    <a:lnTo>
                      <a:pt x="1362" y="9648"/>
                    </a:lnTo>
                    <a:lnTo>
                      <a:pt x="1565" y="9755"/>
                    </a:lnTo>
                    <a:lnTo>
                      <a:pt x="1804" y="9851"/>
                    </a:lnTo>
                    <a:lnTo>
                      <a:pt x="1935" y="9898"/>
                    </a:lnTo>
                    <a:lnTo>
                      <a:pt x="2066" y="9934"/>
                    </a:lnTo>
                    <a:lnTo>
                      <a:pt x="2198" y="9958"/>
                    </a:lnTo>
                    <a:lnTo>
                      <a:pt x="2329" y="9982"/>
                    </a:lnTo>
                    <a:lnTo>
                      <a:pt x="2472" y="9982"/>
                    </a:lnTo>
                    <a:lnTo>
                      <a:pt x="2628" y="9994"/>
                    </a:lnTo>
                    <a:lnTo>
                      <a:pt x="2771" y="9982"/>
                    </a:lnTo>
                    <a:lnTo>
                      <a:pt x="2926" y="9958"/>
                    </a:lnTo>
                    <a:lnTo>
                      <a:pt x="3081" y="9922"/>
                    </a:lnTo>
                    <a:lnTo>
                      <a:pt x="3248" y="9886"/>
                    </a:lnTo>
                    <a:lnTo>
                      <a:pt x="3404" y="9827"/>
                    </a:lnTo>
                    <a:lnTo>
                      <a:pt x="3571" y="9755"/>
                    </a:lnTo>
                    <a:lnTo>
                      <a:pt x="3738" y="9660"/>
                    </a:lnTo>
                    <a:lnTo>
                      <a:pt x="3917" y="9552"/>
                    </a:lnTo>
                    <a:lnTo>
                      <a:pt x="4132" y="9409"/>
                    </a:lnTo>
                    <a:lnTo>
                      <a:pt x="4371" y="9230"/>
                    </a:lnTo>
                    <a:lnTo>
                      <a:pt x="4932" y="8788"/>
                    </a:lnTo>
                    <a:lnTo>
                      <a:pt x="5553" y="8298"/>
                    </a:lnTo>
                    <a:lnTo>
                      <a:pt x="6162" y="7785"/>
                    </a:lnTo>
                    <a:lnTo>
                      <a:pt x="7188" y="6913"/>
                    </a:lnTo>
                    <a:lnTo>
                      <a:pt x="7630" y="6531"/>
                    </a:lnTo>
                    <a:lnTo>
                      <a:pt x="5350" y="3929"/>
                    </a:lnTo>
                    <a:lnTo>
                      <a:pt x="2950" y="5875"/>
                    </a:lnTo>
                    <a:lnTo>
                      <a:pt x="2114" y="2006"/>
                    </a:lnTo>
                    <a:lnTo>
                      <a:pt x="2054" y="1744"/>
                    </a:lnTo>
                    <a:lnTo>
                      <a:pt x="1971" y="1505"/>
                    </a:lnTo>
                    <a:lnTo>
                      <a:pt x="1875" y="1290"/>
                    </a:lnTo>
                    <a:lnTo>
                      <a:pt x="1768" y="1087"/>
                    </a:lnTo>
                    <a:lnTo>
                      <a:pt x="1660" y="908"/>
                    </a:lnTo>
                    <a:lnTo>
                      <a:pt x="1541" y="741"/>
                    </a:lnTo>
                    <a:lnTo>
                      <a:pt x="1422" y="597"/>
                    </a:lnTo>
                    <a:lnTo>
                      <a:pt x="1302" y="466"/>
                    </a:lnTo>
                    <a:lnTo>
                      <a:pt x="1183" y="359"/>
                    </a:lnTo>
                    <a:lnTo>
                      <a:pt x="1075" y="263"/>
                    </a:lnTo>
                    <a:lnTo>
                      <a:pt x="884" y="120"/>
                    </a:lnTo>
                    <a:lnTo>
                      <a:pt x="753" y="3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8"/>
              <p:cNvSpPr/>
              <p:nvPr/>
            </p:nvSpPr>
            <p:spPr>
              <a:xfrm>
                <a:off x="8181277" y="2011719"/>
                <a:ext cx="255930" cy="2203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7" extrusionOk="0">
                    <a:moveTo>
                      <a:pt x="24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37"/>
                    </a:lnTo>
                    <a:lnTo>
                      <a:pt x="4286" y="37"/>
                    </a:lnTo>
                    <a:lnTo>
                      <a:pt x="4298" y="25"/>
                    </a:lnTo>
                    <a:lnTo>
                      <a:pt x="4286" y="13"/>
                    </a:lnTo>
                    <a:lnTo>
                      <a:pt x="427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8"/>
              <p:cNvSpPr/>
              <p:nvPr/>
            </p:nvSpPr>
            <p:spPr>
              <a:xfrm>
                <a:off x="8545195" y="1671972"/>
                <a:ext cx="39827" cy="115969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948" extrusionOk="0">
                    <a:moveTo>
                      <a:pt x="645" y="1"/>
                    </a:moveTo>
                    <a:lnTo>
                      <a:pt x="633" y="13"/>
                    </a:lnTo>
                    <a:lnTo>
                      <a:pt x="478" y="216"/>
                    </a:lnTo>
                    <a:lnTo>
                      <a:pt x="335" y="431"/>
                    </a:lnTo>
                    <a:lnTo>
                      <a:pt x="215" y="658"/>
                    </a:lnTo>
                    <a:lnTo>
                      <a:pt x="132" y="908"/>
                    </a:lnTo>
                    <a:lnTo>
                      <a:pt x="60" y="1147"/>
                    </a:lnTo>
                    <a:lnTo>
                      <a:pt x="12" y="1410"/>
                    </a:lnTo>
                    <a:lnTo>
                      <a:pt x="0" y="1660"/>
                    </a:lnTo>
                    <a:lnTo>
                      <a:pt x="0" y="1923"/>
                    </a:lnTo>
                    <a:lnTo>
                      <a:pt x="12" y="1935"/>
                    </a:lnTo>
                    <a:lnTo>
                      <a:pt x="24" y="1947"/>
                    </a:lnTo>
                    <a:lnTo>
                      <a:pt x="36" y="1935"/>
                    </a:lnTo>
                    <a:lnTo>
                      <a:pt x="36" y="1923"/>
                    </a:lnTo>
                    <a:lnTo>
                      <a:pt x="36" y="1672"/>
                    </a:lnTo>
                    <a:lnTo>
                      <a:pt x="48" y="1410"/>
                    </a:lnTo>
                    <a:lnTo>
                      <a:pt x="96" y="1159"/>
                    </a:lnTo>
                    <a:lnTo>
                      <a:pt x="155" y="920"/>
                    </a:lnTo>
                    <a:lnTo>
                      <a:pt x="251" y="681"/>
                    </a:lnTo>
                    <a:lnTo>
                      <a:pt x="358" y="455"/>
                    </a:lnTo>
                    <a:lnTo>
                      <a:pt x="502" y="240"/>
                    </a:lnTo>
                    <a:lnTo>
                      <a:pt x="657" y="37"/>
                    </a:lnTo>
                    <a:lnTo>
                      <a:pt x="669" y="25"/>
                    </a:lnTo>
                    <a:lnTo>
                      <a:pt x="657" y="13"/>
                    </a:lnTo>
                    <a:lnTo>
                      <a:pt x="64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8"/>
              <p:cNvSpPr/>
              <p:nvPr/>
            </p:nvSpPr>
            <p:spPr>
              <a:xfrm>
                <a:off x="7925350" y="1500699"/>
                <a:ext cx="46257" cy="188420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165" extrusionOk="0">
                    <a:moveTo>
                      <a:pt x="753" y="0"/>
                    </a:moveTo>
                    <a:lnTo>
                      <a:pt x="741" y="12"/>
                    </a:lnTo>
                    <a:lnTo>
                      <a:pt x="168" y="2460"/>
                    </a:lnTo>
                    <a:lnTo>
                      <a:pt x="1" y="3141"/>
                    </a:lnTo>
                    <a:lnTo>
                      <a:pt x="1" y="3164"/>
                    </a:lnTo>
                    <a:lnTo>
                      <a:pt x="25" y="3164"/>
                    </a:lnTo>
                    <a:lnTo>
                      <a:pt x="37" y="3152"/>
                    </a:lnTo>
                    <a:lnTo>
                      <a:pt x="610" y="705"/>
                    </a:lnTo>
                    <a:lnTo>
                      <a:pt x="777" y="12"/>
                    </a:lnTo>
                    <a:lnTo>
                      <a:pt x="77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8"/>
              <p:cNvSpPr/>
              <p:nvPr/>
            </p:nvSpPr>
            <p:spPr>
              <a:xfrm>
                <a:off x="8081025" y="1332225"/>
                <a:ext cx="513289" cy="481975"/>
              </a:xfrm>
              <a:custGeom>
                <a:avLst/>
                <a:gdLst/>
                <a:ahLst/>
                <a:cxnLst/>
                <a:rect l="l" t="t" r="r" b="b"/>
                <a:pathLst>
                  <a:path w="8622" h="8096" extrusionOk="0">
                    <a:moveTo>
                      <a:pt x="2818" y="1"/>
                    </a:moveTo>
                    <a:lnTo>
                      <a:pt x="2735" y="13"/>
                    </a:lnTo>
                    <a:lnTo>
                      <a:pt x="2663" y="25"/>
                    </a:lnTo>
                    <a:lnTo>
                      <a:pt x="2592" y="60"/>
                    </a:lnTo>
                    <a:lnTo>
                      <a:pt x="2520" y="96"/>
                    </a:lnTo>
                    <a:lnTo>
                      <a:pt x="2460" y="144"/>
                    </a:lnTo>
                    <a:lnTo>
                      <a:pt x="2412" y="204"/>
                    </a:lnTo>
                    <a:lnTo>
                      <a:pt x="2365" y="275"/>
                    </a:lnTo>
                    <a:lnTo>
                      <a:pt x="2329" y="359"/>
                    </a:lnTo>
                    <a:lnTo>
                      <a:pt x="25" y="7427"/>
                    </a:lnTo>
                    <a:lnTo>
                      <a:pt x="13" y="7487"/>
                    </a:lnTo>
                    <a:lnTo>
                      <a:pt x="1" y="7547"/>
                    </a:lnTo>
                    <a:lnTo>
                      <a:pt x="1" y="7606"/>
                    </a:lnTo>
                    <a:lnTo>
                      <a:pt x="1" y="7666"/>
                    </a:lnTo>
                    <a:lnTo>
                      <a:pt x="36" y="7785"/>
                    </a:lnTo>
                    <a:lnTo>
                      <a:pt x="96" y="7881"/>
                    </a:lnTo>
                    <a:lnTo>
                      <a:pt x="168" y="7964"/>
                    </a:lnTo>
                    <a:lnTo>
                      <a:pt x="275" y="8036"/>
                    </a:lnTo>
                    <a:lnTo>
                      <a:pt x="323" y="8060"/>
                    </a:lnTo>
                    <a:lnTo>
                      <a:pt x="383" y="8084"/>
                    </a:lnTo>
                    <a:lnTo>
                      <a:pt x="442" y="8096"/>
                    </a:lnTo>
                    <a:lnTo>
                      <a:pt x="5803" y="8096"/>
                    </a:lnTo>
                    <a:lnTo>
                      <a:pt x="5887" y="8084"/>
                    </a:lnTo>
                    <a:lnTo>
                      <a:pt x="5959" y="8072"/>
                    </a:lnTo>
                    <a:lnTo>
                      <a:pt x="6030" y="8036"/>
                    </a:lnTo>
                    <a:lnTo>
                      <a:pt x="6102" y="8000"/>
                    </a:lnTo>
                    <a:lnTo>
                      <a:pt x="6161" y="7941"/>
                    </a:lnTo>
                    <a:lnTo>
                      <a:pt x="6209" y="7881"/>
                    </a:lnTo>
                    <a:lnTo>
                      <a:pt x="6257" y="7821"/>
                    </a:lnTo>
                    <a:lnTo>
                      <a:pt x="6281" y="7738"/>
                    </a:lnTo>
                    <a:lnTo>
                      <a:pt x="8597" y="693"/>
                    </a:lnTo>
                    <a:lnTo>
                      <a:pt x="8621" y="634"/>
                    </a:lnTo>
                    <a:lnTo>
                      <a:pt x="8621" y="574"/>
                    </a:lnTo>
                    <a:lnTo>
                      <a:pt x="8621" y="514"/>
                    </a:lnTo>
                    <a:lnTo>
                      <a:pt x="8621" y="454"/>
                    </a:lnTo>
                    <a:lnTo>
                      <a:pt x="8585" y="347"/>
                    </a:lnTo>
                    <a:lnTo>
                      <a:pt x="8526" y="240"/>
                    </a:lnTo>
                    <a:lnTo>
                      <a:pt x="8454" y="156"/>
                    </a:lnTo>
                    <a:lnTo>
                      <a:pt x="8358" y="84"/>
                    </a:lnTo>
                    <a:lnTo>
                      <a:pt x="8299" y="60"/>
                    </a:lnTo>
                    <a:lnTo>
                      <a:pt x="8239" y="49"/>
                    </a:lnTo>
                    <a:lnTo>
                      <a:pt x="8179" y="37"/>
                    </a:lnTo>
                    <a:lnTo>
                      <a:pt x="8120" y="25"/>
                    </a:lnTo>
                    <a:lnTo>
                      <a:pt x="28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8"/>
              <p:cNvSpPr/>
              <p:nvPr/>
            </p:nvSpPr>
            <p:spPr>
              <a:xfrm>
                <a:off x="8199018" y="1332939"/>
                <a:ext cx="178478" cy="113112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1900" extrusionOk="0">
                    <a:moveTo>
                      <a:pt x="2974" y="1"/>
                    </a:moveTo>
                    <a:lnTo>
                      <a:pt x="2974" y="13"/>
                    </a:lnTo>
                    <a:lnTo>
                      <a:pt x="2806" y="359"/>
                    </a:lnTo>
                    <a:lnTo>
                      <a:pt x="2711" y="526"/>
                    </a:lnTo>
                    <a:lnTo>
                      <a:pt x="2615" y="693"/>
                    </a:lnTo>
                    <a:lnTo>
                      <a:pt x="2508" y="860"/>
                    </a:lnTo>
                    <a:lnTo>
                      <a:pt x="2389" y="1004"/>
                    </a:lnTo>
                    <a:lnTo>
                      <a:pt x="2269" y="1159"/>
                    </a:lnTo>
                    <a:lnTo>
                      <a:pt x="2138" y="1290"/>
                    </a:lnTo>
                    <a:lnTo>
                      <a:pt x="1995" y="1422"/>
                    </a:lnTo>
                    <a:lnTo>
                      <a:pt x="1839" y="1529"/>
                    </a:lnTo>
                    <a:lnTo>
                      <a:pt x="1684" y="1625"/>
                    </a:lnTo>
                    <a:lnTo>
                      <a:pt x="1517" y="1708"/>
                    </a:lnTo>
                    <a:lnTo>
                      <a:pt x="1350" y="1780"/>
                    </a:lnTo>
                    <a:lnTo>
                      <a:pt x="1171" y="1827"/>
                    </a:lnTo>
                    <a:lnTo>
                      <a:pt x="980" y="1851"/>
                    </a:lnTo>
                    <a:lnTo>
                      <a:pt x="789" y="1863"/>
                    </a:lnTo>
                    <a:lnTo>
                      <a:pt x="586" y="1851"/>
                    </a:lnTo>
                    <a:lnTo>
                      <a:pt x="490" y="1827"/>
                    </a:lnTo>
                    <a:lnTo>
                      <a:pt x="395" y="1804"/>
                    </a:lnTo>
                    <a:lnTo>
                      <a:pt x="287" y="1768"/>
                    </a:lnTo>
                    <a:lnTo>
                      <a:pt x="204" y="1732"/>
                    </a:lnTo>
                    <a:lnTo>
                      <a:pt x="108" y="1684"/>
                    </a:lnTo>
                    <a:lnTo>
                      <a:pt x="25" y="1625"/>
                    </a:lnTo>
                    <a:lnTo>
                      <a:pt x="1" y="1625"/>
                    </a:lnTo>
                    <a:lnTo>
                      <a:pt x="1" y="1636"/>
                    </a:lnTo>
                    <a:lnTo>
                      <a:pt x="1" y="1648"/>
                    </a:lnTo>
                    <a:lnTo>
                      <a:pt x="168" y="1744"/>
                    </a:lnTo>
                    <a:lnTo>
                      <a:pt x="335" y="1816"/>
                    </a:lnTo>
                    <a:lnTo>
                      <a:pt x="514" y="1863"/>
                    </a:lnTo>
                    <a:lnTo>
                      <a:pt x="693" y="1887"/>
                    </a:lnTo>
                    <a:lnTo>
                      <a:pt x="872" y="1899"/>
                    </a:lnTo>
                    <a:lnTo>
                      <a:pt x="1063" y="1875"/>
                    </a:lnTo>
                    <a:lnTo>
                      <a:pt x="1242" y="1839"/>
                    </a:lnTo>
                    <a:lnTo>
                      <a:pt x="1421" y="1792"/>
                    </a:lnTo>
                    <a:lnTo>
                      <a:pt x="1589" y="1720"/>
                    </a:lnTo>
                    <a:lnTo>
                      <a:pt x="1756" y="1625"/>
                    </a:lnTo>
                    <a:lnTo>
                      <a:pt x="1923" y="1517"/>
                    </a:lnTo>
                    <a:lnTo>
                      <a:pt x="2066" y="1398"/>
                    </a:lnTo>
                    <a:lnTo>
                      <a:pt x="2209" y="1278"/>
                    </a:lnTo>
                    <a:lnTo>
                      <a:pt x="2341" y="1135"/>
                    </a:lnTo>
                    <a:lnTo>
                      <a:pt x="2460" y="992"/>
                    </a:lnTo>
                    <a:lnTo>
                      <a:pt x="2568" y="836"/>
                    </a:lnTo>
                    <a:lnTo>
                      <a:pt x="2687" y="634"/>
                    </a:lnTo>
                    <a:lnTo>
                      <a:pt x="2806" y="442"/>
                    </a:lnTo>
                    <a:lnTo>
                      <a:pt x="2902" y="240"/>
                    </a:lnTo>
                    <a:lnTo>
                      <a:pt x="2997" y="37"/>
                    </a:lnTo>
                    <a:lnTo>
                      <a:pt x="2997" y="13"/>
                    </a:lnTo>
                    <a:lnTo>
                      <a:pt x="2986" y="13"/>
                    </a:lnTo>
                    <a:lnTo>
                      <a:pt x="297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8"/>
              <p:cNvSpPr/>
              <p:nvPr/>
            </p:nvSpPr>
            <p:spPr>
              <a:xfrm>
                <a:off x="8135080" y="1373480"/>
                <a:ext cx="452804" cy="261645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4395" extrusionOk="0">
                    <a:moveTo>
                      <a:pt x="7021" y="0"/>
                    </a:moveTo>
                    <a:lnTo>
                      <a:pt x="6901" y="12"/>
                    </a:lnTo>
                    <a:lnTo>
                      <a:pt x="6782" y="24"/>
                    </a:lnTo>
                    <a:lnTo>
                      <a:pt x="6662" y="48"/>
                    </a:lnTo>
                    <a:lnTo>
                      <a:pt x="6555" y="72"/>
                    </a:lnTo>
                    <a:lnTo>
                      <a:pt x="6459" y="108"/>
                    </a:lnTo>
                    <a:lnTo>
                      <a:pt x="6256" y="191"/>
                    </a:lnTo>
                    <a:lnTo>
                      <a:pt x="6065" y="311"/>
                    </a:lnTo>
                    <a:lnTo>
                      <a:pt x="5886" y="430"/>
                    </a:lnTo>
                    <a:lnTo>
                      <a:pt x="5695" y="573"/>
                    </a:lnTo>
                    <a:lnTo>
                      <a:pt x="5528" y="729"/>
                    </a:lnTo>
                    <a:lnTo>
                      <a:pt x="5194" y="1051"/>
                    </a:lnTo>
                    <a:lnTo>
                      <a:pt x="4848" y="1409"/>
                    </a:lnTo>
                    <a:lnTo>
                      <a:pt x="4513" y="1767"/>
                    </a:lnTo>
                    <a:lnTo>
                      <a:pt x="4215" y="2102"/>
                    </a:lnTo>
                    <a:lnTo>
                      <a:pt x="3928" y="2460"/>
                    </a:lnTo>
                    <a:lnTo>
                      <a:pt x="3642" y="2806"/>
                    </a:lnTo>
                    <a:lnTo>
                      <a:pt x="3343" y="3152"/>
                    </a:lnTo>
                    <a:lnTo>
                      <a:pt x="3212" y="3308"/>
                    </a:lnTo>
                    <a:lnTo>
                      <a:pt x="3057" y="3463"/>
                    </a:lnTo>
                    <a:lnTo>
                      <a:pt x="2901" y="3606"/>
                    </a:lnTo>
                    <a:lnTo>
                      <a:pt x="2746" y="3749"/>
                    </a:lnTo>
                    <a:lnTo>
                      <a:pt x="2579" y="3881"/>
                    </a:lnTo>
                    <a:lnTo>
                      <a:pt x="2400" y="4000"/>
                    </a:lnTo>
                    <a:lnTo>
                      <a:pt x="2221" y="4096"/>
                    </a:lnTo>
                    <a:lnTo>
                      <a:pt x="2018" y="4191"/>
                    </a:lnTo>
                    <a:lnTo>
                      <a:pt x="1898" y="4239"/>
                    </a:lnTo>
                    <a:lnTo>
                      <a:pt x="1779" y="4275"/>
                    </a:lnTo>
                    <a:lnTo>
                      <a:pt x="1528" y="4334"/>
                    </a:lnTo>
                    <a:lnTo>
                      <a:pt x="1278" y="4358"/>
                    </a:lnTo>
                    <a:lnTo>
                      <a:pt x="1015" y="4358"/>
                    </a:lnTo>
                    <a:lnTo>
                      <a:pt x="764" y="4334"/>
                    </a:lnTo>
                    <a:lnTo>
                      <a:pt x="513" y="4287"/>
                    </a:lnTo>
                    <a:lnTo>
                      <a:pt x="263" y="4203"/>
                    </a:lnTo>
                    <a:lnTo>
                      <a:pt x="24" y="4107"/>
                    </a:lnTo>
                    <a:lnTo>
                      <a:pt x="0" y="4107"/>
                    </a:lnTo>
                    <a:lnTo>
                      <a:pt x="0" y="4119"/>
                    </a:lnTo>
                    <a:lnTo>
                      <a:pt x="12" y="4131"/>
                    </a:lnTo>
                    <a:lnTo>
                      <a:pt x="215" y="4227"/>
                    </a:lnTo>
                    <a:lnTo>
                      <a:pt x="418" y="4299"/>
                    </a:lnTo>
                    <a:lnTo>
                      <a:pt x="633" y="4346"/>
                    </a:lnTo>
                    <a:lnTo>
                      <a:pt x="848" y="4382"/>
                    </a:lnTo>
                    <a:lnTo>
                      <a:pt x="1075" y="4394"/>
                    </a:lnTo>
                    <a:lnTo>
                      <a:pt x="1290" y="4394"/>
                    </a:lnTo>
                    <a:lnTo>
                      <a:pt x="1504" y="4370"/>
                    </a:lnTo>
                    <a:lnTo>
                      <a:pt x="1731" y="4322"/>
                    </a:lnTo>
                    <a:lnTo>
                      <a:pt x="1922" y="4263"/>
                    </a:lnTo>
                    <a:lnTo>
                      <a:pt x="2113" y="4191"/>
                    </a:lnTo>
                    <a:lnTo>
                      <a:pt x="2304" y="4096"/>
                    </a:lnTo>
                    <a:lnTo>
                      <a:pt x="2483" y="3988"/>
                    </a:lnTo>
                    <a:lnTo>
                      <a:pt x="2651" y="3869"/>
                    </a:lnTo>
                    <a:lnTo>
                      <a:pt x="2806" y="3737"/>
                    </a:lnTo>
                    <a:lnTo>
                      <a:pt x="2973" y="3606"/>
                    </a:lnTo>
                    <a:lnTo>
                      <a:pt x="3116" y="3451"/>
                    </a:lnTo>
                    <a:lnTo>
                      <a:pt x="3272" y="3296"/>
                    </a:lnTo>
                    <a:lnTo>
                      <a:pt x="3415" y="3140"/>
                    </a:lnTo>
                    <a:lnTo>
                      <a:pt x="3689" y="2806"/>
                    </a:lnTo>
                    <a:lnTo>
                      <a:pt x="3964" y="2460"/>
                    </a:lnTo>
                    <a:lnTo>
                      <a:pt x="4239" y="2126"/>
                    </a:lnTo>
                    <a:lnTo>
                      <a:pt x="4573" y="1755"/>
                    </a:lnTo>
                    <a:lnTo>
                      <a:pt x="4907" y="1385"/>
                    </a:lnTo>
                    <a:lnTo>
                      <a:pt x="5253" y="1039"/>
                    </a:lnTo>
                    <a:lnTo>
                      <a:pt x="5612" y="705"/>
                    </a:lnTo>
                    <a:lnTo>
                      <a:pt x="5815" y="526"/>
                    </a:lnTo>
                    <a:lnTo>
                      <a:pt x="6018" y="370"/>
                    </a:lnTo>
                    <a:lnTo>
                      <a:pt x="6125" y="311"/>
                    </a:lnTo>
                    <a:lnTo>
                      <a:pt x="6244" y="239"/>
                    </a:lnTo>
                    <a:lnTo>
                      <a:pt x="6364" y="179"/>
                    </a:lnTo>
                    <a:lnTo>
                      <a:pt x="6483" y="132"/>
                    </a:lnTo>
                    <a:lnTo>
                      <a:pt x="6615" y="96"/>
                    </a:lnTo>
                    <a:lnTo>
                      <a:pt x="6758" y="60"/>
                    </a:lnTo>
                    <a:lnTo>
                      <a:pt x="6889" y="48"/>
                    </a:lnTo>
                    <a:lnTo>
                      <a:pt x="7176" y="48"/>
                    </a:lnTo>
                    <a:lnTo>
                      <a:pt x="7307" y="60"/>
                    </a:lnTo>
                    <a:lnTo>
                      <a:pt x="7450" y="96"/>
                    </a:lnTo>
                    <a:lnTo>
                      <a:pt x="7582" y="132"/>
                    </a:lnTo>
                    <a:lnTo>
                      <a:pt x="7594" y="132"/>
                    </a:lnTo>
                    <a:lnTo>
                      <a:pt x="7606" y="120"/>
                    </a:lnTo>
                    <a:lnTo>
                      <a:pt x="7606" y="108"/>
                    </a:lnTo>
                    <a:lnTo>
                      <a:pt x="7594" y="96"/>
                    </a:lnTo>
                    <a:lnTo>
                      <a:pt x="7474" y="60"/>
                    </a:lnTo>
                    <a:lnTo>
                      <a:pt x="7367" y="36"/>
                    </a:lnTo>
                    <a:lnTo>
                      <a:pt x="7247" y="24"/>
                    </a:lnTo>
                    <a:lnTo>
                      <a:pt x="7128" y="12"/>
                    </a:lnTo>
                    <a:lnTo>
                      <a:pt x="7021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8"/>
              <p:cNvSpPr/>
              <p:nvPr/>
            </p:nvSpPr>
            <p:spPr>
              <a:xfrm>
                <a:off x="8317724" y="1721026"/>
                <a:ext cx="147879" cy="93168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1565" extrusionOk="0">
                    <a:moveTo>
                      <a:pt x="2305" y="1"/>
                    </a:moveTo>
                    <a:lnTo>
                      <a:pt x="2162" y="13"/>
                    </a:lnTo>
                    <a:lnTo>
                      <a:pt x="2006" y="25"/>
                    </a:lnTo>
                    <a:lnTo>
                      <a:pt x="1851" y="48"/>
                    </a:lnTo>
                    <a:lnTo>
                      <a:pt x="1708" y="84"/>
                    </a:lnTo>
                    <a:lnTo>
                      <a:pt x="1565" y="120"/>
                    </a:lnTo>
                    <a:lnTo>
                      <a:pt x="1421" y="180"/>
                    </a:lnTo>
                    <a:lnTo>
                      <a:pt x="1278" y="240"/>
                    </a:lnTo>
                    <a:lnTo>
                      <a:pt x="1147" y="299"/>
                    </a:lnTo>
                    <a:lnTo>
                      <a:pt x="1015" y="371"/>
                    </a:lnTo>
                    <a:lnTo>
                      <a:pt x="884" y="454"/>
                    </a:lnTo>
                    <a:lnTo>
                      <a:pt x="765" y="550"/>
                    </a:lnTo>
                    <a:lnTo>
                      <a:pt x="645" y="645"/>
                    </a:lnTo>
                    <a:lnTo>
                      <a:pt x="538" y="753"/>
                    </a:lnTo>
                    <a:lnTo>
                      <a:pt x="430" y="860"/>
                    </a:lnTo>
                    <a:lnTo>
                      <a:pt x="335" y="980"/>
                    </a:lnTo>
                    <a:lnTo>
                      <a:pt x="239" y="1111"/>
                    </a:lnTo>
                    <a:lnTo>
                      <a:pt x="144" y="1242"/>
                    </a:lnTo>
                    <a:lnTo>
                      <a:pt x="72" y="1386"/>
                    </a:lnTo>
                    <a:lnTo>
                      <a:pt x="1" y="1541"/>
                    </a:lnTo>
                    <a:lnTo>
                      <a:pt x="1" y="1553"/>
                    </a:lnTo>
                    <a:lnTo>
                      <a:pt x="12" y="1565"/>
                    </a:lnTo>
                    <a:lnTo>
                      <a:pt x="24" y="1565"/>
                    </a:lnTo>
                    <a:lnTo>
                      <a:pt x="36" y="1553"/>
                    </a:lnTo>
                    <a:lnTo>
                      <a:pt x="96" y="1422"/>
                    </a:lnTo>
                    <a:lnTo>
                      <a:pt x="168" y="1290"/>
                    </a:lnTo>
                    <a:lnTo>
                      <a:pt x="239" y="1171"/>
                    </a:lnTo>
                    <a:lnTo>
                      <a:pt x="323" y="1051"/>
                    </a:lnTo>
                    <a:lnTo>
                      <a:pt x="418" y="932"/>
                    </a:lnTo>
                    <a:lnTo>
                      <a:pt x="514" y="825"/>
                    </a:lnTo>
                    <a:lnTo>
                      <a:pt x="621" y="717"/>
                    </a:lnTo>
                    <a:lnTo>
                      <a:pt x="729" y="622"/>
                    </a:lnTo>
                    <a:lnTo>
                      <a:pt x="836" y="538"/>
                    </a:lnTo>
                    <a:lnTo>
                      <a:pt x="956" y="454"/>
                    </a:lnTo>
                    <a:lnTo>
                      <a:pt x="1075" y="371"/>
                    </a:lnTo>
                    <a:lnTo>
                      <a:pt x="1206" y="311"/>
                    </a:lnTo>
                    <a:lnTo>
                      <a:pt x="1338" y="240"/>
                    </a:lnTo>
                    <a:lnTo>
                      <a:pt x="1481" y="192"/>
                    </a:lnTo>
                    <a:lnTo>
                      <a:pt x="1612" y="144"/>
                    </a:lnTo>
                    <a:lnTo>
                      <a:pt x="1756" y="108"/>
                    </a:lnTo>
                    <a:lnTo>
                      <a:pt x="1935" y="72"/>
                    </a:lnTo>
                    <a:lnTo>
                      <a:pt x="2114" y="48"/>
                    </a:lnTo>
                    <a:lnTo>
                      <a:pt x="2281" y="37"/>
                    </a:lnTo>
                    <a:lnTo>
                      <a:pt x="2472" y="37"/>
                    </a:lnTo>
                    <a:lnTo>
                      <a:pt x="2484" y="25"/>
                    </a:lnTo>
                    <a:lnTo>
                      <a:pt x="2472" y="13"/>
                    </a:lnTo>
                    <a:lnTo>
                      <a:pt x="246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8"/>
              <p:cNvSpPr/>
              <p:nvPr/>
            </p:nvSpPr>
            <p:spPr>
              <a:xfrm>
                <a:off x="8224616" y="1600177"/>
                <a:ext cx="248846" cy="144366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2425" extrusionOk="0">
                    <a:moveTo>
                      <a:pt x="3785" y="1"/>
                    </a:moveTo>
                    <a:lnTo>
                      <a:pt x="3666" y="37"/>
                    </a:lnTo>
                    <a:lnTo>
                      <a:pt x="3547" y="73"/>
                    </a:lnTo>
                    <a:lnTo>
                      <a:pt x="3427" y="120"/>
                    </a:lnTo>
                    <a:lnTo>
                      <a:pt x="3296" y="192"/>
                    </a:lnTo>
                    <a:lnTo>
                      <a:pt x="3176" y="252"/>
                    </a:lnTo>
                    <a:lnTo>
                      <a:pt x="2926" y="407"/>
                    </a:lnTo>
                    <a:lnTo>
                      <a:pt x="2675" y="562"/>
                    </a:lnTo>
                    <a:lnTo>
                      <a:pt x="2424" y="705"/>
                    </a:lnTo>
                    <a:lnTo>
                      <a:pt x="2293" y="765"/>
                    </a:lnTo>
                    <a:lnTo>
                      <a:pt x="2162" y="825"/>
                    </a:lnTo>
                    <a:lnTo>
                      <a:pt x="2018" y="885"/>
                    </a:lnTo>
                    <a:lnTo>
                      <a:pt x="1875" y="920"/>
                    </a:lnTo>
                    <a:lnTo>
                      <a:pt x="1588" y="1004"/>
                    </a:lnTo>
                    <a:lnTo>
                      <a:pt x="1433" y="1052"/>
                    </a:lnTo>
                    <a:lnTo>
                      <a:pt x="1290" y="1099"/>
                    </a:lnTo>
                    <a:lnTo>
                      <a:pt x="968" y="1231"/>
                    </a:lnTo>
                    <a:lnTo>
                      <a:pt x="788" y="1314"/>
                    </a:lnTo>
                    <a:lnTo>
                      <a:pt x="609" y="1386"/>
                    </a:lnTo>
                    <a:lnTo>
                      <a:pt x="430" y="1481"/>
                    </a:lnTo>
                    <a:lnTo>
                      <a:pt x="263" y="1577"/>
                    </a:lnTo>
                    <a:lnTo>
                      <a:pt x="156" y="1673"/>
                    </a:lnTo>
                    <a:lnTo>
                      <a:pt x="108" y="1720"/>
                    </a:lnTo>
                    <a:lnTo>
                      <a:pt x="60" y="1780"/>
                    </a:lnTo>
                    <a:lnTo>
                      <a:pt x="24" y="1840"/>
                    </a:lnTo>
                    <a:lnTo>
                      <a:pt x="12" y="1899"/>
                    </a:lnTo>
                    <a:lnTo>
                      <a:pt x="0" y="1971"/>
                    </a:lnTo>
                    <a:lnTo>
                      <a:pt x="12" y="2043"/>
                    </a:lnTo>
                    <a:lnTo>
                      <a:pt x="36" y="2126"/>
                    </a:lnTo>
                    <a:lnTo>
                      <a:pt x="72" y="2186"/>
                    </a:lnTo>
                    <a:lnTo>
                      <a:pt x="84" y="2198"/>
                    </a:lnTo>
                    <a:lnTo>
                      <a:pt x="96" y="2198"/>
                    </a:lnTo>
                    <a:lnTo>
                      <a:pt x="96" y="2186"/>
                    </a:lnTo>
                    <a:lnTo>
                      <a:pt x="96" y="2174"/>
                    </a:lnTo>
                    <a:lnTo>
                      <a:pt x="60" y="2090"/>
                    </a:lnTo>
                    <a:lnTo>
                      <a:pt x="36" y="2007"/>
                    </a:lnTo>
                    <a:lnTo>
                      <a:pt x="36" y="1935"/>
                    </a:lnTo>
                    <a:lnTo>
                      <a:pt x="60" y="1864"/>
                    </a:lnTo>
                    <a:lnTo>
                      <a:pt x="96" y="1804"/>
                    </a:lnTo>
                    <a:lnTo>
                      <a:pt x="132" y="1732"/>
                    </a:lnTo>
                    <a:lnTo>
                      <a:pt x="191" y="1673"/>
                    </a:lnTo>
                    <a:lnTo>
                      <a:pt x="263" y="1625"/>
                    </a:lnTo>
                    <a:lnTo>
                      <a:pt x="418" y="1529"/>
                    </a:lnTo>
                    <a:lnTo>
                      <a:pt x="574" y="1446"/>
                    </a:lnTo>
                    <a:lnTo>
                      <a:pt x="860" y="1314"/>
                    </a:lnTo>
                    <a:lnTo>
                      <a:pt x="1182" y="1195"/>
                    </a:lnTo>
                    <a:lnTo>
                      <a:pt x="1385" y="1099"/>
                    </a:lnTo>
                    <a:lnTo>
                      <a:pt x="1600" y="1028"/>
                    </a:lnTo>
                    <a:lnTo>
                      <a:pt x="1875" y="956"/>
                    </a:lnTo>
                    <a:lnTo>
                      <a:pt x="2006" y="920"/>
                    </a:lnTo>
                    <a:lnTo>
                      <a:pt x="2150" y="873"/>
                    </a:lnTo>
                    <a:lnTo>
                      <a:pt x="2388" y="765"/>
                    </a:lnTo>
                    <a:lnTo>
                      <a:pt x="2615" y="646"/>
                    </a:lnTo>
                    <a:lnTo>
                      <a:pt x="3057" y="359"/>
                    </a:lnTo>
                    <a:lnTo>
                      <a:pt x="3296" y="228"/>
                    </a:lnTo>
                    <a:lnTo>
                      <a:pt x="3415" y="168"/>
                    </a:lnTo>
                    <a:lnTo>
                      <a:pt x="3535" y="120"/>
                    </a:lnTo>
                    <a:lnTo>
                      <a:pt x="3654" y="73"/>
                    </a:lnTo>
                    <a:lnTo>
                      <a:pt x="3785" y="37"/>
                    </a:lnTo>
                    <a:lnTo>
                      <a:pt x="3845" y="25"/>
                    </a:lnTo>
                    <a:lnTo>
                      <a:pt x="3917" y="25"/>
                    </a:lnTo>
                    <a:lnTo>
                      <a:pt x="3976" y="37"/>
                    </a:lnTo>
                    <a:lnTo>
                      <a:pt x="4036" y="73"/>
                    </a:lnTo>
                    <a:lnTo>
                      <a:pt x="4084" y="108"/>
                    </a:lnTo>
                    <a:lnTo>
                      <a:pt x="4120" y="168"/>
                    </a:lnTo>
                    <a:lnTo>
                      <a:pt x="4132" y="228"/>
                    </a:lnTo>
                    <a:lnTo>
                      <a:pt x="4132" y="299"/>
                    </a:lnTo>
                    <a:lnTo>
                      <a:pt x="4120" y="371"/>
                    </a:lnTo>
                    <a:lnTo>
                      <a:pt x="4108" y="431"/>
                    </a:lnTo>
                    <a:lnTo>
                      <a:pt x="4048" y="550"/>
                    </a:lnTo>
                    <a:lnTo>
                      <a:pt x="3976" y="646"/>
                    </a:lnTo>
                    <a:lnTo>
                      <a:pt x="3893" y="741"/>
                    </a:lnTo>
                    <a:lnTo>
                      <a:pt x="3797" y="825"/>
                    </a:lnTo>
                    <a:lnTo>
                      <a:pt x="3702" y="885"/>
                    </a:lnTo>
                    <a:lnTo>
                      <a:pt x="3594" y="956"/>
                    </a:lnTo>
                    <a:lnTo>
                      <a:pt x="3487" y="1004"/>
                    </a:lnTo>
                    <a:lnTo>
                      <a:pt x="3260" y="1087"/>
                    </a:lnTo>
                    <a:lnTo>
                      <a:pt x="2985" y="1159"/>
                    </a:lnTo>
                    <a:lnTo>
                      <a:pt x="2723" y="1219"/>
                    </a:lnTo>
                    <a:lnTo>
                      <a:pt x="2448" y="1279"/>
                    </a:lnTo>
                    <a:lnTo>
                      <a:pt x="2317" y="1314"/>
                    </a:lnTo>
                    <a:lnTo>
                      <a:pt x="2185" y="1362"/>
                    </a:lnTo>
                    <a:lnTo>
                      <a:pt x="2066" y="1422"/>
                    </a:lnTo>
                    <a:lnTo>
                      <a:pt x="1947" y="1481"/>
                    </a:lnTo>
                    <a:lnTo>
                      <a:pt x="1827" y="1565"/>
                    </a:lnTo>
                    <a:lnTo>
                      <a:pt x="1720" y="1649"/>
                    </a:lnTo>
                    <a:lnTo>
                      <a:pt x="1517" y="1828"/>
                    </a:lnTo>
                    <a:lnTo>
                      <a:pt x="1302" y="2019"/>
                    </a:lnTo>
                    <a:lnTo>
                      <a:pt x="1206" y="2114"/>
                    </a:lnTo>
                    <a:lnTo>
                      <a:pt x="1087" y="2198"/>
                    </a:lnTo>
                    <a:lnTo>
                      <a:pt x="968" y="2270"/>
                    </a:lnTo>
                    <a:lnTo>
                      <a:pt x="848" y="2317"/>
                    </a:lnTo>
                    <a:lnTo>
                      <a:pt x="717" y="2365"/>
                    </a:lnTo>
                    <a:lnTo>
                      <a:pt x="585" y="2389"/>
                    </a:lnTo>
                    <a:lnTo>
                      <a:pt x="454" y="2389"/>
                    </a:lnTo>
                    <a:lnTo>
                      <a:pt x="383" y="2377"/>
                    </a:lnTo>
                    <a:lnTo>
                      <a:pt x="323" y="2353"/>
                    </a:lnTo>
                    <a:lnTo>
                      <a:pt x="251" y="2329"/>
                    </a:lnTo>
                    <a:lnTo>
                      <a:pt x="203" y="2305"/>
                    </a:lnTo>
                    <a:lnTo>
                      <a:pt x="144" y="2270"/>
                    </a:lnTo>
                    <a:lnTo>
                      <a:pt x="96" y="2222"/>
                    </a:lnTo>
                    <a:lnTo>
                      <a:pt x="84" y="2210"/>
                    </a:lnTo>
                    <a:lnTo>
                      <a:pt x="72" y="2222"/>
                    </a:lnTo>
                    <a:lnTo>
                      <a:pt x="72" y="2234"/>
                    </a:lnTo>
                    <a:lnTo>
                      <a:pt x="72" y="2246"/>
                    </a:lnTo>
                    <a:lnTo>
                      <a:pt x="120" y="2293"/>
                    </a:lnTo>
                    <a:lnTo>
                      <a:pt x="168" y="2329"/>
                    </a:lnTo>
                    <a:lnTo>
                      <a:pt x="287" y="2377"/>
                    </a:lnTo>
                    <a:lnTo>
                      <a:pt x="406" y="2413"/>
                    </a:lnTo>
                    <a:lnTo>
                      <a:pt x="526" y="2425"/>
                    </a:lnTo>
                    <a:lnTo>
                      <a:pt x="645" y="2413"/>
                    </a:lnTo>
                    <a:lnTo>
                      <a:pt x="777" y="2389"/>
                    </a:lnTo>
                    <a:lnTo>
                      <a:pt x="896" y="2341"/>
                    </a:lnTo>
                    <a:lnTo>
                      <a:pt x="1003" y="2293"/>
                    </a:lnTo>
                    <a:lnTo>
                      <a:pt x="1135" y="2210"/>
                    </a:lnTo>
                    <a:lnTo>
                      <a:pt x="1254" y="2114"/>
                    </a:lnTo>
                    <a:lnTo>
                      <a:pt x="1481" y="1911"/>
                    </a:lnTo>
                    <a:lnTo>
                      <a:pt x="1708" y="1708"/>
                    </a:lnTo>
                    <a:lnTo>
                      <a:pt x="1827" y="1613"/>
                    </a:lnTo>
                    <a:lnTo>
                      <a:pt x="1947" y="1517"/>
                    </a:lnTo>
                    <a:lnTo>
                      <a:pt x="2078" y="1458"/>
                    </a:lnTo>
                    <a:lnTo>
                      <a:pt x="2197" y="1398"/>
                    </a:lnTo>
                    <a:lnTo>
                      <a:pt x="2329" y="1350"/>
                    </a:lnTo>
                    <a:lnTo>
                      <a:pt x="2460" y="1314"/>
                    </a:lnTo>
                    <a:lnTo>
                      <a:pt x="2735" y="1243"/>
                    </a:lnTo>
                    <a:lnTo>
                      <a:pt x="3021" y="1183"/>
                    </a:lnTo>
                    <a:lnTo>
                      <a:pt x="3284" y="1111"/>
                    </a:lnTo>
                    <a:lnTo>
                      <a:pt x="3415" y="1076"/>
                    </a:lnTo>
                    <a:lnTo>
                      <a:pt x="3547" y="1016"/>
                    </a:lnTo>
                    <a:lnTo>
                      <a:pt x="3666" y="956"/>
                    </a:lnTo>
                    <a:lnTo>
                      <a:pt x="3785" y="885"/>
                    </a:lnTo>
                    <a:lnTo>
                      <a:pt x="3893" y="789"/>
                    </a:lnTo>
                    <a:lnTo>
                      <a:pt x="3988" y="693"/>
                    </a:lnTo>
                    <a:lnTo>
                      <a:pt x="4060" y="598"/>
                    </a:lnTo>
                    <a:lnTo>
                      <a:pt x="4120" y="491"/>
                    </a:lnTo>
                    <a:lnTo>
                      <a:pt x="4155" y="383"/>
                    </a:lnTo>
                    <a:lnTo>
                      <a:pt x="4179" y="276"/>
                    </a:lnTo>
                    <a:lnTo>
                      <a:pt x="4167" y="216"/>
                    </a:lnTo>
                    <a:lnTo>
                      <a:pt x="4155" y="168"/>
                    </a:lnTo>
                    <a:lnTo>
                      <a:pt x="4132" y="120"/>
                    </a:lnTo>
                    <a:lnTo>
                      <a:pt x="4108" y="85"/>
                    </a:lnTo>
                    <a:lnTo>
                      <a:pt x="4060" y="49"/>
                    </a:lnTo>
                    <a:lnTo>
                      <a:pt x="4024" y="25"/>
                    </a:lnTo>
                    <a:lnTo>
                      <a:pt x="396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8"/>
              <p:cNvSpPr/>
              <p:nvPr/>
            </p:nvSpPr>
            <p:spPr>
              <a:xfrm>
                <a:off x="7997859" y="1474386"/>
                <a:ext cx="244560" cy="344098"/>
              </a:xfrm>
              <a:custGeom>
                <a:avLst/>
                <a:gdLst/>
                <a:ahLst/>
                <a:cxnLst/>
                <a:rect l="l" t="t" r="r" b="b"/>
                <a:pathLst>
                  <a:path w="4108" h="5780" extrusionOk="0">
                    <a:moveTo>
                      <a:pt x="3475" y="1"/>
                    </a:moveTo>
                    <a:lnTo>
                      <a:pt x="3296" y="25"/>
                    </a:lnTo>
                    <a:lnTo>
                      <a:pt x="3141" y="48"/>
                    </a:lnTo>
                    <a:lnTo>
                      <a:pt x="3009" y="96"/>
                    </a:lnTo>
                    <a:lnTo>
                      <a:pt x="2771" y="192"/>
                    </a:lnTo>
                    <a:lnTo>
                      <a:pt x="2651" y="251"/>
                    </a:lnTo>
                    <a:lnTo>
                      <a:pt x="2520" y="311"/>
                    </a:lnTo>
                    <a:lnTo>
                      <a:pt x="2389" y="395"/>
                    </a:lnTo>
                    <a:lnTo>
                      <a:pt x="2257" y="502"/>
                    </a:lnTo>
                    <a:lnTo>
                      <a:pt x="2114" y="622"/>
                    </a:lnTo>
                    <a:lnTo>
                      <a:pt x="1983" y="753"/>
                    </a:lnTo>
                    <a:lnTo>
                      <a:pt x="1839" y="932"/>
                    </a:lnTo>
                    <a:lnTo>
                      <a:pt x="1696" y="1147"/>
                    </a:lnTo>
                    <a:lnTo>
                      <a:pt x="1565" y="1374"/>
                    </a:lnTo>
                    <a:lnTo>
                      <a:pt x="1445" y="1601"/>
                    </a:lnTo>
                    <a:lnTo>
                      <a:pt x="1266" y="1971"/>
                    </a:lnTo>
                    <a:lnTo>
                      <a:pt x="1207" y="2126"/>
                    </a:lnTo>
                    <a:lnTo>
                      <a:pt x="1" y="3165"/>
                    </a:lnTo>
                    <a:lnTo>
                      <a:pt x="705" y="5779"/>
                    </a:lnTo>
                    <a:lnTo>
                      <a:pt x="1207" y="5326"/>
                    </a:lnTo>
                    <a:lnTo>
                      <a:pt x="1422" y="5123"/>
                    </a:lnTo>
                    <a:lnTo>
                      <a:pt x="1481" y="5039"/>
                    </a:lnTo>
                    <a:lnTo>
                      <a:pt x="1541" y="4956"/>
                    </a:lnTo>
                    <a:lnTo>
                      <a:pt x="1577" y="4884"/>
                    </a:lnTo>
                    <a:lnTo>
                      <a:pt x="1625" y="4777"/>
                    </a:lnTo>
                    <a:lnTo>
                      <a:pt x="1720" y="4502"/>
                    </a:lnTo>
                    <a:lnTo>
                      <a:pt x="1768" y="4323"/>
                    </a:lnTo>
                    <a:lnTo>
                      <a:pt x="1827" y="3977"/>
                    </a:lnTo>
                    <a:lnTo>
                      <a:pt x="1935" y="3475"/>
                    </a:lnTo>
                    <a:lnTo>
                      <a:pt x="1947" y="3427"/>
                    </a:lnTo>
                    <a:lnTo>
                      <a:pt x="1983" y="3392"/>
                    </a:lnTo>
                    <a:lnTo>
                      <a:pt x="2019" y="3380"/>
                    </a:lnTo>
                    <a:lnTo>
                      <a:pt x="2066" y="3380"/>
                    </a:lnTo>
                    <a:lnTo>
                      <a:pt x="2138" y="3403"/>
                    </a:lnTo>
                    <a:lnTo>
                      <a:pt x="2174" y="3415"/>
                    </a:lnTo>
                    <a:lnTo>
                      <a:pt x="2281" y="3439"/>
                    </a:lnTo>
                    <a:lnTo>
                      <a:pt x="2389" y="3475"/>
                    </a:lnTo>
                    <a:lnTo>
                      <a:pt x="2472" y="3535"/>
                    </a:lnTo>
                    <a:lnTo>
                      <a:pt x="2568" y="3606"/>
                    </a:lnTo>
                    <a:lnTo>
                      <a:pt x="2639" y="3666"/>
                    </a:lnTo>
                    <a:lnTo>
                      <a:pt x="2723" y="3714"/>
                    </a:lnTo>
                    <a:lnTo>
                      <a:pt x="2807" y="3750"/>
                    </a:lnTo>
                    <a:lnTo>
                      <a:pt x="2890" y="3750"/>
                    </a:lnTo>
                    <a:lnTo>
                      <a:pt x="2974" y="3738"/>
                    </a:lnTo>
                    <a:lnTo>
                      <a:pt x="3033" y="3702"/>
                    </a:lnTo>
                    <a:lnTo>
                      <a:pt x="3069" y="3654"/>
                    </a:lnTo>
                    <a:lnTo>
                      <a:pt x="3105" y="3594"/>
                    </a:lnTo>
                    <a:lnTo>
                      <a:pt x="3117" y="3535"/>
                    </a:lnTo>
                    <a:lnTo>
                      <a:pt x="3129" y="3451"/>
                    </a:lnTo>
                    <a:lnTo>
                      <a:pt x="3117" y="3380"/>
                    </a:lnTo>
                    <a:lnTo>
                      <a:pt x="3105" y="3296"/>
                    </a:lnTo>
                    <a:lnTo>
                      <a:pt x="3081" y="3248"/>
                    </a:lnTo>
                    <a:lnTo>
                      <a:pt x="3057" y="3200"/>
                    </a:lnTo>
                    <a:lnTo>
                      <a:pt x="2962" y="3105"/>
                    </a:lnTo>
                    <a:lnTo>
                      <a:pt x="2830" y="2998"/>
                    </a:lnTo>
                    <a:lnTo>
                      <a:pt x="2687" y="2890"/>
                    </a:lnTo>
                    <a:lnTo>
                      <a:pt x="2436" y="2723"/>
                    </a:lnTo>
                    <a:lnTo>
                      <a:pt x="2317" y="2651"/>
                    </a:lnTo>
                    <a:lnTo>
                      <a:pt x="2520" y="2639"/>
                    </a:lnTo>
                    <a:lnTo>
                      <a:pt x="2675" y="2675"/>
                    </a:lnTo>
                    <a:lnTo>
                      <a:pt x="2842" y="2711"/>
                    </a:lnTo>
                    <a:lnTo>
                      <a:pt x="2998" y="2759"/>
                    </a:lnTo>
                    <a:lnTo>
                      <a:pt x="3153" y="2818"/>
                    </a:lnTo>
                    <a:lnTo>
                      <a:pt x="3392" y="2914"/>
                    </a:lnTo>
                    <a:lnTo>
                      <a:pt x="3487" y="2950"/>
                    </a:lnTo>
                    <a:lnTo>
                      <a:pt x="3583" y="2926"/>
                    </a:lnTo>
                    <a:lnTo>
                      <a:pt x="3666" y="2878"/>
                    </a:lnTo>
                    <a:lnTo>
                      <a:pt x="3726" y="2842"/>
                    </a:lnTo>
                    <a:lnTo>
                      <a:pt x="3774" y="2795"/>
                    </a:lnTo>
                    <a:lnTo>
                      <a:pt x="3798" y="2735"/>
                    </a:lnTo>
                    <a:lnTo>
                      <a:pt x="3821" y="2675"/>
                    </a:lnTo>
                    <a:lnTo>
                      <a:pt x="3833" y="2627"/>
                    </a:lnTo>
                    <a:lnTo>
                      <a:pt x="3833" y="2568"/>
                    </a:lnTo>
                    <a:lnTo>
                      <a:pt x="3833" y="2460"/>
                    </a:lnTo>
                    <a:lnTo>
                      <a:pt x="3798" y="2377"/>
                    </a:lnTo>
                    <a:lnTo>
                      <a:pt x="3774" y="2293"/>
                    </a:lnTo>
                    <a:lnTo>
                      <a:pt x="3857" y="2257"/>
                    </a:lnTo>
                    <a:lnTo>
                      <a:pt x="3929" y="2221"/>
                    </a:lnTo>
                    <a:lnTo>
                      <a:pt x="3977" y="2186"/>
                    </a:lnTo>
                    <a:lnTo>
                      <a:pt x="4024" y="2150"/>
                    </a:lnTo>
                    <a:lnTo>
                      <a:pt x="4060" y="2114"/>
                    </a:lnTo>
                    <a:lnTo>
                      <a:pt x="4084" y="2066"/>
                    </a:lnTo>
                    <a:lnTo>
                      <a:pt x="4108" y="1995"/>
                    </a:lnTo>
                    <a:lnTo>
                      <a:pt x="4108" y="1923"/>
                    </a:lnTo>
                    <a:lnTo>
                      <a:pt x="4096" y="1863"/>
                    </a:lnTo>
                    <a:lnTo>
                      <a:pt x="4072" y="1804"/>
                    </a:lnTo>
                    <a:lnTo>
                      <a:pt x="4000" y="1708"/>
                    </a:lnTo>
                    <a:lnTo>
                      <a:pt x="3917" y="1624"/>
                    </a:lnTo>
                    <a:lnTo>
                      <a:pt x="3821" y="1553"/>
                    </a:lnTo>
                    <a:lnTo>
                      <a:pt x="3702" y="1493"/>
                    </a:lnTo>
                    <a:lnTo>
                      <a:pt x="3583" y="1433"/>
                    </a:lnTo>
                    <a:lnTo>
                      <a:pt x="3463" y="1386"/>
                    </a:lnTo>
                    <a:lnTo>
                      <a:pt x="3201" y="1314"/>
                    </a:lnTo>
                    <a:lnTo>
                      <a:pt x="2962" y="1266"/>
                    </a:lnTo>
                    <a:lnTo>
                      <a:pt x="2759" y="1230"/>
                    </a:lnTo>
                    <a:lnTo>
                      <a:pt x="2580" y="1219"/>
                    </a:lnTo>
                    <a:lnTo>
                      <a:pt x="2651" y="1147"/>
                    </a:lnTo>
                    <a:lnTo>
                      <a:pt x="2842" y="992"/>
                    </a:lnTo>
                    <a:lnTo>
                      <a:pt x="2974" y="908"/>
                    </a:lnTo>
                    <a:lnTo>
                      <a:pt x="3117" y="825"/>
                    </a:lnTo>
                    <a:lnTo>
                      <a:pt x="3260" y="741"/>
                    </a:lnTo>
                    <a:lnTo>
                      <a:pt x="3404" y="693"/>
                    </a:lnTo>
                    <a:lnTo>
                      <a:pt x="3666" y="633"/>
                    </a:lnTo>
                    <a:lnTo>
                      <a:pt x="3786" y="598"/>
                    </a:lnTo>
                    <a:lnTo>
                      <a:pt x="3881" y="562"/>
                    </a:lnTo>
                    <a:lnTo>
                      <a:pt x="3965" y="526"/>
                    </a:lnTo>
                    <a:lnTo>
                      <a:pt x="4024" y="466"/>
                    </a:lnTo>
                    <a:lnTo>
                      <a:pt x="4048" y="431"/>
                    </a:lnTo>
                    <a:lnTo>
                      <a:pt x="4060" y="395"/>
                    </a:lnTo>
                    <a:lnTo>
                      <a:pt x="4072" y="347"/>
                    </a:lnTo>
                    <a:lnTo>
                      <a:pt x="4072" y="299"/>
                    </a:lnTo>
                    <a:lnTo>
                      <a:pt x="4060" y="228"/>
                    </a:lnTo>
                    <a:lnTo>
                      <a:pt x="4036" y="168"/>
                    </a:lnTo>
                    <a:lnTo>
                      <a:pt x="4000" y="108"/>
                    </a:lnTo>
                    <a:lnTo>
                      <a:pt x="3941" y="72"/>
                    </a:lnTo>
                    <a:lnTo>
                      <a:pt x="3881" y="48"/>
                    </a:lnTo>
                    <a:lnTo>
                      <a:pt x="3809" y="25"/>
                    </a:lnTo>
                    <a:lnTo>
                      <a:pt x="3738" y="1"/>
                    </a:lnTo>
                    <a:close/>
                  </a:path>
                </a:pathLst>
              </a:custGeom>
              <a:solidFill>
                <a:srgbClr val="F3B2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8"/>
              <p:cNvSpPr/>
              <p:nvPr/>
            </p:nvSpPr>
            <p:spPr>
              <a:xfrm>
                <a:off x="8119423" y="1544753"/>
                <a:ext cx="65426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40" extrusionOk="0">
                    <a:moveTo>
                      <a:pt x="526" y="1"/>
                    </a:moveTo>
                    <a:lnTo>
                      <a:pt x="394" y="25"/>
                    </a:lnTo>
                    <a:lnTo>
                      <a:pt x="251" y="60"/>
                    </a:lnTo>
                    <a:lnTo>
                      <a:pt x="132" y="120"/>
                    </a:lnTo>
                    <a:lnTo>
                      <a:pt x="0" y="204"/>
                    </a:lnTo>
                    <a:lnTo>
                      <a:pt x="0" y="216"/>
                    </a:lnTo>
                    <a:lnTo>
                      <a:pt x="0" y="228"/>
                    </a:lnTo>
                    <a:lnTo>
                      <a:pt x="12" y="239"/>
                    </a:lnTo>
                    <a:lnTo>
                      <a:pt x="24" y="228"/>
                    </a:lnTo>
                    <a:lnTo>
                      <a:pt x="144" y="156"/>
                    </a:lnTo>
                    <a:lnTo>
                      <a:pt x="263" y="96"/>
                    </a:lnTo>
                    <a:lnTo>
                      <a:pt x="394" y="60"/>
                    </a:lnTo>
                    <a:lnTo>
                      <a:pt x="526" y="37"/>
                    </a:lnTo>
                    <a:lnTo>
                      <a:pt x="669" y="37"/>
                    </a:lnTo>
                    <a:lnTo>
                      <a:pt x="800" y="48"/>
                    </a:lnTo>
                    <a:lnTo>
                      <a:pt x="944" y="72"/>
                    </a:lnTo>
                    <a:lnTo>
                      <a:pt x="1063" y="120"/>
                    </a:lnTo>
                    <a:lnTo>
                      <a:pt x="1087" y="120"/>
                    </a:lnTo>
                    <a:lnTo>
                      <a:pt x="1099" y="108"/>
                    </a:lnTo>
                    <a:lnTo>
                      <a:pt x="1087" y="96"/>
                    </a:lnTo>
                    <a:lnTo>
                      <a:pt x="956" y="48"/>
                    </a:lnTo>
                    <a:lnTo>
                      <a:pt x="812" y="13"/>
                    </a:lnTo>
                    <a:lnTo>
                      <a:pt x="669" y="1"/>
                    </a:lnTo>
                    <a:close/>
                  </a:path>
                </a:pathLst>
              </a:custGeom>
              <a:solidFill>
                <a:srgbClr val="EC79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8"/>
              <p:cNvSpPr/>
              <p:nvPr/>
            </p:nvSpPr>
            <p:spPr>
              <a:xfrm>
                <a:off x="8111625" y="1585294"/>
                <a:ext cx="108766" cy="2917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490" extrusionOk="0">
                    <a:moveTo>
                      <a:pt x="251" y="0"/>
                    </a:moveTo>
                    <a:lnTo>
                      <a:pt x="12" y="36"/>
                    </a:lnTo>
                    <a:lnTo>
                      <a:pt x="0" y="36"/>
                    </a:lnTo>
                    <a:lnTo>
                      <a:pt x="0" y="48"/>
                    </a:lnTo>
                    <a:lnTo>
                      <a:pt x="12" y="60"/>
                    </a:lnTo>
                    <a:lnTo>
                      <a:pt x="24" y="72"/>
                    </a:lnTo>
                    <a:lnTo>
                      <a:pt x="263" y="36"/>
                    </a:lnTo>
                    <a:lnTo>
                      <a:pt x="490" y="36"/>
                    </a:lnTo>
                    <a:lnTo>
                      <a:pt x="728" y="60"/>
                    </a:lnTo>
                    <a:lnTo>
                      <a:pt x="955" y="96"/>
                    </a:lnTo>
                    <a:lnTo>
                      <a:pt x="1182" y="167"/>
                    </a:lnTo>
                    <a:lnTo>
                      <a:pt x="1397" y="251"/>
                    </a:lnTo>
                    <a:lnTo>
                      <a:pt x="1600" y="358"/>
                    </a:lnTo>
                    <a:lnTo>
                      <a:pt x="1803" y="490"/>
                    </a:lnTo>
                    <a:lnTo>
                      <a:pt x="1827" y="490"/>
                    </a:lnTo>
                    <a:lnTo>
                      <a:pt x="1827" y="478"/>
                    </a:lnTo>
                    <a:lnTo>
                      <a:pt x="1815" y="466"/>
                    </a:lnTo>
                    <a:lnTo>
                      <a:pt x="1624" y="335"/>
                    </a:lnTo>
                    <a:lnTo>
                      <a:pt x="1409" y="215"/>
                    </a:lnTo>
                    <a:lnTo>
                      <a:pt x="1182" y="132"/>
                    </a:lnTo>
                    <a:lnTo>
                      <a:pt x="955" y="60"/>
                    </a:lnTo>
                    <a:lnTo>
                      <a:pt x="728" y="2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EC79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8"/>
              <p:cNvSpPr/>
              <p:nvPr/>
            </p:nvSpPr>
            <p:spPr>
              <a:xfrm>
                <a:off x="7850756" y="1657803"/>
                <a:ext cx="199077" cy="241702"/>
              </a:xfrm>
              <a:custGeom>
                <a:avLst/>
                <a:gdLst/>
                <a:ahLst/>
                <a:cxnLst/>
                <a:rect l="l" t="t" r="r" b="b"/>
                <a:pathLst>
                  <a:path w="3344" h="4060" extrusionOk="0">
                    <a:moveTo>
                      <a:pt x="2448" y="0"/>
                    </a:moveTo>
                    <a:lnTo>
                      <a:pt x="2436" y="12"/>
                    </a:lnTo>
                    <a:lnTo>
                      <a:pt x="1839" y="275"/>
                    </a:lnTo>
                    <a:lnTo>
                      <a:pt x="1230" y="525"/>
                    </a:lnTo>
                    <a:lnTo>
                      <a:pt x="633" y="764"/>
                    </a:lnTo>
                    <a:lnTo>
                      <a:pt x="12" y="979"/>
                    </a:lnTo>
                    <a:lnTo>
                      <a:pt x="0" y="991"/>
                    </a:lnTo>
                    <a:lnTo>
                      <a:pt x="0" y="1003"/>
                    </a:lnTo>
                    <a:lnTo>
                      <a:pt x="12" y="1015"/>
                    </a:lnTo>
                    <a:lnTo>
                      <a:pt x="24" y="1015"/>
                    </a:lnTo>
                    <a:lnTo>
                      <a:pt x="645" y="800"/>
                    </a:lnTo>
                    <a:lnTo>
                      <a:pt x="1254" y="561"/>
                    </a:lnTo>
                    <a:lnTo>
                      <a:pt x="1851" y="299"/>
                    </a:lnTo>
                    <a:lnTo>
                      <a:pt x="2429" y="44"/>
                    </a:lnTo>
                    <a:lnTo>
                      <a:pt x="2722" y="1194"/>
                    </a:lnTo>
                    <a:lnTo>
                      <a:pt x="3200" y="3033"/>
                    </a:lnTo>
                    <a:lnTo>
                      <a:pt x="3303" y="3433"/>
                    </a:lnTo>
                    <a:lnTo>
                      <a:pt x="1875" y="3952"/>
                    </a:lnTo>
                    <a:lnTo>
                      <a:pt x="1672" y="4036"/>
                    </a:lnTo>
                    <a:lnTo>
                      <a:pt x="1660" y="4036"/>
                    </a:lnTo>
                    <a:lnTo>
                      <a:pt x="1660" y="4048"/>
                    </a:lnTo>
                    <a:lnTo>
                      <a:pt x="1660" y="4060"/>
                    </a:lnTo>
                    <a:lnTo>
                      <a:pt x="1672" y="4060"/>
                    </a:lnTo>
                    <a:lnTo>
                      <a:pt x="3116" y="3546"/>
                    </a:lnTo>
                    <a:lnTo>
                      <a:pt x="3331" y="3463"/>
                    </a:lnTo>
                    <a:lnTo>
                      <a:pt x="3343" y="3463"/>
                    </a:lnTo>
                    <a:lnTo>
                      <a:pt x="3343" y="3439"/>
                    </a:lnTo>
                    <a:lnTo>
                      <a:pt x="3045" y="2281"/>
                    </a:lnTo>
                    <a:lnTo>
                      <a:pt x="2567" y="442"/>
                    </a:lnTo>
                    <a:lnTo>
                      <a:pt x="2460" y="12"/>
                    </a:lnTo>
                    <a:lnTo>
                      <a:pt x="244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8"/>
              <p:cNvSpPr/>
              <p:nvPr/>
            </p:nvSpPr>
            <p:spPr>
              <a:xfrm>
                <a:off x="7906895" y="1303114"/>
                <a:ext cx="80369" cy="115195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1935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156" y="84"/>
                    </a:lnTo>
                    <a:lnTo>
                      <a:pt x="299" y="132"/>
                    </a:lnTo>
                    <a:lnTo>
                      <a:pt x="430" y="203"/>
                    </a:lnTo>
                    <a:lnTo>
                      <a:pt x="562" y="275"/>
                    </a:lnTo>
                    <a:lnTo>
                      <a:pt x="681" y="370"/>
                    </a:lnTo>
                    <a:lnTo>
                      <a:pt x="800" y="466"/>
                    </a:lnTo>
                    <a:lnTo>
                      <a:pt x="896" y="573"/>
                    </a:lnTo>
                    <a:lnTo>
                      <a:pt x="991" y="693"/>
                    </a:lnTo>
                    <a:lnTo>
                      <a:pt x="1087" y="836"/>
                    </a:lnTo>
                    <a:lnTo>
                      <a:pt x="1159" y="979"/>
                    </a:lnTo>
                    <a:lnTo>
                      <a:pt x="1218" y="1123"/>
                    </a:lnTo>
                    <a:lnTo>
                      <a:pt x="1266" y="1278"/>
                    </a:lnTo>
                    <a:lnTo>
                      <a:pt x="1290" y="1433"/>
                    </a:lnTo>
                    <a:lnTo>
                      <a:pt x="1314" y="1600"/>
                    </a:lnTo>
                    <a:lnTo>
                      <a:pt x="1314" y="1755"/>
                    </a:lnTo>
                    <a:lnTo>
                      <a:pt x="1302" y="1923"/>
                    </a:lnTo>
                    <a:lnTo>
                      <a:pt x="1302" y="1934"/>
                    </a:lnTo>
                    <a:lnTo>
                      <a:pt x="1326" y="1934"/>
                    </a:lnTo>
                    <a:lnTo>
                      <a:pt x="1338" y="1923"/>
                    </a:lnTo>
                    <a:lnTo>
                      <a:pt x="1350" y="1791"/>
                    </a:lnTo>
                    <a:lnTo>
                      <a:pt x="1350" y="1660"/>
                    </a:lnTo>
                    <a:lnTo>
                      <a:pt x="1338" y="1540"/>
                    </a:lnTo>
                    <a:lnTo>
                      <a:pt x="1326" y="1421"/>
                    </a:lnTo>
                    <a:lnTo>
                      <a:pt x="1302" y="1290"/>
                    </a:lnTo>
                    <a:lnTo>
                      <a:pt x="1266" y="1170"/>
                    </a:lnTo>
                    <a:lnTo>
                      <a:pt x="1230" y="1063"/>
                    </a:lnTo>
                    <a:lnTo>
                      <a:pt x="1182" y="943"/>
                    </a:lnTo>
                    <a:lnTo>
                      <a:pt x="1123" y="836"/>
                    </a:lnTo>
                    <a:lnTo>
                      <a:pt x="1051" y="729"/>
                    </a:lnTo>
                    <a:lnTo>
                      <a:pt x="979" y="633"/>
                    </a:lnTo>
                    <a:lnTo>
                      <a:pt x="908" y="538"/>
                    </a:lnTo>
                    <a:lnTo>
                      <a:pt x="824" y="442"/>
                    </a:lnTo>
                    <a:lnTo>
                      <a:pt x="729" y="358"/>
                    </a:lnTo>
                    <a:lnTo>
                      <a:pt x="621" y="275"/>
                    </a:lnTo>
                    <a:lnTo>
                      <a:pt x="526" y="215"/>
                    </a:lnTo>
                    <a:lnTo>
                      <a:pt x="406" y="144"/>
                    </a:lnTo>
                    <a:lnTo>
                      <a:pt x="275" y="84"/>
                    </a:lnTo>
                    <a:lnTo>
                      <a:pt x="156" y="3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8"/>
              <p:cNvSpPr/>
              <p:nvPr/>
            </p:nvSpPr>
            <p:spPr>
              <a:xfrm>
                <a:off x="8692298" y="3018935"/>
                <a:ext cx="497632" cy="257359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4323" extrusionOk="0">
                    <a:moveTo>
                      <a:pt x="383" y="0"/>
                    </a:moveTo>
                    <a:lnTo>
                      <a:pt x="1" y="4299"/>
                    </a:lnTo>
                    <a:lnTo>
                      <a:pt x="8358" y="4322"/>
                    </a:lnTo>
                    <a:lnTo>
                      <a:pt x="8358" y="4239"/>
                    </a:lnTo>
                    <a:lnTo>
                      <a:pt x="8335" y="4131"/>
                    </a:lnTo>
                    <a:lnTo>
                      <a:pt x="8311" y="4000"/>
                    </a:lnTo>
                    <a:lnTo>
                      <a:pt x="8263" y="3845"/>
                    </a:lnTo>
                    <a:lnTo>
                      <a:pt x="8203" y="3666"/>
                    </a:lnTo>
                    <a:lnTo>
                      <a:pt x="8120" y="3475"/>
                    </a:lnTo>
                    <a:lnTo>
                      <a:pt x="8012" y="3272"/>
                    </a:lnTo>
                    <a:lnTo>
                      <a:pt x="7881" y="3057"/>
                    </a:lnTo>
                    <a:lnTo>
                      <a:pt x="7797" y="2961"/>
                    </a:lnTo>
                    <a:lnTo>
                      <a:pt x="7702" y="2854"/>
                    </a:lnTo>
                    <a:lnTo>
                      <a:pt x="7606" y="2758"/>
                    </a:lnTo>
                    <a:lnTo>
                      <a:pt x="7499" y="2651"/>
                    </a:lnTo>
                    <a:lnTo>
                      <a:pt x="7379" y="2555"/>
                    </a:lnTo>
                    <a:lnTo>
                      <a:pt x="7260" y="2472"/>
                    </a:lnTo>
                    <a:lnTo>
                      <a:pt x="7117" y="2376"/>
                    </a:lnTo>
                    <a:lnTo>
                      <a:pt x="6961" y="2305"/>
                    </a:lnTo>
                    <a:lnTo>
                      <a:pt x="6806" y="2221"/>
                    </a:lnTo>
                    <a:lnTo>
                      <a:pt x="6639" y="2149"/>
                    </a:lnTo>
                    <a:lnTo>
                      <a:pt x="6448" y="2090"/>
                    </a:lnTo>
                    <a:lnTo>
                      <a:pt x="6257" y="2030"/>
                    </a:lnTo>
                    <a:lnTo>
                      <a:pt x="6042" y="1982"/>
                    </a:lnTo>
                    <a:lnTo>
                      <a:pt x="5815" y="1946"/>
                    </a:lnTo>
                    <a:lnTo>
                      <a:pt x="5970" y="167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8"/>
              <p:cNvSpPr/>
              <p:nvPr/>
            </p:nvSpPr>
            <p:spPr>
              <a:xfrm>
                <a:off x="9042703" y="3140439"/>
                <a:ext cx="72570" cy="38458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646" extrusionOk="0">
                    <a:moveTo>
                      <a:pt x="1195" y="1"/>
                    </a:moveTo>
                    <a:lnTo>
                      <a:pt x="896" y="132"/>
                    </a:lnTo>
                    <a:lnTo>
                      <a:pt x="586" y="276"/>
                    </a:lnTo>
                    <a:lnTo>
                      <a:pt x="299" y="443"/>
                    </a:lnTo>
                    <a:lnTo>
                      <a:pt x="13" y="610"/>
                    </a:lnTo>
                    <a:lnTo>
                      <a:pt x="1" y="622"/>
                    </a:lnTo>
                    <a:lnTo>
                      <a:pt x="1" y="634"/>
                    </a:lnTo>
                    <a:lnTo>
                      <a:pt x="13" y="646"/>
                    </a:lnTo>
                    <a:lnTo>
                      <a:pt x="25" y="646"/>
                    </a:lnTo>
                    <a:lnTo>
                      <a:pt x="311" y="479"/>
                    </a:lnTo>
                    <a:lnTo>
                      <a:pt x="610" y="311"/>
                    </a:lnTo>
                    <a:lnTo>
                      <a:pt x="908" y="168"/>
                    </a:lnTo>
                    <a:lnTo>
                      <a:pt x="1207" y="37"/>
                    </a:lnTo>
                    <a:lnTo>
                      <a:pt x="1219" y="25"/>
                    </a:lnTo>
                    <a:lnTo>
                      <a:pt x="1219" y="13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8"/>
              <p:cNvSpPr/>
              <p:nvPr/>
            </p:nvSpPr>
            <p:spPr>
              <a:xfrm>
                <a:off x="9017878" y="3129783"/>
                <a:ext cx="64712" cy="39172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658" extrusionOk="0">
                    <a:moveTo>
                      <a:pt x="1063" y="1"/>
                    </a:moveTo>
                    <a:lnTo>
                      <a:pt x="0" y="622"/>
                    </a:lnTo>
                    <a:lnTo>
                      <a:pt x="0" y="634"/>
                    </a:lnTo>
                    <a:lnTo>
                      <a:pt x="0" y="646"/>
                    </a:lnTo>
                    <a:lnTo>
                      <a:pt x="12" y="658"/>
                    </a:lnTo>
                    <a:lnTo>
                      <a:pt x="24" y="658"/>
                    </a:lnTo>
                    <a:lnTo>
                      <a:pt x="1087" y="25"/>
                    </a:lnTo>
                    <a:lnTo>
                      <a:pt x="1087" y="13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8"/>
              <p:cNvSpPr/>
              <p:nvPr/>
            </p:nvSpPr>
            <p:spPr>
              <a:xfrm>
                <a:off x="8180563" y="3004707"/>
                <a:ext cx="494060" cy="277957"/>
              </a:xfrm>
              <a:custGeom>
                <a:avLst/>
                <a:gdLst/>
                <a:ahLst/>
                <a:cxnLst/>
                <a:rect l="l" t="t" r="r" b="b"/>
                <a:pathLst>
                  <a:path w="8299" h="4669" extrusionOk="0">
                    <a:moveTo>
                      <a:pt x="5839" y="1"/>
                    </a:moveTo>
                    <a:lnTo>
                      <a:pt x="227" y="96"/>
                    </a:lnTo>
                    <a:lnTo>
                      <a:pt x="0" y="4669"/>
                    </a:lnTo>
                    <a:lnTo>
                      <a:pt x="8298" y="4669"/>
                    </a:lnTo>
                    <a:lnTo>
                      <a:pt x="8286" y="4573"/>
                    </a:lnTo>
                    <a:lnTo>
                      <a:pt x="8274" y="4478"/>
                    </a:lnTo>
                    <a:lnTo>
                      <a:pt x="8239" y="4347"/>
                    </a:lnTo>
                    <a:lnTo>
                      <a:pt x="8203" y="4191"/>
                    </a:lnTo>
                    <a:lnTo>
                      <a:pt x="8143" y="4012"/>
                    </a:lnTo>
                    <a:lnTo>
                      <a:pt x="8059" y="3809"/>
                    </a:lnTo>
                    <a:lnTo>
                      <a:pt x="7952" y="3606"/>
                    </a:lnTo>
                    <a:lnTo>
                      <a:pt x="7809" y="3403"/>
                    </a:lnTo>
                    <a:lnTo>
                      <a:pt x="7725" y="3296"/>
                    </a:lnTo>
                    <a:lnTo>
                      <a:pt x="7642" y="3200"/>
                    </a:lnTo>
                    <a:lnTo>
                      <a:pt x="7534" y="3093"/>
                    </a:lnTo>
                    <a:lnTo>
                      <a:pt x="7427" y="2997"/>
                    </a:lnTo>
                    <a:lnTo>
                      <a:pt x="7319" y="2902"/>
                    </a:lnTo>
                    <a:lnTo>
                      <a:pt x="7188" y="2818"/>
                    </a:lnTo>
                    <a:lnTo>
                      <a:pt x="7045" y="2723"/>
                    </a:lnTo>
                    <a:lnTo>
                      <a:pt x="6901" y="2639"/>
                    </a:lnTo>
                    <a:lnTo>
                      <a:pt x="6734" y="2568"/>
                    </a:lnTo>
                    <a:lnTo>
                      <a:pt x="6567" y="2496"/>
                    </a:lnTo>
                    <a:lnTo>
                      <a:pt x="6376" y="2436"/>
                    </a:lnTo>
                    <a:lnTo>
                      <a:pt x="6185" y="2376"/>
                    </a:lnTo>
                    <a:lnTo>
                      <a:pt x="5970" y="2329"/>
                    </a:lnTo>
                    <a:lnTo>
                      <a:pt x="5743" y="2293"/>
                    </a:lnTo>
                    <a:lnTo>
                      <a:pt x="58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8"/>
              <p:cNvSpPr/>
              <p:nvPr/>
            </p:nvSpPr>
            <p:spPr>
              <a:xfrm>
                <a:off x="8526681" y="3146869"/>
                <a:ext cx="72570" cy="38458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646" extrusionOk="0">
                    <a:moveTo>
                      <a:pt x="1207" y="0"/>
                    </a:moveTo>
                    <a:lnTo>
                      <a:pt x="896" y="132"/>
                    </a:lnTo>
                    <a:lnTo>
                      <a:pt x="598" y="275"/>
                    </a:lnTo>
                    <a:lnTo>
                      <a:pt x="299" y="442"/>
                    </a:lnTo>
                    <a:lnTo>
                      <a:pt x="13" y="609"/>
                    </a:lnTo>
                    <a:lnTo>
                      <a:pt x="1" y="621"/>
                    </a:lnTo>
                    <a:lnTo>
                      <a:pt x="13" y="633"/>
                    </a:lnTo>
                    <a:lnTo>
                      <a:pt x="13" y="645"/>
                    </a:lnTo>
                    <a:lnTo>
                      <a:pt x="37" y="645"/>
                    </a:lnTo>
                    <a:lnTo>
                      <a:pt x="323" y="466"/>
                    </a:lnTo>
                    <a:lnTo>
                      <a:pt x="610" y="311"/>
                    </a:lnTo>
                    <a:lnTo>
                      <a:pt x="908" y="168"/>
                    </a:lnTo>
                    <a:lnTo>
                      <a:pt x="1219" y="24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8"/>
              <p:cNvSpPr/>
              <p:nvPr/>
            </p:nvSpPr>
            <p:spPr>
              <a:xfrm>
                <a:off x="8501796" y="3135498"/>
                <a:ext cx="65486" cy="39827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669" extrusionOk="0">
                    <a:moveTo>
                      <a:pt x="1075" y="0"/>
                    </a:moveTo>
                    <a:lnTo>
                      <a:pt x="13" y="633"/>
                    </a:lnTo>
                    <a:lnTo>
                      <a:pt x="1" y="645"/>
                    </a:lnTo>
                    <a:lnTo>
                      <a:pt x="1" y="657"/>
                    </a:lnTo>
                    <a:lnTo>
                      <a:pt x="13" y="669"/>
                    </a:lnTo>
                    <a:lnTo>
                      <a:pt x="25" y="669"/>
                    </a:lnTo>
                    <a:lnTo>
                      <a:pt x="1087" y="36"/>
                    </a:lnTo>
                    <a:lnTo>
                      <a:pt x="1099" y="24"/>
                    </a:lnTo>
                    <a:lnTo>
                      <a:pt x="1099" y="12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8"/>
              <p:cNvSpPr/>
              <p:nvPr/>
            </p:nvSpPr>
            <p:spPr>
              <a:xfrm>
                <a:off x="8324808" y="2075001"/>
                <a:ext cx="835241" cy="1013660"/>
              </a:xfrm>
              <a:custGeom>
                <a:avLst/>
                <a:gdLst/>
                <a:ahLst/>
                <a:cxnLst/>
                <a:rect l="l" t="t" r="r" b="b"/>
                <a:pathLst>
                  <a:path w="14030" h="17027" extrusionOk="0">
                    <a:moveTo>
                      <a:pt x="1386" y="1"/>
                    </a:moveTo>
                    <a:lnTo>
                      <a:pt x="1" y="13"/>
                    </a:lnTo>
                    <a:lnTo>
                      <a:pt x="992" y="6424"/>
                    </a:lnTo>
                    <a:lnTo>
                      <a:pt x="6938" y="6520"/>
                    </a:lnTo>
                    <a:lnTo>
                      <a:pt x="5493" y="16859"/>
                    </a:lnTo>
                    <a:lnTo>
                      <a:pt x="12406" y="17026"/>
                    </a:lnTo>
                    <a:lnTo>
                      <a:pt x="13123" y="11260"/>
                    </a:lnTo>
                    <a:lnTo>
                      <a:pt x="13660" y="6890"/>
                    </a:lnTo>
                    <a:lnTo>
                      <a:pt x="13863" y="5147"/>
                    </a:lnTo>
                    <a:lnTo>
                      <a:pt x="13982" y="4024"/>
                    </a:lnTo>
                    <a:lnTo>
                      <a:pt x="14018" y="3654"/>
                    </a:lnTo>
                    <a:lnTo>
                      <a:pt x="14030" y="3296"/>
                    </a:lnTo>
                    <a:lnTo>
                      <a:pt x="14030" y="2950"/>
                    </a:lnTo>
                    <a:lnTo>
                      <a:pt x="14006" y="2603"/>
                    </a:lnTo>
                    <a:lnTo>
                      <a:pt x="13958" y="2281"/>
                    </a:lnTo>
                    <a:lnTo>
                      <a:pt x="13922" y="2126"/>
                    </a:lnTo>
                    <a:lnTo>
                      <a:pt x="13887" y="1971"/>
                    </a:lnTo>
                    <a:lnTo>
                      <a:pt x="13839" y="1827"/>
                    </a:lnTo>
                    <a:lnTo>
                      <a:pt x="13791" y="1684"/>
                    </a:lnTo>
                    <a:lnTo>
                      <a:pt x="13731" y="1541"/>
                    </a:lnTo>
                    <a:lnTo>
                      <a:pt x="13660" y="1409"/>
                    </a:lnTo>
                    <a:lnTo>
                      <a:pt x="13588" y="1278"/>
                    </a:lnTo>
                    <a:lnTo>
                      <a:pt x="13493" y="1147"/>
                    </a:lnTo>
                    <a:lnTo>
                      <a:pt x="13397" y="1027"/>
                    </a:lnTo>
                    <a:lnTo>
                      <a:pt x="13302" y="920"/>
                    </a:lnTo>
                    <a:lnTo>
                      <a:pt x="13182" y="812"/>
                    </a:lnTo>
                    <a:lnTo>
                      <a:pt x="13063" y="717"/>
                    </a:lnTo>
                    <a:lnTo>
                      <a:pt x="12931" y="621"/>
                    </a:lnTo>
                    <a:lnTo>
                      <a:pt x="12788" y="538"/>
                    </a:lnTo>
                    <a:lnTo>
                      <a:pt x="12633" y="454"/>
                    </a:lnTo>
                    <a:lnTo>
                      <a:pt x="12466" y="383"/>
                    </a:lnTo>
                    <a:lnTo>
                      <a:pt x="12287" y="323"/>
                    </a:lnTo>
                    <a:lnTo>
                      <a:pt x="12096" y="263"/>
                    </a:lnTo>
                    <a:lnTo>
                      <a:pt x="11893" y="216"/>
                    </a:lnTo>
                    <a:lnTo>
                      <a:pt x="11678" y="180"/>
                    </a:lnTo>
                    <a:lnTo>
                      <a:pt x="11451" y="144"/>
                    </a:lnTo>
                    <a:lnTo>
                      <a:pt x="11212" y="120"/>
                    </a:lnTo>
                    <a:lnTo>
                      <a:pt x="10663" y="96"/>
                    </a:lnTo>
                    <a:lnTo>
                      <a:pt x="9982" y="60"/>
                    </a:lnTo>
                    <a:lnTo>
                      <a:pt x="8359" y="24"/>
                    </a:lnTo>
                    <a:lnTo>
                      <a:pt x="65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8"/>
              <p:cNvSpPr/>
              <p:nvPr/>
            </p:nvSpPr>
            <p:spPr>
              <a:xfrm>
                <a:off x="7807358" y="2069346"/>
                <a:ext cx="744275" cy="999432"/>
              </a:xfrm>
              <a:custGeom>
                <a:avLst/>
                <a:gdLst/>
                <a:ahLst/>
                <a:cxnLst/>
                <a:rect l="l" t="t" r="r" b="b"/>
                <a:pathLst>
                  <a:path w="12502" h="16788" extrusionOk="0">
                    <a:moveTo>
                      <a:pt x="3165" y="0"/>
                    </a:moveTo>
                    <a:lnTo>
                      <a:pt x="1171" y="24"/>
                    </a:lnTo>
                    <a:lnTo>
                      <a:pt x="395" y="36"/>
                    </a:lnTo>
                    <a:lnTo>
                      <a:pt x="311" y="561"/>
                    </a:lnTo>
                    <a:lnTo>
                      <a:pt x="228" y="1134"/>
                    </a:lnTo>
                    <a:lnTo>
                      <a:pt x="132" y="1827"/>
                    </a:lnTo>
                    <a:lnTo>
                      <a:pt x="61" y="2579"/>
                    </a:lnTo>
                    <a:lnTo>
                      <a:pt x="25" y="2949"/>
                    </a:lnTo>
                    <a:lnTo>
                      <a:pt x="1" y="3319"/>
                    </a:lnTo>
                    <a:lnTo>
                      <a:pt x="1" y="3677"/>
                    </a:lnTo>
                    <a:lnTo>
                      <a:pt x="1" y="4000"/>
                    </a:lnTo>
                    <a:lnTo>
                      <a:pt x="25" y="4298"/>
                    </a:lnTo>
                    <a:lnTo>
                      <a:pt x="61" y="4561"/>
                    </a:lnTo>
                    <a:lnTo>
                      <a:pt x="96" y="4752"/>
                    </a:lnTo>
                    <a:lnTo>
                      <a:pt x="156" y="4943"/>
                    </a:lnTo>
                    <a:lnTo>
                      <a:pt x="240" y="5134"/>
                    </a:lnTo>
                    <a:lnTo>
                      <a:pt x="323" y="5313"/>
                    </a:lnTo>
                    <a:lnTo>
                      <a:pt x="443" y="5528"/>
                    </a:lnTo>
                    <a:lnTo>
                      <a:pt x="562" y="5719"/>
                    </a:lnTo>
                    <a:lnTo>
                      <a:pt x="705" y="5910"/>
                    </a:lnTo>
                    <a:lnTo>
                      <a:pt x="861" y="6077"/>
                    </a:lnTo>
                    <a:lnTo>
                      <a:pt x="1028" y="6244"/>
                    </a:lnTo>
                    <a:lnTo>
                      <a:pt x="1207" y="6388"/>
                    </a:lnTo>
                    <a:lnTo>
                      <a:pt x="1386" y="6531"/>
                    </a:lnTo>
                    <a:lnTo>
                      <a:pt x="1589" y="6650"/>
                    </a:lnTo>
                    <a:lnTo>
                      <a:pt x="1780" y="6758"/>
                    </a:lnTo>
                    <a:lnTo>
                      <a:pt x="1995" y="6865"/>
                    </a:lnTo>
                    <a:lnTo>
                      <a:pt x="2210" y="6937"/>
                    </a:lnTo>
                    <a:lnTo>
                      <a:pt x="2437" y="7009"/>
                    </a:lnTo>
                    <a:lnTo>
                      <a:pt x="2663" y="7068"/>
                    </a:lnTo>
                    <a:lnTo>
                      <a:pt x="2890" y="7104"/>
                    </a:lnTo>
                    <a:lnTo>
                      <a:pt x="3129" y="7128"/>
                    </a:lnTo>
                    <a:lnTo>
                      <a:pt x="3368" y="7128"/>
                    </a:lnTo>
                    <a:lnTo>
                      <a:pt x="5529" y="7116"/>
                    </a:lnTo>
                    <a:lnTo>
                      <a:pt x="5851" y="16787"/>
                    </a:lnTo>
                    <a:lnTo>
                      <a:pt x="12490" y="16656"/>
                    </a:lnTo>
                    <a:lnTo>
                      <a:pt x="12490" y="3642"/>
                    </a:lnTo>
                    <a:lnTo>
                      <a:pt x="12502" y="3486"/>
                    </a:lnTo>
                    <a:lnTo>
                      <a:pt x="12490" y="3319"/>
                    </a:lnTo>
                    <a:lnTo>
                      <a:pt x="12478" y="3104"/>
                    </a:lnTo>
                    <a:lnTo>
                      <a:pt x="12442" y="2842"/>
                    </a:lnTo>
                    <a:lnTo>
                      <a:pt x="12382" y="2555"/>
                    </a:lnTo>
                    <a:lnTo>
                      <a:pt x="12334" y="2400"/>
                    </a:lnTo>
                    <a:lnTo>
                      <a:pt x="12287" y="2245"/>
                    </a:lnTo>
                    <a:lnTo>
                      <a:pt x="12227" y="2078"/>
                    </a:lnTo>
                    <a:lnTo>
                      <a:pt x="12155" y="1910"/>
                    </a:lnTo>
                    <a:lnTo>
                      <a:pt x="12072" y="1755"/>
                    </a:lnTo>
                    <a:lnTo>
                      <a:pt x="11976" y="1588"/>
                    </a:lnTo>
                    <a:lnTo>
                      <a:pt x="11869" y="1433"/>
                    </a:lnTo>
                    <a:lnTo>
                      <a:pt x="11749" y="1278"/>
                    </a:lnTo>
                    <a:lnTo>
                      <a:pt x="11606" y="1122"/>
                    </a:lnTo>
                    <a:lnTo>
                      <a:pt x="11451" y="979"/>
                    </a:lnTo>
                    <a:lnTo>
                      <a:pt x="11284" y="836"/>
                    </a:lnTo>
                    <a:lnTo>
                      <a:pt x="11105" y="705"/>
                    </a:lnTo>
                    <a:lnTo>
                      <a:pt x="10890" y="573"/>
                    </a:lnTo>
                    <a:lnTo>
                      <a:pt x="10675" y="466"/>
                    </a:lnTo>
                    <a:lnTo>
                      <a:pt x="10424" y="370"/>
                    </a:lnTo>
                    <a:lnTo>
                      <a:pt x="10161" y="275"/>
                    </a:lnTo>
                    <a:lnTo>
                      <a:pt x="9887" y="203"/>
                    </a:lnTo>
                    <a:lnTo>
                      <a:pt x="9576" y="143"/>
                    </a:lnTo>
                    <a:lnTo>
                      <a:pt x="9242" y="108"/>
                    </a:lnTo>
                    <a:lnTo>
                      <a:pt x="8896" y="84"/>
                    </a:lnTo>
                    <a:lnTo>
                      <a:pt x="7392" y="36"/>
                    </a:lnTo>
                    <a:lnTo>
                      <a:pt x="5899" y="12"/>
                    </a:lnTo>
                    <a:lnTo>
                      <a:pt x="44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8"/>
              <p:cNvSpPr/>
              <p:nvPr/>
            </p:nvSpPr>
            <p:spPr>
              <a:xfrm>
                <a:off x="8154964" y="2074287"/>
                <a:ext cx="399523" cy="995860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16728" extrusionOk="0">
                    <a:moveTo>
                      <a:pt x="2973" y="1"/>
                    </a:moveTo>
                    <a:lnTo>
                      <a:pt x="2579" y="13"/>
                    </a:lnTo>
                    <a:lnTo>
                      <a:pt x="2567" y="25"/>
                    </a:lnTo>
                    <a:lnTo>
                      <a:pt x="2567" y="36"/>
                    </a:lnTo>
                    <a:lnTo>
                      <a:pt x="2567" y="48"/>
                    </a:lnTo>
                    <a:lnTo>
                      <a:pt x="2579" y="48"/>
                    </a:lnTo>
                    <a:lnTo>
                      <a:pt x="2949" y="36"/>
                    </a:lnTo>
                    <a:lnTo>
                      <a:pt x="3308" y="60"/>
                    </a:lnTo>
                    <a:lnTo>
                      <a:pt x="3678" y="96"/>
                    </a:lnTo>
                    <a:lnTo>
                      <a:pt x="3857" y="120"/>
                    </a:lnTo>
                    <a:lnTo>
                      <a:pt x="4036" y="156"/>
                    </a:lnTo>
                    <a:lnTo>
                      <a:pt x="4203" y="204"/>
                    </a:lnTo>
                    <a:lnTo>
                      <a:pt x="4382" y="251"/>
                    </a:lnTo>
                    <a:lnTo>
                      <a:pt x="4549" y="311"/>
                    </a:lnTo>
                    <a:lnTo>
                      <a:pt x="4728" y="383"/>
                    </a:lnTo>
                    <a:lnTo>
                      <a:pt x="4884" y="454"/>
                    </a:lnTo>
                    <a:lnTo>
                      <a:pt x="5051" y="538"/>
                    </a:lnTo>
                    <a:lnTo>
                      <a:pt x="5206" y="633"/>
                    </a:lnTo>
                    <a:lnTo>
                      <a:pt x="5361" y="741"/>
                    </a:lnTo>
                    <a:lnTo>
                      <a:pt x="5552" y="884"/>
                    </a:lnTo>
                    <a:lnTo>
                      <a:pt x="5743" y="1063"/>
                    </a:lnTo>
                    <a:lnTo>
                      <a:pt x="5910" y="1242"/>
                    </a:lnTo>
                    <a:lnTo>
                      <a:pt x="6066" y="1445"/>
                    </a:lnTo>
                    <a:lnTo>
                      <a:pt x="6197" y="1648"/>
                    </a:lnTo>
                    <a:lnTo>
                      <a:pt x="6304" y="1875"/>
                    </a:lnTo>
                    <a:lnTo>
                      <a:pt x="6400" y="2102"/>
                    </a:lnTo>
                    <a:lnTo>
                      <a:pt x="6436" y="2233"/>
                    </a:lnTo>
                    <a:lnTo>
                      <a:pt x="6460" y="2353"/>
                    </a:lnTo>
                    <a:lnTo>
                      <a:pt x="6495" y="2615"/>
                    </a:lnTo>
                    <a:lnTo>
                      <a:pt x="6531" y="2890"/>
                    </a:lnTo>
                    <a:lnTo>
                      <a:pt x="6567" y="3439"/>
                    </a:lnTo>
                    <a:lnTo>
                      <a:pt x="6615" y="4275"/>
                    </a:lnTo>
                    <a:lnTo>
                      <a:pt x="6639" y="5111"/>
                    </a:lnTo>
                    <a:lnTo>
                      <a:pt x="6663" y="6138"/>
                    </a:lnTo>
                    <a:lnTo>
                      <a:pt x="6675" y="7176"/>
                    </a:lnTo>
                    <a:lnTo>
                      <a:pt x="6687" y="9409"/>
                    </a:lnTo>
                    <a:lnTo>
                      <a:pt x="6675" y="11666"/>
                    </a:lnTo>
                    <a:lnTo>
                      <a:pt x="6651" y="13695"/>
                    </a:lnTo>
                    <a:lnTo>
                      <a:pt x="6639" y="15355"/>
                    </a:lnTo>
                    <a:lnTo>
                      <a:pt x="6639" y="16429"/>
                    </a:lnTo>
                    <a:lnTo>
                      <a:pt x="6639" y="16561"/>
                    </a:lnTo>
                    <a:lnTo>
                      <a:pt x="6639" y="16561"/>
                    </a:lnTo>
                    <a:lnTo>
                      <a:pt x="5994" y="16573"/>
                    </a:lnTo>
                    <a:lnTo>
                      <a:pt x="4406" y="16609"/>
                    </a:lnTo>
                    <a:lnTo>
                      <a:pt x="2496" y="16644"/>
                    </a:lnTo>
                    <a:lnTo>
                      <a:pt x="836" y="16668"/>
                    </a:lnTo>
                    <a:lnTo>
                      <a:pt x="287" y="16680"/>
                    </a:lnTo>
                    <a:lnTo>
                      <a:pt x="96" y="16680"/>
                    </a:lnTo>
                    <a:lnTo>
                      <a:pt x="24" y="16692"/>
                    </a:lnTo>
                    <a:lnTo>
                      <a:pt x="0" y="16692"/>
                    </a:lnTo>
                    <a:lnTo>
                      <a:pt x="0" y="16704"/>
                    </a:lnTo>
                    <a:lnTo>
                      <a:pt x="0" y="16716"/>
                    </a:lnTo>
                    <a:lnTo>
                      <a:pt x="12" y="16728"/>
                    </a:lnTo>
                    <a:lnTo>
                      <a:pt x="681" y="16716"/>
                    </a:lnTo>
                    <a:lnTo>
                      <a:pt x="2257" y="16680"/>
                    </a:lnTo>
                    <a:lnTo>
                      <a:pt x="4179" y="16644"/>
                    </a:lnTo>
                    <a:lnTo>
                      <a:pt x="5839" y="16609"/>
                    </a:lnTo>
                    <a:lnTo>
                      <a:pt x="6376" y="16597"/>
                    </a:lnTo>
                    <a:lnTo>
                      <a:pt x="6507" y="16609"/>
                    </a:lnTo>
                    <a:lnTo>
                      <a:pt x="6579" y="16609"/>
                    </a:lnTo>
                    <a:lnTo>
                      <a:pt x="6639" y="16597"/>
                    </a:lnTo>
                    <a:lnTo>
                      <a:pt x="6651" y="16597"/>
                    </a:lnTo>
                    <a:lnTo>
                      <a:pt x="6663" y="16585"/>
                    </a:lnTo>
                    <a:lnTo>
                      <a:pt x="6675" y="16573"/>
                    </a:lnTo>
                    <a:lnTo>
                      <a:pt x="6675" y="15665"/>
                    </a:lnTo>
                    <a:lnTo>
                      <a:pt x="6687" y="14113"/>
                    </a:lnTo>
                    <a:lnTo>
                      <a:pt x="6710" y="12119"/>
                    </a:lnTo>
                    <a:lnTo>
                      <a:pt x="6710" y="9875"/>
                    </a:lnTo>
                    <a:lnTo>
                      <a:pt x="6710" y="7606"/>
                    </a:lnTo>
                    <a:lnTo>
                      <a:pt x="6698" y="6544"/>
                    </a:lnTo>
                    <a:lnTo>
                      <a:pt x="6687" y="5481"/>
                    </a:lnTo>
                    <a:lnTo>
                      <a:pt x="6663" y="4585"/>
                    </a:lnTo>
                    <a:lnTo>
                      <a:pt x="6615" y="3702"/>
                    </a:lnTo>
                    <a:lnTo>
                      <a:pt x="6579" y="3093"/>
                    </a:lnTo>
                    <a:lnTo>
                      <a:pt x="6555" y="2795"/>
                    </a:lnTo>
                    <a:lnTo>
                      <a:pt x="6519" y="2484"/>
                    </a:lnTo>
                    <a:lnTo>
                      <a:pt x="6484" y="2293"/>
                    </a:lnTo>
                    <a:lnTo>
                      <a:pt x="6424" y="2090"/>
                    </a:lnTo>
                    <a:lnTo>
                      <a:pt x="6352" y="1899"/>
                    </a:lnTo>
                    <a:lnTo>
                      <a:pt x="6269" y="1720"/>
                    </a:lnTo>
                    <a:lnTo>
                      <a:pt x="6173" y="1541"/>
                    </a:lnTo>
                    <a:lnTo>
                      <a:pt x="6054" y="1374"/>
                    </a:lnTo>
                    <a:lnTo>
                      <a:pt x="5934" y="1218"/>
                    </a:lnTo>
                    <a:lnTo>
                      <a:pt x="5791" y="1063"/>
                    </a:lnTo>
                    <a:lnTo>
                      <a:pt x="5672" y="944"/>
                    </a:lnTo>
                    <a:lnTo>
                      <a:pt x="5540" y="836"/>
                    </a:lnTo>
                    <a:lnTo>
                      <a:pt x="5409" y="729"/>
                    </a:lnTo>
                    <a:lnTo>
                      <a:pt x="5266" y="633"/>
                    </a:lnTo>
                    <a:lnTo>
                      <a:pt x="5122" y="550"/>
                    </a:lnTo>
                    <a:lnTo>
                      <a:pt x="4979" y="466"/>
                    </a:lnTo>
                    <a:lnTo>
                      <a:pt x="4824" y="395"/>
                    </a:lnTo>
                    <a:lnTo>
                      <a:pt x="4669" y="323"/>
                    </a:lnTo>
                    <a:lnTo>
                      <a:pt x="4514" y="263"/>
                    </a:lnTo>
                    <a:lnTo>
                      <a:pt x="4358" y="216"/>
                    </a:lnTo>
                    <a:lnTo>
                      <a:pt x="4024" y="120"/>
                    </a:lnTo>
                    <a:lnTo>
                      <a:pt x="3690" y="60"/>
                    </a:lnTo>
                    <a:lnTo>
                      <a:pt x="3355" y="25"/>
                    </a:lnTo>
                    <a:lnTo>
                      <a:pt x="3164" y="13"/>
                    </a:lnTo>
                    <a:lnTo>
                      <a:pt x="2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8"/>
              <p:cNvSpPr/>
              <p:nvPr/>
            </p:nvSpPr>
            <p:spPr>
              <a:xfrm>
                <a:off x="8126508" y="2261931"/>
                <a:ext cx="12145" cy="277302"/>
              </a:xfrm>
              <a:custGeom>
                <a:avLst/>
                <a:gdLst/>
                <a:ahLst/>
                <a:cxnLst/>
                <a:rect l="l" t="t" r="r" b="b"/>
                <a:pathLst>
                  <a:path w="204" h="4658" extrusionOk="0">
                    <a:moveTo>
                      <a:pt x="13" y="1"/>
                    </a:moveTo>
                    <a:lnTo>
                      <a:pt x="1" y="13"/>
                    </a:lnTo>
                    <a:lnTo>
                      <a:pt x="25" y="920"/>
                    </a:lnTo>
                    <a:lnTo>
                      <a:pt x="60" y="1827"/>
                    </a:lnTo>
                    <a:lnTo>
                      <a:pt x="144" y="3630"/>
                    </a:lnTo>
                    <a:lnTo>
                      <a:pt x="168" y="4633"/>
                    </a:lnTo>
                    <a:lnTo>
                      <a:pt x="180" y="4657"/>
                    </a:lnTo>
                    <a:lnTo>
                      <a:pt x="204" y="4657"/>
                    </a:lnTo>
                    <a:lnTo>
                      <a:pt x="204" y="4633"/>
                    </a:lnTo>
                    <a:lnTo>
                      <a:pt x="180" y="3738"/>
                    </a:lnTo>
                    <a:lnTo>
                      <a:pt x="144" y="2830"/>
                    </a:lnTo>
                    <a:lnTo>
                      <a:pt x="72" y="1027"/>
                    </a:lnTo>
                    <a:lnTo>
                      <a:pt x="37" y="13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8"/>
              <p:cNvSpPr/>
              <p:nvPr/>
            </p:nvSpPr>
            <p:spPr>
              <a:xfrm>
                <a:off x="8662473" y="3078646"/>
                <a:ext cx="399523" cy="12859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216" extrusionOk="0">
                    <a:moveTo>
                      <a:pt x="0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615" y="108"/>
                    </a:lnTo>
                    <a:lnTo>
                      <a:pt x="5230" y="179"/>
                    </a:lnTo>
                    <a:lnTo>
                      <a:pt x="6698" y="215"/>
                    </a:lnTo>
                    <a:lnTo>
                      <a:pt x="6710" y="215"/>
                    </a:lnTo>
                    <a:lnTo>
                      <a:pt x="6710" y="203"/>
                    </a:lnTo>
                    <a:lnTo>
                      <a:pt x="6710" y="191"/>
                    </a:lnTo>
                    <a:lnTo>
                      <a:pt x="6698" y="179"/>
                    </a:lnTo>
                    <a:lnTo>
                      <a:pt x="4096" y="108"/>
                    </a:lnTo>
                    <a:lnTo>
                      <a:pt x="1481" y="3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B9C0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8"/>
              <p:cNvSpPr/>
              <p:nvPr/>
            </p:nvSpPr>
            <p:spPr>
              <a:xfrm>
                <a:off x="8739209" y="1504271"/>
                <a:ext cx="281529" cy="191218"/>
              </a:xfrm>
              <a:custGeom>
                <a:avLst/>
                <a:gdLst/>
                <a:ahLst/>
                <a:cxnLst/>
                <a:rect l="l" t="t" r="r" b="b"/>
                <a:pathLst>
                  <a:path w="4729" h="3212" extrusionOk="0">
                    <a:moveTo>
                      <a:pt x="1756" y="0"/>
                    </a:moveTo>
                    <a:lnTo>
                      <a:pt x="1" y="1158"/>
                    </a:lnTo>
                    <a:lnTo>
                      <a:pt x="908" y="2197"/>
                    </a:lnTo>
                    <a:lnTo>
                      <a:pt x="1529" y="2901"/>
                    </a:lnTo>
                    <a:lnTo>
                      <a:pt x="1792" y="3212"/>
                    </a:lnTo>
                    <a:lnTo>
                      <a:pt x="1827" y="3188"/>
                    </a:lnTo>
                    <a:lnTo>
                      <a:pt x="1911" y="3104"/>
                    </a:lnTo>
                    <a:lnTo>
                      <a:pt x="2245" y="2818"/>
                    </a:lnTo>
                    <a:lnTo>
                      <a:pt x="3248" y="1958"/>
                    </a:lnTo>
                    <a:lnTo>
                      <a:pt x="4729" y="717"/>
                    </a:lnTo>
                    <a:lnTo>
                      <a:pt x="1756" y="0"/>
                    </a:lnTo>
                    <a:close/>
                  </a:path>
                </a:pathLst>
              </a:custGeom>
              <a:solidFill>
                <a:srgbClr val="F3B2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8"/>
              <p:cNvSpPr/>
              <p:nvPr/>
            </p:nvSpPr>
            <p:spPr>
              <a:xfrm>
                <a:off x="8839461" y="1350025"/>
                <a:ext cx="211162" cy="70427"/>
              </a:xfrm>
              <a:custGeom>
                <a:avLst/>
                <a:gdLst/>
                <a:ahLst/>
                <a:cxnLst/>
                <a:rect l="l" t="t" r="r" b="b"/>
                <a:pathLst>
                  <a:path w="3547" h="1183" extrusionOk="0">
                    <a:moveTo>
                      <a:pt x="1552" y="0"/>
                    </a:moveTo>
                    <a:lnTo>
                      <a:pt x="1325" y="24"/>
                    </a:lnTo>
                    <a:lnTo>
                      <a:pt x="1099" y="48"/>
                    </a:lnTo>
                    <a:lnTo>
                      <a:pt x="872" y="84"/>
                    </a:lnTo>
                    <a:lnTo>
                      <a:pt x="645" y="132"/>
                    </a:lnTo>
                    <a:lnTo>
                      <a:pt x="430" y="191"/>
                    </a:lnTo>
                    <a:lnTo>
                      <a:pt x="215" y="263"/>
                    </a:lnTo>
                    <a:lnTo>
                      <a:pt x="0" y="347"/>
                    </a:lnTo>
                    <a:lnTo>
                      <a:pt x="72" y="884"/>
                    </a:lnTo>
                    <a:lnTo>
                      <a:pt x="1696" y="1182"/>
                    </a:lnTo>
                    <a:lnTo>
                      <a:pt x="3451" y="741"/>
                    </a:lnTo>
                    <a:lnTo>
                      <a:pt x="3546" y="347"/>
                    </a:lnTo>
                    <a:lnTo>
                      <a:pt x="3331" y="275"/>
                    </a:lnTo>
                    <a:lnTo>
                      <a:pt x="3116" y="203"/>
                    </a:lnTo>
                    <a:lnTo>
                      <a:pt x="2902" y="144"/>
                    </a:lnTo>
                    <a:lnTo>
                      <a:pt x="2675" y="84"/>
                    </a:lnTo>
                    <a:lnTo>
                      <a:pt x="2460" y="48"/>
                    </a:lnTo>
                    <a:lnTo>
                      <a:pt x="2233" y="24"/>
                    </a:lnTo>
                    <a:lnTo>
                      <a:pt x="20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8"/>
              <p:cNvSpPr/>
              <p:nvPr/>
            </p:nvSpPr>
            <p:spPr>
              <a:xfrm>
                <a:off x="8838032" y="1372052"/>
                <a:ext cx="212591" cy="263729"/>
              </a:xfrm>
              <a:custGeom>
                <a:avLst/>
                <a:gdLst/>
                <a:ahLst/>
                <a:cxnLst/>
                <a:rect l="l" t="t" r="r" b="b"/>
                <a:pathLst>
                  <a:path w="3571" h="4430" extrusionOk="0">
                    <a:moveTo>
                      <a:pt x="0" y="0"/>
                    </a:moveTo>
                    <a:lnTo>
                      <a:pt x="0" y="3594"/>
                    </a:lnTo>
                    <a:lnTo>
                      <a:pt x="12" y="3666"/>
                    </a:lnTo>
                    <a:lnTo>
                      <a:pt x="24" y="3749"/>
                    </a:lnTo>
                    <a:lnTo>
                      <a:pt x="48" y="3821"/>
                    </a:lnTo>
                    <a:lnTo>
                      <a:pt x="84" y="3881"/>
                    </a:lnTo>
                    <a:lnTo>
                      <a:pt x="132" y="3940"/>
                    </a:lnTo>
                    <a:lnTo>
                      <a:pt x="179" y="4000"/>
                    </a:lnTo>
                    <a:lnTo>
                      <a:pt x="239" y="4048"/>
                    </a:lnTo>
                    <a:lnTo>
                      <a:pt x="311" y="4084"/>
                    </a:lnTo>
                    <a:lnTo>
                      <a:pt x="490" y="4167"/>
                    </a:lnTo>
                    <a:lnTo>
                      <a:pt x="669" y="4239"/>
                    </a:lnTo>
                    <a:lnTo>
                      <a:pt x="860" y="4299"/>
                    </a:lnTo>
                    <a:lnTo>
                      <a:pt x="1039" y="4346"/>
                    </a:lnTo>
                    <a:lnTo>
                      <a:pt x="1218" y="4382"/>
                    </a:lnTo>
                    <a:lnTo>
                      <a:pt x="1409" y="4418"/>
                    </a:lnTo>
                    <a:lnTo>
                      <a:pt x="1588" y="4430"/>
                    </a:lnTo>
                    <a:lnTo>
                      <a:pt x="1958" y="4430"/>
                    </a:lnTo>
                    <a:lnTo>
                      <a:pt x="2137" y="4406"/>
                    </a:lnTo>
                    <a:lnTo>
                      <a:pt x="2329" y="4382"/>
                    </a:lnTo>
                    <a:lnTo>
                      <a:pt x="2508" y="4346"/>
                    </a:lnTo>
                    <a:lnTo>
                      <a:pt x="2699" y="4299"/>
                    </a:lnTo>
                    <a:lnTo>
                      <a:pt x="2878" y="4239"/>
                    </a:lnTo>
                    <a:lnTo>
                      <a:pt x="3069" y="4167"/>
                    </a:lnTo>
                    <a:lnTo>
                      <a:pt x="3248" y="4084"/>
                    </a:lnTo>
                    <a:lnTo>
                      <a:pt x="3320" y="4048"/>
                    </a:lnTo>
                    <a:lnTo>
                      <a:pt x="3391" y="4000"/>
                    </a:lnTo>
                    <a:lnTo>
                      <a:pt x="3439" y="3940"/>
                    </a:lnTo>
                    <a:lnTo>
                      <a:pt x="3487" y="3881"/>
                    </a:lnTo>
                    <a:lnTo>
                      <a:pt x="3522" y="3809"/>
                    </a:lnTo>
                    <a:lnTo>
                      <a:pt x="3546" y="3737"/>
                    </a:lnTo>
                    <a:lnTo>
                      <a:pt x="3570" y="3666"/>
                    </a:lnTo>
                    <a:lnTo>
                      <a:pt x="3570" y="3582"/>
                    </a:lnTo>
                    <a:lnTo>
                      <a:pt x="3570" y="0"/>
                    </a:lnTo>
                    <a:lnTo>
                      <a:pt x="3343" y="120"/>
                    </a:lnTo>
                    <a:lnTo>
                      <a:pt x="3105" y="227"/>
                    </a:lnTo>
                    <a:lnTo>
                      <a:pt x="2878" y="311"/>
                    </a:lnTo>
                    <a:lnTo>
                      <a:pt x="2651" y="382"/>
                    </a:lnTo>
                    <a:lnTo>
                      <a:pt x="2424" y="442"/>
                    </a:lnTo>
                    <a:lnTo>
                      <a:pt x="2197" y="478"/>
                    </a:lnTo>
                    <a:lnTo>
                      <a:pt x="1970" y="502"/>
                    </a:lnTo>
                    <a:lnTo>
                      <a:pt x="1743" y="514"/>
                    </a:lnTo>
                    <a:lnTo>
                      <a:pt x="1517" y="502"/>
                    </a:lnTo>
                    <a:lnTo>
                      <a:pt x="1302" y="478"/>
                    </a:lnTo>
                    <a:lnTo>
                      <a:pt x="1087" y="442"/>
                    </a:lnTo>
                    <a:lnTo>
                      <a:pt x="860" y="382"/>
                    </a:lnTo>
                    <a:lnTo>
                      <a:pt x="645" y="311"/>
                    </a:lnTo>
                    <a:lnTo>
                      <a:pt x="430" y="227"/>
                    </a:lnTo>
                    <a:lnTo>
                      <a:pt x="215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8"/>
              <p:cNvSpPr/>
              <p:nvPr/>
            </p:nvSpPr>
            <p:spPr>
              <a:xfrm>
                <a:off x="8776179" y="1420391"/>
                <a:ext cx="164250" cy="152879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568" extrusionOk="0">
                    <a:moveTo>
                      <a:pt x="1254" y="0"/>
                    </a:moveTo>
                    <a:lnTo>
                      <a:pt x="1027" y="24"/>
                    </a:lnTo>
                    <a:lnTo>
                      <a:pt x="920" y="36"/>
                    </a:lnTo>
                    <a:lnTo>
                      <a:pt x="812" y="60"/>
                    </a:lnTo>
                    <a:lnTo>
                      <a:pt x="717" y="108"/>
                    </a:lnTo>
                    <a:lnTo>
                      <a:pt x="621" y="156"/>
                    </a:lnTo>
                    <a:lnTo>
                      <a:pt x="514" y="227"/>
                    </a:lnTo>
                    <a:lnTo>
                      <a:pt x="430" y="311"/>
                    </a:lnTo>
                    <a:lnTo>
                      <a:pt x="359" y="406"/>
                    </a:lnTo>
                    <a:lnTo>
                      <a:pt x="287" y="514"/>
                    </a:lnTo>
                    <a:lnTo>
                      <a:pt x="227" y="633"/>
                    </a:lnTo>
                    <a:lnTo>
                      <a:pt x="180" y="752"/>
                    </a:lnTo>
                    <a:lnTo>
                      <a:pt x="108" y="991"/>
                    </a:lnTo>
                    <a:lnTo>
                      <a:pt x="48" y="1242"/>
                    </a:lnTo>
                    <a:lnTo>
                      <a:pt x="24" y="1385"/>
                    </a:lnTo>
                    <a:lnTo>
                      <a:pt x="13" y="1540"/>
                    </a:lnTo>
                    <a:lnTo>
                      <a:pt x="1" y="1696"/>
                    </a:lnTo>
                    <a:lnTo>
                      <a:pt x="1" y="1863"/>
                    </a:lnTo>
                    <a:lnTo>
                      <a:pt x="13" y="2042"/>
                    </a:lnTo>
                    <a:lnTo>
                      <a:pt x="36" y="2245"/>
                    </a:lnTo>
                    <a:lnTo>
                      <a:pt x="60" y="2293"/>
                    </a:lnTo>
                    <a:lnTo>
                      <a:pt x="84" y="2340"/>
                    </a:lnTo>
                    <a:lnTo>
                      <a:pt x="120" y="2400"/>
                    </a:lnTo>
                    <a:lnTo>
                      <a:pt x="180" y="2460"/>
                    </a:lnTo>
                    <a:lnTo>
                      <a:pt x="263" y="2508"/>
                    </a:lnTo>
                    <a:lnTo>
                      <a:pt x="359" y="2543"/>
                    </a:lnTo>
                    <a:lnTo>
                      <a:pt x="418" y="2555"/>
                    </a:lnTo>
                    <a:lnTo>
                      <a:pt x="478" y="2567"/>
                    </a:lnTo>
                    <a:lnTo>
                      <a:pt x="609" y="2567"/>
                    </a:lnTo>
                    <a:lnTo>
                      <a:pt x="717" y="2555"/>
                    </a:lnTo>
                    <a:lnTo>
                      <a:pt x="812" y="2543"/>
                    </a:lnTo>
                    <a:lnTo>
                      <a:pt x="884" y="2520"/>
                    </a:lnTo>
                    <a:lnTo>
                      <a:pt x="992" y="2484"/>
                    </a:lnTo>
                    <a:lnTo>
                      <a:pt x="1027" y="2460"/>
                    </a:lnTo>
                    <a:lnTo>
                      <a:pt x="1147" y="2317"/>
                    </a:lnTo>
                    <a:lnTo>
                      <a:pt x="1254" y="2149"/>
                    </a:lnTo>
                    <a:lnTo>
                      <a:pt x="1350" y="1982"/>
                    </a:lnTo>
                    <a:lnTo>
                      <a:pt x="1409" y="1803"/>
                    </a:lnTo>
                    <a:lnTo>
                      <a:pt x="1445" y="1612"/>
                    </a:lnTo>
                    <a:lnTo>
                      <a:pt x="1469" y="1421"/>
                    </a:lnTo>
                    <a:lnTo>
                      <a:pt x="1469" y="1230"/>
                    </a:lnTo>
                    <a:lnTo>
                      <a:pt x="1433" y="1027"/>
                    </a:lnTo>
                    <a:lnTo>
                      <a:pt x="1600" y="1039"/>
                    </a:lnTo>
                    <a:lnTo>
                      <a:pt x="1768" y="1027"/>
                    </a:lnTo>
                    <a:lnTo>
                      <a:pt x="1923" y="991"/>
                    </a:lnTo>
                    <a:lnTo>
                      <a:pt x="2078" y="944"/>
                    </a:lnTo>
                    <a:lnTo>
                      <a:pt x="2233" y="872"/>
                    </a:lnTo>
                    <a:lnTo>
                      <a:pt x="2377" y="788"/>
                    </a:lnTo>
                    <a:lnTo>
                      <a:pt x="2508" y="693"/>
                    </a:lnTo>
                    <a:lnTo>
                      <a:pt x="2627" y="573"/>
                    </a:lnTo>
                    <a:lnTo>
                      <a:pt x="2663" y="514"/>
                    </a:lnTo>
                    <a:lnTo>
                      <a:pt x="2699" y="454"/>
                    </a:lnTo>
                    <a:lnTo>
                      <a:pt x="2735" y="394"/>
                    </a:lnTo>
                    <a:lnTo>
                      <a:pt x="2759" y="335"/>
                    </a:lnTo>
                    <a:lnTo>
                      <a:pt x="2759" y="263"/>
                    </a:lnTo>
                    <a:lnTo>
                      <a:pt x="2759" y="203"/>
                    </a:lnTo>
                    <a:lnTo>
                      <a:pt x="2735" y="144"/>
                    </a:lnTo>
                    <a:lnTo>
                      <a:pt x="2699" y="96"/>
                    </a:lnTo>
                    <a:lnTo>
                      <a:pt x="2639" y="60"/>
                    </a:lnTo>
                    <a:lnTo>
                      <a:pt x="2580" y="36"/>
                    </a:lnTo>
                    <a:lnTo>
                      <a:pt x="2508" y="24"/>
                    </a:lnTo>
                    <a:lnTo>
                      <a:pt x="2436" y="24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F3B2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8"/>
              <p:cNvSpPr/>
              <p:nvPr/>
            </p:nvSpPr>
            <p:spPr>
              <a:xfrm>
                <a:off x="9022819" y="1418962"/>
                <a:ext cx="93168" cy="103825"/>
              </a:xfrm>
              <a:custGeom>
                <a:avLst/>
                <a:gdLst/>
                <a:ahLst/>
                <a:cxnLst/>
                <a:rect l="l" t="t" r="r" b="b"/>
                <a:pathLst>
                  <a:path w="1565" h="1744" extrusionOk="0">
                    <a:moveTo>
                      <a:pt x="610" y="0"/>
                    </a:moveTo>
                    <a:lnTo>
                      <a:pt x="502" y="24"/>
                    </a:lnTo>
                    <a:lnTo>
                      <a:pt x="395" y="48"/>
                    </a:lnTo>
                    <a:lnTo>
                      <a:pt x="299" y="96"/>
                    </a:lnTo>
                    <a:lnTo>
                      <a:pt x="204" y="144"/>
                    </a:lnTo>
                    <a:lnTo>
                      <a:pt x="108" y="215"/>
                    </a:lnTo>
                    <a:lnTo>
                      <a:pt x="36" y="299"/>
                    </a:lnTo>
                    <a:lnTo>
                      <a:pt x="1" y="335"/>
                    </a:lnTo>
                    <a:lnTo>
                      <a:pt x="1" y="382"/>
                    </a:lnTo>
                    <a:lnTo>
                      <a:pt x="1" y="418"/>
                    </a:lnTo>
                    <a:lnTo>
                      <a:pt x="36" y="466"/>
                    </a:lnTo>
                    <a:lnTo>
                      <a:pt x="72" y="490"/>
                    </a:lnTo>
                    <a:lnTo>
                      <a:pt x="120" y="502"/>
                    </a:lnTo>
                    <a:lnTo>
                      <a:pt x="156" y="490"/>
                    </a:lnTo>
                    <a:lnTo>
                      <a:pt x="204" y="466"/>
                    </a:lnTo>
                    <a:lnTo>
                      <a:pt x="251" y="406"/>
                    </a:lnTo>
                    <a:lnTo>
                      <a:pt x="311" y="359"/>
                    </a:lnTo>
                    <a:lnTo>
                      <a:pt x="371" y="323"/>
                    </a:lnTo>
                    <a:lnTo>
                      <a:pt x="430" y="287"/>
                    </a:lnTo>
                    <a:lnTo>
                      <a:pt x="502" y="263"/>
                    </a:lnTo>
                    <a:lnTo>
                      <a:pt x="562" y="251"/>
                    </a:lnTo>
                    <a:lnTo>
                      <a:pt x="633" y="239"/>
                    </a:lnTo>
                    <a:lnTo>
                      <a:pt x="777" y="239"/>
                    </a:lnTo>
                    <a:lnTo>
                      <a:pt x="848" y="251"/>
                    </a:lnTo>
                    <a:lnTo>
                      <a:pt x="920" y="275"/>
                    </a:lnTo>
                    <a:lnTo>
                      <a:pt x="980" y="299"/>
                    </a:lnTo>
                    <a:lnTo>
                      <a:pt x="1039" y="335"/>
                    </a:lnTo>
                    <a:lnTo>
                      <a:pt x="1099" y="382"/>
                    </a:lnTo>
                    <a:lnTo>
                      <a:pt x="1147" y="430"/>
                    </a:lnTo>
                    <a:lnTo>
                      <a:pt x="1195" y="478"/>
                    </a:lnTo>
                    <a:lnTo>
                      <a:pt x="1230" y="538"/>
                    </a:lnTo>
                    <a:lnTo>
                      <a:pt x="1266" y="609"/>
                    </a:lnTo>
                    <a:lnTo>
                      <a:pt x="1290" y="669"/>
                    </a:lnTo>
                    <a:lnTo>
                      <a:pt x="1314" y="741"/>
                    </a:lnTo>
                    <a:lnTo>
                      <a:pt x="1326" y="800"/>
                    </a:lnTo>
                    <a:lnTo>
                      <a:pt x="1326" y="872"/>
                    </a:lnTo>
                    <a:lnTo>
                      <a:pt x="1314" y="1003"/>
                    </a:lnTo>
                    <a:lnTo>
                      <a:pt x="1266" y="1135"/>
                    </a:lnTo>
                    <a:lnTo>
                      <a:pt x="1230" y="1194"/>
                    </a:lnTo>
                    <a:lnTo>
                      <a:pt x="1195" y="1254"/>
                    </a:lnTo>
                    <a:lnTo>
                      <a:pt x="1159" y="1302"/>
                    </a:lnTo>
                    <a:lnTo>
                      <a:pt x="1111" y="1362"/>
                    </a:lnTo>
                    <a:lnTo>
                      <a:pt x="1051" y="1397"/>
                    </a:lnTo>
                    <a:lnTo>
                      <a:pt x="992" y="1433"/>
                    </a:lnTo>
                    <a:lnTo>
                      <a:pt x="908" y="1469"/>
                    </a:lnTo>
                    <a:lnTo>
                      <a:pt x="824" y="1493"/>
                    </a:lnTo>
                    <a:lnTo>
                      <a:pt x="741" y="1505"/>
                    </a:lnTo>
                    <a:lnTo>
                      <a:pt x="657" y="1505"/>
                    </a:lnTo>
                    <a:lnTo>
                      <a:pt x="574" y="1493"/>
                    </a:lnTo>
                    <a:lnTo>
                      <a:pt x="490" y="1469"/>
                    </a:lnTo>
                    <a:lnTo>
                      <a:pt x="407" y="1445"/>
                    </a:lnTo>
                    <a:lnTo>
                      <a:pt x="335" y="1397"/>
                    </a:lnTo>
                    <a:lnTo>
                      <a:pt x="287" y="1385"/>
                    </a:lnTo>
                    <a:lnTo>
                      <a:pt x="239" y="1385"/>
                    </a:lnTo>
                    <a:lnTo>
                      <a:pt x="204" y="1409"/>
                    </a:lnTo>
                    <a:lnTo>
                      <a:pt x="180" y="1445"/>
                    </a:lnTo>
                    <a:lnTo>
                      <a:pt x="156" y="1481"/>
                    </a:lnTo>
                    <a:lnTo>
                      <a:pt x="156" y="1529"/>
                    </a:lnTo>
                    <a:lnTo>
                      <a:pt x="180" y="1576"/>
                    </a:lnTo>
                    <a:lnTo>
                      <a:pt x="216" y="1612"/>
                    </a:lnTo>
                    <a:lnTo>
                      <a:pt x="299" y="1660"/>
                    </a:lnTo>
                    <a:lnTo>
                      <a:pt x="395" y="1696"/>
                    </a:lnTo>
                    <a:lnTo>
                      <a:pt x="490" y="1720"/>
                    </a:lnTo>
                    <a:lnTo>
                      <a:pt x="598" y="1744"/>
                    </a:lnTo>
                    <a:lnTo>
                      <a:pt x="801" y="1744"/>
                    </a:lnTo>
                    <a:lnTo>
                      <a:pt x="896" y="1720"/>
                    </a:lnTo>
                    <a:lnTo>
                      <a:pt x="992" y="1696"/>
                    </a:lnTo>
                    <a:lnTo>
                      <a:pt x="1087" y="1648"/>
                    </a:lnTo>
                    <a:lnTo>
                      <a:pt x="1171" y="1600"/>
                    </a:lnTo>
                    <a:lnTo>
                      <a:pt x="1254" y="1541"/>
                    </a:lnTo>
                    <a:lnTo>
                      <a:pt x="1326" y="1481"/>
                    </a:lnTo>
                    <a:lnTo>
                      <a:pt x="1386" y="1397"/>
                    </a:lnTo>
                    <a:lnTo>
                      <a:pt x="1445" y="1326"/>
                    </a:lnTo>
                    <a:lnTo>
                      <a:pt x="1481" y="1230"/>
                    </a:lnTo>
                    <a:lnTo>
                      <a:pt x="1517" y="1135"/>
                    </a:lnTo>
                    <a:lnTo>
                      <a:pt x="1553" y="1051"/>
                    </a:lnTo>
                    <a:lnTo>
                      <a:pt x="1565" y="956"/>
                    </a:lnTo>
                    <a:lnTo>
                      <a:pt x="1565" y="860"/>
                    </a:lnTo>
                    <a:lnTo>
                      <a:pt x="1553" y="765"/>
                    </a:lnTo>
                    <a:lnTo>
                      <a:pt x="1541" y="669"/>
                    </a:lnTo>
                    <a:lnTo>
                      <a:pt x="1517" y="585"/>
                    </a:lnTo>
                    <a:lnTo>
                      <a:pt x="1481" y="502"/>
                    </a:lnTo>
                    <a:lnTo>
                      <a:pt x="1433" y="418"/>
                    </a:lnTo>
                    <a:lnTo>
                      <a:pt x="1386" y="335"/>
                    </a:lnTo>
                    <a:lnTo>
                      <a:pt x="1326" y="263"/>
                    </a:lnTo>
                    <a:lnTo>
                      <a:pt x="1254" y="203"/>
                    </a:lnTo>
                    <a:lnTo>
                      <a:pt x="1183" y="144"/>
                    </a:lnTo>
                    <a:lnTo>
                      <a:pt x="1099" y="96"/>
                    </a:lnTo>
                    <a:lnTo>
                      <a:pt x="1015" y="60"/>
                    </a:lnTo>
                    <a:lnTo>
                      <a:pt x="920" y="24"/>
                    </a:lnTo>
                    <a:lnTo>
                      <a:pt x="836" y="12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8"/>
              <p:cNvSpPr/>
              <p:nvPr/>
            </p:nvSpPr>
            <p:spPr>
              <a:xfrm>
                <a:off x="9023534" y="1451645"/>
                <a:ext cx="52686" cy="49114"/>
              </a:xfrm>
              <a:custGeom>
                <a:avLst/>
                <a:gdLst/>
                <a:ahLst/>
                <a:cxnLst/>
                <a:rect l="l" t="t" r="r" b="b"/>
                <a:pathLst>
                  <a:path w="885" h="825" extrusionOk="0">
                    <a:moveTo>
                      <a:pt x="514" y="1"/>
                    </a:moveTo>
                    <a:lnTo>
                      <a:pt x="466" y="13"/>
                    </a:lnTo>
                    <a:lnTo>
                      <a:pt x="466" y="25"/>
                    </a:lnTo>
                    <a:lnTo>
                      <a:pt x="406" y="25"/>
                    </a:lnTo>
                    <a:lnTo>
                      <a:pt x="335" y="36"/>
                    </a:lnTo>
                    <a:lnTo>
                      <a:pt x="275" y="60"/>
                    </a:lnTo>
                    <a:lnTo>
                      <a:pt x="215" y="84"/>
                    </a:lnTo>
                    <a:lnTo>
                      <a:pt x="168" y="120"/>
                    </a:lnTo>
                    <a:lnTo>
                      <a:pt x="120" y="156"/>
                    </a:lnTo>
                    <a:lnTo>
                      <a:pt x="72" y="204"/>
                    </a:lnTo>
                    <a:lnTo>
                      <a:pt x="36" y="263"/>
                    </a:lnTo>
                    <a:lnTo>
                      <a:pt x="12" y="323"/>
                    </a:lnTo>
                    <a:lnTo>
                      <a:pt x="1" y="383"/>
                    </a:lnTo>
                    <a:lnTo>
                      <a:pt x="1" y="442"/>
                    </a:lnTo>
                    <a:lnTo>
                      <a:pt x="1" y="514"/>
                    </a:lnTo>
                    <a:lnTo>
                      <a:pt x="12" y="574"/>
                    </a:lnTo>
                    <a:lnTo>
                      <a:pt x="36" y="633"/>
                    </a:lnTo>
                    <a:lnTo>
                      <a:pt x="72" y="681"/>
                    </a:lnTo>
                    <a:lnTo>
                      <a:pt x="120" y="729"/>
                    </a:lnTo>
                    <a:lnTo>
                      <a:pt x="168" y="777"/>
                    </a:lnTo>
                    <a:lnTo>
                      <a:pt x="227" y="801"/>
                    </a:lnTo>
                    <a:lnTo>
                      <a:pt x="299" y="824"/>
                    </a:lnTo>
                    <a:lnTo>
                      <a:pt x="430" y="824"/>
                    </a:lnTo>
                    <a:lnTo>
                      <a:pt x="502" y="813"/>
                    </a:lnTo>
                    <a:lnTo>
                      <a:pt x="562" y="789"/>
                    </a:lnTo>
                    <a:lnTo>
                      <a:pt x="633" y="765"/>
                    </a:lnTo>
                    <a:lnTo>
                      <a:pt x="705" y="717"/>
                    </a:lnTo>
                    <a:lnTo>
                      <a:pt x="777" y="645"/>
                    </a:lnTo>
                    <a:lnTo>
                      <a:pt x="824" y="574"/>
                    </a:lnTo>
                    <a:lnTo>
                      <a:pt x="872" y="478"/>
                    </a:lnTo>
                    <a:lnTo>
                      <a:pt x="884" y="395"/>
                    </a:lnTo>
                    <a:lnTo>
                      <a:pt x="884" y="299"/>
                    </a:lnTo>
                    <a:lnTo>
                      <a:pt x="860" y="204"/>
                    </a:lnTo>
                    <a:lnTo>
                      <a:pt x="812" y="120"/>
                    </a:lnTo>
                    <a:lnTo>
                      <a:pt x="741" y="60"/>
                    </a:lnTo>
                    <a:lnTo>
                      <a:pt x="657" y="13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rgbClr val="F3B2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8"/>
              <p:cNvSpPr/>
              <p:nvPr/>
            </p:nvSpPr>
            <p:spPr>
              <a:xfrm>
                <a:off x="9023534" y="1451645"/>
                <a:ext cx="52686" cy="49114"/>
              </a:xfrm>
              <a:custGeom>
                <a:avLst/>
                <a:gdLst/>
                <a:ahLst/>
                <a:cxnLst/>
                <a:rect l="l" t="t" r="r" b="b"/>
                <a:pathLst>
                  <a:path w="885" h="825" fill="none" extrusionOk="0">
                    <a:moveTo>
                      <a:pt x="466" y="25"/>
                    </a:moveTo>
                    <a:lnTo>
                      <a:pt x="466" y="25"/>
                    </a:lnTo>
                    <a:lnTo>
                      <a:pt x="406" y="25"/>
                    </a:lnTo>
                    <a:lnTo>
                      <a:pt x="335" y="36"/>
                    </a:lnTo>
                    <a:lnTo>
                      <a:pt x="275" y="60"/>
                    </a:lnTo>
                    <a:lnTo>
                      <a:pt x="215" y="84"/>
                    </a:lnTo>
                    <a:lnTo>
                      <a:pt x="168" y="120"/>
                    </a:lnTo>
                    <a:lnTo>
                      <a:pt x="120" y="156"/>
                    </a:lnTo>
                    <a:lnTo>
                      <a:pt x="72" y="204"/>
                    </a:lnTo>
                    <a:lnTo>
                      <a:pt x="36" y="263"/>
                    </a:lnTo>
                    <a:lnTo>
                      <a:pt x="36" y="263"/>
                    </a:lnTo>
                    <a:lnTo>
                      <a:pt x="12" y="323"/>
                    </a:lnTo>
                    <a:lnTo>
                      <a:pt x="1" y="383"/>
                    </a:lnTo>
                    <a:lnTo>
                      <a:pt x="1" y="442"/>
                    </a:lnTo>
                    <a:lnTo>
                      <a:pt x="1" y="514"/>
                    </a:lnTo>
                    <a:lnTo>
                      <a:pt x="12" y="574"/>
                    </a:lnTo>
                    <a:lnTo>
                      <a:pt x="36" y="633"/>
                    </a:lnTo>
                    <a:lnTo>
                      <a:pt x="72" y="681"/>
                    </a:lnTo>
                    <a:lnTo>
                      <a:pt x="120" y="729"/>
                    </a:lnTo>
                    <a:lnTo>
                      <a:pt x="120" y="729"/>
                    </a:lnTo>
                    <a:lnTo>
                      <a:pt x="168" y="777"/>
                    </a:lnTo>
                    <a:lnTo>
                      <a:pt x="227" y="801"/>
                    </a:lnTo>
                    <a:lnTo>
                      <a:pt x="299" y="824"/>
                    </a:lnTo>
                    <a:lnTo>
                      <a:pt x="359" y="824"/>
                    </a:lnTo>
                    <a:lnTo>
                      <a:pt x="430" y="824"/>
                    </a:lnTo>
                    <a:lnTo>
                      <a:pt x="502" y="813"/>
                    </a:lnTo>
                    <a:lnTo>
                      <a:pt x="562" y="789"/>
                    </a:lnTo>
                    <a:lnTo>
                      <a:pt x="633" y="765"/>
                    </a:lnTo>
                    <a:lnTo>
                      <a:pt x="633" y="765"/>
                    </a:lnTo>
                    <a:lnTo>
                      <a:pt x="705" y="717"/>
                    </a:lnTo>
                    <a:lnTo>
                      <a:pt x="777" y="645"/>
                    </a:lnTo>
                    <a:lnTo>
                      <a:pt x="824" y="574"/>
                    </a:lnTo>
                    <a:lnTo>
                      <a:pt x="872" y="478"/>
                    </a:lnTo>
                    <a:lnTo>
                      <a:pt x="872" y="478"/>
                    </a:lnTo>
                    <a:lnTo>
                      <a:pt x="884" y="395"/>
                    </a:lnTo>
                    <a:lnTo>
                      <a:pt x="884" y="299"/>
                    </a:lnTo>
                    <a:lnTo>
                      <a:pt x="860" y="204"/>
                    </a:lnTo>
                    <a:lnTo>
                      <a:pt x="812" y="120"/>
                    </a:lnTo>
                    <a:lnTo>
                      <a:pt x="812" y="120"/>
                    </a:lnTo>
                    <a:lnTo>
                      <a:pt x="741" y="60"/>
                    </a:lnTo>
                    <a:lnTo>
                      <a:pt x="657" y="13"/>
                    </a:lnTo>
                    <a:lnTo>
                      <a:pt x="562" y="1"/>
                    </a:lnTo>
                    <a:lnTo>
                      <a:pt x="514" y="1"/>
                    </a:lnTo>
                    <a:lnTo>
                      <a:pt x="466" y="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8"/>
              <p:cNvSpPr/>
              <p:nvPr/>
            </p:nvSpPr>
            <p:spPr>
              <a:xfrm>
                <a:off x="9027820" y="1530525"/>
                <a:ext cx="53341" cy="49829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37" extrusionOk="0">
                    <a:moveTo>
                      <a:pt x="573" y="1"/>
                    </a:moveTo>
                    <a:lnTo>
                      <a:pt x="526" y="13"/>
                    </a:lnTo>
                    <a:lnTo>
                      <a:pt x="478" y="13"/>
                    </a:lnTo>
                    <a:lnTo>
                      <a:pt x="478" y="25"/>
                    </a:lnTo>
                    <a:lnTo>
                      <a:pt x="406" y="25"/>
                    </a:lnTo>
                    <a:lnTo>
                      <a:pt x="346" y="37"/>
                    </a:lnTo>
                    <a:lnTo>
                      <a:pt x="287" y="61"/>
                    </a:lnTo>
                    <a:lnTo>
                      <a:pt x="227" y="84"/>
                    </a:lnTo>
                    <a:lnTo>
                      <a:pt x="179" y="120"/>
                    </a:lnTo>
                    <a:lnTo>
                      <a:pt x="132" y="168"/>
                    </a:lnTo>
                    <a:lnTo>
                      <a:pt x="84" y="216"/>
                    </a:lnTo>
                    <a:lnTo>
                      <a:pt x="48" y="264"/>
                    </a:lnTo>
                    <a:lnTo>
                      <a:pt x="24" y="323"/>
                    </a:lnTo>
                    <a:lnTo>
                      <a:pt x="12" y="395"/>
                    </a:lnTo>
                    <a:lnTo>
                      <a:pt x="0" y="455"/>
                    </a:lnTo>
                    <a:lnTo>
                      <a:pt x="12" y="514"/>
                    </a:lnTo>
                    <a:lnTo>
                      <a:pt x="24" y="574"/>
                    </a:lnTo>
                    <a:lnTo>
                      <a:pt x="48" y="634"/>
                    </a:lnTo>
                    <a:lnTo>
                      <a:pt x="84" y="693"/>
                    </a:lnTo>
                    <a:lnTo>
                      <a:pt x="120" y="741"/>
                    </a:lnTo>
                    <a:lnTo>
                      <a:pt x="179" y="777"/>
                    </a:lnTo>
                    <a:lnTo>
                      <a:pt x="239" y="813"/>
                    </a:lnTo>
                    <a:lnTo>
                      <a:pt x="311" y="825"/>
                    </a:lnTo>
                    <a:lnTo>
                      <a:pt x="370" y="837"/>
                    </a:lnTo>
                    <a:lnTo>
                      <a:pt x="442" y="837"/>
                    </a:lnTo>
                    <a:lnTo>
                      <a:pt x="514" y="825"/>
                    </a:lnTo>
                    <a:lnTo>
                      <a:pt x="573" y="801"/>
                    </a:lnTo>
                    <a:lnTo>
                      <a:pt x="633" y="765"/>
                    </a:lnTo>
                    <a:lnTo>
                      <a:pt x="717" y="717"/>
                    </a:lnTo>
                    <a:lnTo>
                      <a:pt x="788" y="658"/>
                    </a:lnTo>
                    <a:lnTo>
                      <a:pt x="836" y="574"/>
                    </a:lnTo>
                    <a:lnTo>
                      <a:pt x="872" y="490"/>
                    </a:lnTo>
                    <a:lnTo>
                      <a:pt x="896" y="395"/>
                    </a:lnTo>
                    <a:lnTo>
                      <a:pt x="896" y="299"/>
                    </a:lnTo>
                    <a:lnTo>
                      <a:pt x="860" y="216"/>
                    </a:lnTo>
                    <a:lnTo>
                      <a:pt x="812" y="132"/>
                    </a:lnTo>
                    <a:lnTo>
                      <a:pt x="752" y="73"/>
                    </a:lnTo>
                    <a:lnTo>
                      <a:pt x="669" y="25"/>
                    </a:lnTo>
                    <a:lnTo>
                      <a:pt x="573" y="1"/>
                    </a:lnTo>
                    <a:close/>
                  </a:path>
                </a:pathLst>
              </a:custGeom>
              <a:solidFill>
                <a:srgbClr val="F3B2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8"/>
              <p:cNvSpPr/>
              <p:nvPr/>
            </p:nvSpPr>
            <p:spPr>
              <a:xfrm>
                <a:off x="9027820" y="1530525"/>
                <a:ext cx="53341" cy="49829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37" fill="none" extrusionOk="0">
                    <a:moveTo>
                      <a:pt x="478" y="25"/>
                    </a:moveTo>
                    <a:lnTo>
                      <a:pt x="478" y="25"/>
                    </a:lnTo>
                    <a:lnTo>
                      <a:pt x="406" y="25"/>
                    </a:lnTo>
                    <a:lnTo>
                      <a:pt x="346" y="37"/>
                    </a:lnTo>
                    <a:lnTo>
                      <a:pt x="287" y="61"/>
                    </a:lnTo>
                    <a:lnTo>
                      <a:pt x="227" y="84"/>
                    </a:lnTo>
                    <a:lnTo>
                      <a:pt x="179" y="120"/>
                    </a:lnTo>
                    <a:lnTo>
                      <a:pt x="132" y="168"/>
                    </a:lnTo>
                    <a:lnTo>
                      <a:pt x="84" y="216"/>
                    </a:lnTo>
                    <a:lnTo>
                      <a:pt x="48" y="264"/>
                    </a:lnTo>
                    <a:lnTo>
                      <a:pt x="48" y="264"/>
                    </a:lnTo>
                    <a:lnTo>
                      <a:pt x="24" y="323"/>
                    </a:lnTo>
                    <a:lnTo>
                      <a:pt x="12" y="395"/>
                    </a:lnTo>
                    <a:lnTo>
                      <a:pt x="0" y="455"/>
                    </a:lnTo>
                    <a:lnTo>
                      <a:pt x="12" y="514"/>
                    </a:lnTo>
                    <a:lnTo>
                      <a:pt x="24" y="574"/>
                    </a:lnTo>
                    <a:lnTo>
                      <a:pt x="48" y="634"/>
                    </a:lnTo>
                    <a:lnTo>
                      <a:pt x="84" y="693"/>
                    </a:lnTo>
                    <a:lnTo>
                      <a:pt x="120" y="741"/>
                    </a:lnTo>
                    <a:lnTo>
                      <a:pt x="120" y="741"/>
                    </a:lnTo>
                    <a:lnTo>
                      <a:pt x="179" y="777"/>
                    </a:lnTo>
                    <a:lnTo>
                      <a:pt x="239" y="813"/>
                    </a:lnTo>
                    <a:lnTo>
                      <a:pt x="311" y="825"/>
                    </a:lnTo>
                    <a:lnTo>
                      <a:pt x="370" y="837"/>
                    </a:lnTo>
                    <a:lnTo>
                      <a:pt x="442" y="837"/>
                    </a:lnTo>
                    <a:lnTo>
                      <a:pt x="514" y="825"/>
                    </a:lnTo>
                    <a:lnTo>
                      <a:pt x="573" y="801"/>
                    </a:lnTo>
                    <a:lnTo>
                      <a:pt x="633" y="765"/>
                    </a:lnTo>
                    <a:lnTo>
                      <a:pt x="633" y="765"/>
                    </a:lnTo>
                    <a:lnTo>
                      <a:pt x="717" y="717"/>
                    </a:lnTo>
                    <a:lnTo>
                      <a:pt x="788" y="658"/>
                    </a:lnTo>
                    <a:lnTo>
                      <a:pt x="836" y="574"/>
                    </a:lnTo>
                    <a:lnTo>
                      <a:pt x="872" y="490"/>
                    </a:lnTo>
                    <a:lnTo>
                      <a:pt x="872" y="490"/>
                    </a:lnTo>
                    <a:lnTo>
                      <a:pt x="896" y="395"/>
                    </a:lnTo>
                    <a:lnTo>
                      <a:pt x="896" y="299"/>
                    </a:lnTo>
                    <a:lnTo>
                      <a:pt x="860" y="216"/>
                    </a:lnTo>
                    <a:lnTo>
                      <a:pt x="812" y="132"/>
                    </a:lnTo>
                    <a:lnTo>
                      <a:pt x="812" y="132"/>
                    </a:lnTo>
                    <a:lnTo>
                      <a:pt x="752" y="73"/>
                    </a:lnTo>
                    <a:lnTo>
                      <a:pt x="669" y="25"/>
                    </a:lnTo>
                    <a:lnTo>
                      <a:pt x="573" y="1"/>
                    </a:lnTo>
                    <a:lnTo>
                      <a:pt x="526" y="13"/>
                    </a:lnTo>
                    <a:lnTo>
                      <a:pt x="478" y="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8"/>
              <p:cNvSpPr/>
              <p:nvPr/>
            </p:nvSpPr>
            <p:spPr>
              <a:xfrm>
                <a:off x="8837318" y="1371337"/>
                <a:ext cx="214734" cy="32743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550" extrusionOk="0">
                    <a:moveTo>
                      <a:pt x="0" y="0"/>
                    </a:moveTo>
                    <a:lnTo>
                      <a:pt x="0" y="24"/>
                    </a:lnTo>
                    <a:lnTo>
                      <a:pt x="0" y="36"/>
                    </a:lnTo>
                    <a:lnTo>
                      <a:pt x="168" y="132"/>
                    </a:lnTo>
                    <a:lnTo>
                      <a:pt x="323" y="215"/>
                    </a:lnTo>
                    <a:lnTo>
                      <a:pt x="502" y="299"/>
                    </a:lnTo>
                    <a:lnTo>
                      <a:pt x="669" y="359"/>
                    </a:lnTo>
                    <a:lnTo>
                      <a:pt x="848" y="418"/>
                    </a:lnTo>
                    <a:lnTo>
                      <a:pt x="1027" y="466"/>
                    </a:lnTo>
                    <a:lnTo>
                      <a:pt x="1206" y="502"/>
                    </a:lnTo>
                    <a:lnTo>
                      <a:pt x="1397" y="526"/>
                    </a:lnTo>
                    <a:lnTo>
                      <a:pt x="1576" y="538"/>
                    </a:lnTo>
                    <a:lnTo>
                      <a:pt x="1767" y="550"/>
                    </a:lnTo>
                    <a:lnTo>
                      <a:pt x="1958" y="538"/>
                    </a:lnTo>
                    <a:lnTo>
                      <a:pt x="2138" y="526"/>
                    </a:lnTo>
                    <a:lnTo>
                      <a:pt x="2329" y="514"/>
                    </a:lnTo>
                    <a:lnTo>
                      <a:pt x="2508" y="478"/>
                    </a:lnTo>
                    <a:lnTo>
                      <a:pt x="2699" y="442"/>
                    </a:lnTo>
                    <a:lnTo>
                      <a:pt x="2878" y="394"/>
                    </a:lnTo>
                    <a:lnTo>
                      <a:pt x="3069" y="335"/>
                    </a:lnTo>
                    <a:lnTo>
                      <a:pt x="3248" y="251"/>
                    </a:lnTo>
                    <a:lnTo>
                      <a:pt x="3427" y="168"/>
                    </a:lnTo>
                    <a:lnTo>
                      <a:pt x="3594" y="60"/>
                    </a:lnTo>
                    <a:lnTo>
                      <a:pt x="3606" y="48"/>
                    </a:lnTo>
                    <a:lnTo>
                      <a:pt x="3606" y="36"/>
                    </a:lnTo>
                    <a:lnTo>
                      <a:pt x="3594" y="24"/>
                    </a:lnTo>
                    <a:lnTo>
                      <a:pt x="3582" y="24"/>
                    </a:lnTo>
                    <a:lnTo>
                      <a:pt x="3427" y="120"/>
                    </a:lnTo>
                    <a:lnTo>
                      <a:pt x="3272" y="203"/>
                    </a:lnTo>
                    <a:lnTo>
                      <a:pt x="3105" y="275"/>
                    </a:lnTo>
                    <a:lnTo>
                      <a:pt x="2938" y="335"/>
                    </a:lnTo>
                    <a:lnTo>
                      <a:pt x="2758" y="383"/>
                    </a:lnTo>
                    <a:lnTo>
                      <a:pt x="2591" y="430"/>
                    </a:lnTo>
                    <a:lnTo>
                      <a:pt x="2412" y="454"/>
                    </a:lnTo>
                    <a:lnTo>
                      <a:pt x="2233" y="478"/>
                    </a:lnTo>
                    <a:lnTo>
                      <a:pt x="2054" y="502"/>
                    </a:lnTo>
                    <a:lnTo>
                      <a:pt x="1505" y="502"/>
                    </a:lnTo>
                    <a:lnTo>
                      <a:pt x="1326" y="478"/>
                    </a:lnTo>
                    <a:lnTo>
                      <a:pt x="1147" y="454"/>
                    </a:lnTo>
                    <a:lnTo>
                      <a:pt x="967" y="418"/>
                    </a:lnTo>
                    <a:lnTo>
                      <a:pt x="800" y="371"/>
                    </a:lnTo>
                    <a:lnTo>
                      <a:pt x="597" y="299"/>
                    </a:lnTo>
                    <a:lnTo>
                      <a:pt x="394" y="215"/>
                    </a:lnTo>
                    <a:lnTo>
                      <a:pt x="203" y="108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3" name="Google Shape;1723;p38"/>
            <p:cNvGrpSpPr/>
            <p:nvPr/>
          </p:nvGrpSpPr>
          <p:grpSpPr>
            <a:xfrm>
              <a:off x="713216" y="1939150"/>
              <a:ext cx="1698909" cy="2873125"/>
              <a:chOff x="1306241" y="1960000"/>
              <a:chExt cx="1698909" cy="2873125"/>
            </a:xfrm>
          </p:grpSpPr>
          <p:sp>
            <p:nvSpPr>
              <p:cNvPr id="1724" name="Google Shape;1724;p38"/>
              <p:cNvSpPr/>
              <p:nvPr/>
            </p:nvSpPr>
            <p:spPr>
              <a:xfrm>
                <a:off x="1342599" y="4659425"/>
                <a:ext cx="1620600" cy="1737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725" name="Google Shape;1725;p38"/>
              <p:cNvSpPr/>
              <p:nvPr/>
            </p:nvSpPr>
            <p:spPr>
              <a:xfrm flipH="1">
                <a:off x="2514271" y="4415300"/>
                <a:ext cx="490879" cy="338788"/>
              </a:xfrm>
              <a:custGeom>
                <a:avLst/>
                <a:gdLst/>
                <a:ahLst/>
                <a:cxnLst/>
                <a:rect l="l" t="t" r="r" b="b"/>
                <a:pathLst>
                  <a:path w="17080" h="11787" extrusionOk="0">
                    <a:moveTo>
                      <a:pt x="7724" y="1"/>
                    </a:moveTo>
                    <a:lnTo>
                      <a:pt x="6559" y="2231"/>
                    </a:lnTo>
                    <a:lnTo>
                      <a:pt x="6160" y="2081"/>
                    </a:lnTo>
                    <a:lnTo>
                      <a:pt x="5760" y="1948"/>
                    </a:lnTo>
                    <a:lnTo>
                      <a:pt x="5377" y="1848"/>
                    </a:lnTo>
                    <a:lnTo>
                      <a:pt x="4994" y="1782"/>
                    </a:lnTo>
                    <a:lnTo>
                      <a:pt x="4645" y="1732"/>
                    </a:lnTo>
                    <a:lnTo>
                      <a:pt x="4295" y="1699"/>
                    </a:lnTo>
                    <a:lnTo>
                      <a:pt x="3962" y="1699"/>
                    </a:lnTo>
                    <a:lnTo>
                      <a:pt x="3646" y="1715"/>
                    </a:lnTo>
                    <a:lnTo>
                      <a:pt x="3346" y="1749"/>
                    </a:lnTo>
                    <a:lnTo>
                      <a:pt x="3063" y="1782"/>
                    </a:lnTo>
                    <a:lnTo>
                      <a:pt x="2780" y="1848"/>
                    </a:lnTo>
                    <a:lnTo>
                      <a:pt x="2531" y="1915"/>
                    </a:lnTo>
                    <a:lnTo>
                      <a:pt x="2281" y="1998"/>
                    </a:lnTo>
                    <a:lnTo>
                      <a:pt x="2031" y="2098"/>
                    </a:lnTo>
                    <a:lnTo>
                      <a:pt x="1815" y="2198"/>
                    </a:lnTo>
                    <a:lnTo>
                      <a:pt x="1598" y="2315"/>
                    </a:lnTo>
                    <a:lnTo>
                      <a:pt x="1415" y="2431"/>
                    </a:lnTo>
                    <a:lnTo>
                      <a:pt x="1232" y="2548"/>
                    </a:lnTo>
                    <a:lnTo>
                      <a:pt x="899" y="2781"/>
                    </a:lnTo>
                    <a:lnTo>
                      <a:pt x="616" y="3030"/>
                    </a:lnTo>
                    <a:lnTo>
                      <a:pt x="400" y="3247"/>
                    </a:lnTo>
                    <a:lnTo>
                      <a:pt x="233" y="3447"/>
                    </a:lnTo>
                    <a:lnTo>
                      <a:pt x="100" y="3596"/>
                    </a:lnTo>
                    <a:lnTo>
                      <a:pt x="0" y="3730"/>
                    </a:lnTo>
                    <a:lnTo>
                      <a:pt x="13884" y="11787"/>
                    </a:lnTo>
                    <a:lnTo>
                      <a:pt x="17080" y="5894"/>
                    </a:lnTo>
                    <a:lnTo>
                      <a:pt x="77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8"/>
              <p:cNvSpPr/>
              <p:nvPr/>
            </p:nvSpPr>
            <p:spPr>
              <a:xfrm flipH="1">
                <a:off x="2840067" y="4448322"/>
                <a:ext cx="41644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2231" extrusionOk="0">
                    <a:moveTo>
                      <a:pt x="33" y="0"/>
                    </a:moveTo>
                    <a:lnTo>
                      <a:pt x="17" y="17"/>
                    </a:lnTo>
                    <a:lnTo>
                      <a:pt x="0" y="34"/>
                    </a:lnTo>
                    <a:lnTo>
                      <a:pt x="17" y="50"/>
                    </a:lnTo>
                    <a:lnTo>
                      <a:pt x="400" y="566"/>
                    </a:lnTo>
                    <a:lnTo>
                      <a:pt x="749" y="1099"/>
                    </a:lnTo>
                    <a:lnTo>
                      <a:pt x="1082" y="1648"/>
                    </a:lnTo>
                    <a:lnTo>
                      <a:pt x="1398" y="2214"/>
                    </a:lnTo>
                    <a:lnTo>
                      <a:pt x="1415" y="2231"/>
                    </a:lnTo>
                    <a:lnTo>
                      <a:pt x="1432" y="2231"/>
                    </a:lnTo>
                    <a:lnTo>
                      <a:pt x="1448" y="2214"/>
                    </a:lnTo>
                    <a:lnTo>
                      <a:pt x="1448" y="2198"/>
                    </a:lnTo>
                    <a:lnTo>
                      <a:pt x="1132" y="1632"/>
                    </a:lnTo>
                    <a:lnTo>
                      <a:pt x="799" y="1082"/>
                    </a:lnTo>
                    <a:lnTo>
                      <a:pt x="433" y="533"/>
                    </a:lnTo>
                    <a:lnTo>
                      <a:pt x="50" y="17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8"/>
              <p:cNvSpPr/>
              <p:nvPr/>
            </p:nvSpPr>
            <p:spPr>
              <a:xfrm flipH="1">
                <a:off x="2815178" y="4455018"/>
                <a:ext cx="34977" cy="61279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2132" extrusionOk="0">
                    <a:moveTo>
                      <a:pt x="17" y="0"/>
                    </a:moveTo>
                    <a:lnTo>
                      <a:pt x="1" y="17"/>
                    </a:lnTo>
                    <a:lnTo>
                      <a:pt x="1" y="34"/>
                    </a:lnTo>
                    <a:lnTo>
                      <a:pt x="1166" y="2114"/>
                    </a:lnTo>
                    <a:lnTo>
                      <a:pt x="1183" y="2131"/>
                    </a:lnTo>
                    <a:lnTo>
                      <a:pt x="1199" y="2131"/>
                    </a:lnTo>
                    <a:lnTo>
                      <a:pt x="1216" y="2114"/>
                    </a:lnTo>
                    <a:lnTo>
                      <a:pt x="1216" y="2098"/>
                    </a:lnTo>
                    <a:lnTo>
                      <a:pt x="51" y="17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8"/>
              <p:cNvSpPr/>
              <p:nvPr/>
            </p:nvSpPr>
            <p:spPr>
              <a:xfrm flipH="1">
                <a:off x="1440198" y="3918210"/>
                <a:ext cx="291366" cy="496670"/>
              </a:xfrm>
              <a:custGeom>
                <a:avLst/>
                <a:gdLst/>
                <a:ahLst/>
                <a:cxnLst/>
                <a:rect l="l" t="t" r="r" b="b"/>
                <a:pathLst>
                  <a:path w="10138" h="17280" extrusionOk="0">
                    <a:moveTo>
                      <a:pt x="3096" y="1"/>
                    </a:moveTo>
                    <a:lnTo>
                      <a:pt x="0" y="10471"/>
                    </a:lnTo>
                    <a:lnTo>
                      <a:pt x="2580" y="11304"/>
                    </a:lnTo>
                    <a:lnTo>
                      <a:pt x="2530" y="11737"/>
                    </a:lnTo>
                    <a:lnTo>
                      <a:pt x="2497" y="12153"/>
                    </a:lnTo>
                    <a:lnTo>
                      <a:pt x="2480" y="12536"/>
                    </a:lnTo>
                    <a:lnTo>
                      <a:pt x="2497" y="12902"/>
                    </a:lnTo>
                    <a:lnTo>
                      <a:pt x="2530" y="13268"/>
                    </a:lnTo>
                    <a:lnTo>
                      <a:pt x="2580" y="13601"/>
                    </a:lnTo>
                    <a:lnTo>
                      <a:pt x="2630" y="13917"/>
                    </a:lnTo>
                    <a:lnTo>
                      <a:pt x="2713" y="14217"/>
                    </a:lnTo>
                    <a:lnTo>
                      <a:pt x="2813" y="14500"/>
                    </a:lnTo>
                    <a:lnTo>
                      <a:pt x="2930" y="14766"/>
                    </a:lnTo>
                    <a:lnTo>
                      <a:pt x="3046" y="15016"/>
                    </a:lnTo>
                    <a:lnTo>
                      <a:pt x="3163" y="15249"/>
                    </a:lnTo>
                    <a:lnTo>
                      <a:pt x="3296" y="15482"/>
                    </a:lnTo>
                    <a:lnTo>
                      <a:pt x="3446" y="15682"/>
                    </a:lnTo>
                    <a:lnTo>
                      <a:pt x="3596" y="15865"/>
                    </a:lnTo>
                    <a:lnTo>
                      <a:pt x="3746" y="16048"/>
                    </a:lnTo>
                    <a:lnTo>
                      <a:pt x="3895" y="16215"/>
                    </a:lnTo>
                    <a:lnTo>
                      <a:pt x="4045" y="16364"/>
                    </a:lnTo>
                    <a:lnTo>
                      <a:pt x="4361" y="16614"/>
                    </a:lnTo>
                    <a:lnTo>
                      <a:pt x="4644" y="16831"/>
                    </a:lnTo>
                    <a:lnTo>
                      <a:pt x="4911" y="16997"/>
                    </a:lnTo>
                    <a:lnTo>
                      <a:pt x="5127" y="17130"/>
                    </a:lnTo>
                    <a:lnTo>
                      <a:pt x="5310" y="17213"/>
                    </a:lnTo>
                    <a:lnTo>
                      <a:pt x="5460" y="17280"/>
                    </a:lnTo>
                    <a:lnTo>
                      <a:pt x="10138" y="2181"/>
                    </a:lnTo>
                    <a:lnTo>
                      <a:pt x="309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8"/>
              <p:cNvSpPr/>
              <p:nvPr/>
            </p:nvSpPr>
            <p:spPr>
              <a:xfrm flipH="1">
                <a:off x="1612897" y="4249756"/>
                <a:ext cx="50755" cy="51708"/>
              </a:xfrm>
              <a:custGeom>
                <a:avLst/>
                <a:gdLst/>
                <a:ahLst/>
                <a:cxnLst/>
                <a:rect l="l" t="t" r="r" b="b"/>
                <a:pathLst>
                  <a:path w="1766" h="1799" extrusionOk="0">
                    <a:moveTo>
                      <a:pt x="1715" y="1"/>
                    </a:moveTo>
                    <a:lnTo>
                      <a:pt x="1266" y="417"/>
                    </a:lnTo>
                    <a:lnTo>
                      <a:pt x="833" y="833"/>
                    </a:lnTo>
                    <a:lnTo>
                      <a:pt x="400" y="1283"/>
                    </a:lnTo>
                    <a:lnTo>
                      <a:pt x="1" y="1749"/>
                    </a:lnTo>
                    <a:lnTo>
                      <a:pt x="1" y="1765"/>
                    </a:lnTo>
                    <a:lnTo>
                      <a:pt x="1" y="1782"/>
                    </a:lnTo>
                    <a:lnTo>
                      <a:pt x="18" y="1799"/>
                    </a:lnTo>
                    <a:lnTo>
                      <a:pt x="34" y="1782"/>
                    </a:lnTo>
                    <a:lnTo>
                      <a:pt x="434" y="1316"/>
                    </a:lnTo>
                    <a:lnTo>
                      <a:pt x="866" y="866"/>
                    </a:lnTo>
                    <a:lnTo>
                      <a:pt x="1299" y="450"/>
                    </a:lnTo>
                    <a:lnTo>
                      <a:pt x="1749" y="34"/>
                    </a:lnTo>
                    <a:lnTo>
                      <a:pt x="1765" y="17"/>
                    </a:lnTo>
                    <a:lnTo>
                      <a:pt x="174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8"/>
              <p:cNvSpPr/>
              <p:nvPr/>
            </p:nvSpPr>
            <p:spPr>
              <a:xfrm flipH="1">
                <a:off x="1614822" y="4225844"/>
                <a:ext cx="49778" cy="45011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66" extrusionOk="0">
                    <a:moveTo>
                      <a:pt x="1699" y="0"/>
                    </a:moveTo>
                    <a:lnTo>
                      <a:pt x="17" y="1515"/>
                    </a:lnTo>
                    <a:lnTo>
                      <a:pt x="1" y="1532"/>
                    </a:lnTo>
                    <a:lnTo>
                      <a:pt x="17" y="1549"/>
                    </a:lnTo>
                    <a:lnTo>
                      <a:pt x="34" y="1565"/>
                    </a:lnTo>
                    <a:lnTo>
                      <a:pt x="51" y="1565"/>
                    </a:lnTo>
                    <a:lnTo>
                      <a:pt x="1732" y="34"/>
                    </a:lnTo>
                    <a:lnTo>
                      <a:pt x="1732" y="17"/>
                    </a:lnTo>
                    <a:lnTo>
                      <a:pt x="173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8"/>
              <p:cNvSpPr/>
              <p:nvPr/>
            </p:nvSpPr>
            <p:spPr>
              <a:xfrm flipH="1">
                <a:off x="1582289" y="3110612"/>
                <a:ext cx="847313" cy="1135932"/>
              </a:xfrm>
              <a:custGeom>
                <a:avLst/>
                <a:gdLst/>
                <a:ahLst/>
                <a:cxnLst/>
                <a:rect l="l" t="t" r="r" b="b"/>
                <a:pathLst>
                  <a:path w="29482" h="39521" extrusionOk="0">
                    <a:moveTo>
                      <a:pt x="25287" y="1"/>
                    </a:moveTo>
                    <a:lnTo>
                      <a:pt x="22790" y="101"/>
                    </a:lnTo>
                    <a:lnTo>
                      <a:pt x="14533" y="1382"/>
                    </a:lnTo>
                    <a:lnTo>
                      <a:pt x="14217" y="7941"/>
                    </a:lnTo>
                    <a:lnTo>
                      <a:pt x="13651" y="8407"/>
                    </a:lnTo>
                    <a:lnTo>
                      <a:pt x="12169" y="9689"/>
                    </a:lnTo>
                    <a:lnTo>
                      <a:pt x="11187" y="10571"/>
                    </a:lnTo>
                    <a:lnTo>
                      <a:pt x="10072" y="11570"/>
                    </a:lnTo>
                    <a:lnTo>
                      <a:pt x="8873" y="12669"/>
                    </a:lnTo>
                    <a:lnTo>
                      <a:pt x="7625" y="13851"/>
                    </a:lnTo>
                    <a:lnTo>
                      <a:pt x="6359" y="15066"/>
                    </a:lnTo>
                    <a:lnTo>
                      <a:pt x="5128" y="16298"/>
                    </a:lnTo>
                    <a:lnTo>
                      <a:pt x="4545" y="16914"/>
                    </a:lnTo>
                    <a:lnTo>
                      <a:pt x="3962" y="17513"/>
                    </a:lnTo>
                    <a:lnTo>
                      <a:pt x="3413" y="18113"/>
                    </a:lnTo>
                    <a:lnTo>
                      <a:pt x="2897" y="18712"/>
                    </a:lnTo>
                    <a:lnTo>
                      <a:pt x="2397" y="19278"/>
                    </a:lnTo>
                    <a:lnTo>
                      <a:pt x="1948" y="19844"/>
                    </a:lnTo>
                    <a:lnTo>
                      <a:pt x="1549" y="20376"/>
                    </a:lnTo>
                    <a:lnTo>
                      <a:pt x="1182" y="20893"/>
                    </a:lnTo>
                    <a:lnTo>
                      <a:pt x="883" y="21359"/>
                    </a:lnTo>
                    <a:lnTo>
                      <a:pt x="633" y="21825"/>
                    </a:lnTo>
                    <a:lnTo>
                      <a:pt x="533" y="22025"/>
                    </a:lnTo>
                    <a:lnTo>
                      <a:pt x="450" y="22241"/>
                    </a:lnTo>
                    <a:lnTo>
                      <a:pt x="383" y="22424"/>
                    </a:lnTo>
                    <a:lnTo>
                      <a:pt x="317" y="22607"/>
                    </a:lnTo>
                    <a:lnTo>
                      <a:pt x="183" y="23223"/>
                    </a:lnTo>
                    <a:lnTo>
                      <a:pt x="84" y="23839"/>
                    </a:lnTo>
                    <a:lnTo>
                      <a:pt x="50" y="24139"/>
                    </a:lnTo>
                    <a:lnTo>
                      <a:pt x="17" y="24438"/>
                    </a:lnTo>
                    <a:lnTo>
                      <a:pt x="0" y="24755"/>
                    </a:lnTo>
                    <a:lnTo>
                      <a:pt x="0" y="25054"/>
                    </a:lnTo>
                    <a:lnTo>
                      <a:pt x="0" y="25371"/>
                    </a:lnTo>
                    <a:lnTo>
                      <a:pt x="34" y="25670"/>
                    </a:lnTo>
                    <a:lnTo>
                      <a:pt x="67" y="25986"/>
                    </a:lnTo>
                    <a:lnTo>
                      <a:pt x="117" y="26286"/>
                    </a:lnTo>
                    <a:lnTo>
                      <a:pt x="183" y="26602"/>
                    </a:lnTo>
                    <a:lnTo>
                      <a:pt x="267" y="26902"/>
                    </a:lnTo>
                    <a:lnTo>
                      <a:pt x="367" y="27202"/>
                    </a:lnTo>
                    <a:lnTo>
                      <a:pt x="483" y="27518"/>
                    </a:lnTo>
                    <a:lnTo>
                      <a:pt x="633" y="27818"/>
                    </a:lnTo>
                    <a:lnTo>
                      <a:pt x="783" y="28117"/>
                    </a:lnTo>
                    <a:lnTo>
                      <a:pt x="966" y="28417"/>
                    </a:lnTo>
                    <a:lnTo>
                      <a:pt x="1166" y="28700"/>
                    </a:lnTo>
                    <a:lnTo>
                      <a:pt x="1382" y="29000"/>
                    </a:lnTo>
                    <a:lnTo>
                      <a:pt x="1632" y="29299"/>
                    </a:lnTo>
                    <a:lnTo>
                      <a:pt x="1898" y="29582"/>
                    </a:lnTo>
                    <a:lnTo>
                      <a:pt x="2198" y="29865"/>
                    </a:lnTo>
                    <a:lnTo>
                      <a:pt x="2514" y="30148"/>
                    </a:lnTo>
                    <a:lnTo>
                      <a:pt x="2847" y="30431"/>
                    </a:lnTo>
                    <a:lnTo>
                      <a:pt x="3230" y="30714"/>
                    </a:lnTo>
                    <a:lnTo>
                      <a:pt x="3613" y="30980"/>
                    </a:lnTo>
                    <a:lnTo>
                      <a:pt x="4046" y="31263"/>
                    </a:lnTo>
                    <a:lnTo>
                      <a:pt x="4495" y="31530"/>
                    </a:lnTo>
                    <a:lnTo>
                      <a:pt x="4978" y="31780"/>
                    </a:lnTo>
                    <a:lnTo>
                      <a:pt x="5494" y="32046"/>
                    </a:lnTo>
                    <a:lnTo>
                      <a:pt x="5993" y="32279"/>
                    </a:lnTo>
                    <a:lnTo>
                      <a:pt x="6543" y="32529"/>
                    </a:lnTo>
                    <a:lnTo>
                      <a:pt x="7808" y="33061"/>
                    </a:lnTo>
                    <a:lnTo>
                      <a:pt x="9223" y="33627"/>
                    </a:lnTo>
                    <a:lnTo>
                      <a:pt x="10787" y="34243"/>
                    </a:lnTo>
                    <a:lnTo>
                      <a:pt x="12436" y="34859"/>
                    </a:lnTo>
                    <a:lnTo>
                      <a:pt x="14133" y="35475"/>
                    </a:lnTo>
                    <a:lnTo>
                      <a:pt x="17563" y="36690"/>
                    </a:lnTo>
                    <a:lnTo>
                      <a:pt x="20742" y="37789"/>
                    </a:lnTo>
                    <a:lnTo>
                      <a:pt x="23406" y="38688"/>
                    </a:lnTo>
                    <a:lnTo>
                      <a:pt x="25886" y="39520"/>
                    </a:lnTo>
                    <a:lnTo>
                      <a:pt x="29482" y="28517"/>
                    </a:lnTo>
                    <a:lnTo>
                      <a:pt x="14749" y="23107"/>
                    </a:lnTo>
                    <a:lnTo>
                      <a:pt x="16397" y="21891"/>
                    </a:lnTo>
                    <a:lnTo>
                      <a:pt x="18112" y="20626"/>
                    </a:lnTo>
                    <a:lnTo>
                      <a:pt x="20110" y="19095"/>
                    </a:lnTo>
                    <a:lnTo>
                      <a:pt x="21142" y="18296"/>
                    </a:lnTo>
                    <a:lnTo>
                      <a:pt x="22157" y="17497"/>
                    </a:lnTo>
                    <a:lnTo>
                      <a:pt x="23139" y="16714"/>
                    </a:lnTo>
                    <a:lnTo>
                      <a:pt x="24022" y="15965"/>
                    </a:lnTo>
                    <a:lnTo>
                      <a:pt x="24821" y="15283"/>
                    </a:lnTo>
                    <a:lnTo>
                      <a:pt x="25470" y="14667"/>
                    </a:lnTo>
                    <a:lnTo>
                      <a:pt x="25753" y="14384"/>
                    </a:lnTo>
                    <a:lnTo>
                      <a:pt x="25969" y="14151"/>
                    </a:lnTo>
                    <a:lnTo>
                      <a:pt x="26152" y="13918"/>
                    </a:lnTo>
                    <a:lnTo>
                      <a:pt x="26269" y="13734"/>
                    </a:lnTo>
                    <a:lnTo>
                      <a:pt x="26419" y="13485"/>
                    </a:lnTo>
                    <a:lnTo>
                      <a:pt x="26535" y="13235"/>
                    </a:lnTo>
                    <a:lnTo>
                      <a:pt x="26652" y="12985"/>
                    </a:lnTo>
                    <a:lnTo>
                      <a:pt x="26768" y="12719"/>
                    </a:lnTo>
                    <a:lnTo>
                      <a:pt x="26952" y="12186"/>
                    </a:lnTo>
                    <a:lnTo>
                      <a:pt x="27101" y="11654"/>
                    </a:lnTo>
                    <a:lnTo>
                      <a:pt x="27218" y="11088"/>
                    </a:lnTo>
                    <a:lnTo>
                      <a:pt x="27318" y="10522"/>
                    </a:lnTo>
                    <a:lnTo>
                      <a:pt x="27368" y="9956"/>
                    </a:lnTo>
                    <a:lnTo>
                      <a:pt x="27401" y="9390"/>
                    </a:lnTo>
                    <a:lnTo>
                      <a:pt x="27418" y="8807"/>
                    </a:lnTo>
                    <a:lnTo>
                      <a:pt x="27401" y="8241"/>
                    </a:lnTo>
                    <a:lnTo>
                      <a:pt x="27351" y="7658"/>
                    </a:lnTo>
                    <a:lnTo>
                      <a:pt x="27301" y="7092"/>
                    </a:lnTo>
                    <a:lnTo>
                      <a:pt x="27234" y="6526"/>
                    </a:lnTo>
                    <a:lnTo>
                      <a:pt x="27135" y="5977"/>
                    </a:lnTo>
                    <a:lnTo>
                      <a:pt x="27035" y="5428"/>
                    </a:lnTo>
                    <a:lnTo>
                      <a:pt x="26918" y="4912"/>
                    </a:lnTo>
                    <a:lnTo>
                      <a:pt x="26802" y="4396"/>
                    </a:lnTo>
                    <a:lnTo>
                      <a:pt x="26669" y="3896"/>
                    </a:lnTo>
                    <a:lnTo>
                      <a:pt x="26402" y="2964"/>
                    </a:lnTo>
                    <a:lnTo>
                      <a:pt x="26136" y="2132"/>
                    </a:lnTo>
                    <a:lnTo>
                      <a:pt x="25869" y="1416"/>
                    </a:lnTo>
                    <a:lnTo>
                      <a:pt x="25636" y="816"/>
                    </a:lnTo>
                    <a:lnTo>
                      <a:pt x="25453" y="367"/>
                    </a:lnTo>
                    <a:lnTo>
                      <a:pt x="25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8"/>
              <p:cNvSpPr/>
              <p:nvPr/>
            </p:nvSpPr>
            <p:spPr>
              <a:xfrm flipH="1">
                <a:off x="1964532" y="3083337"/>
                <a:ext cx="848778" cy="1538816"/>
              </a:xfrm>
              <a:custGeom>
                <a:avLst/>
                <a:gdLst/>
                <a:ahLst/>
                <a:cxnLst/>
                <a:rect l="l" t="t" r="r" b="b"/>
                <a:pathLst>
                  <a:path w="29533" h="53538" extrusionOk="0">
                    <a:moveTo>
                      <a:pt x="22174" y="1"/>
                    </a:moveTo>
                    <a:lnTo>
                      <a:pt x="20276" y="5444"/>
                    </a:lnTo>
                    <a:lnTo>
                      <a:pt x="19094" y="8125"/>
                    </a:lnTo>
                    <a:lnTo>
                      <a:pt x="17879" y="10838"/>
                    </a:lnTo>
                    <a:lnTo>
                      <a:pt x="16647" y="13551"/>
                    </a:lnTo>
                    <a:lnTo>
                      <a:pt x="15382" y="16265"/>
                    </a:lnTo>
                    <a:lnTo>
                      <a:pt x="14100" y="18962"/>
                    </a:lnTo>
                    <a:lnTo>
                      <a:pt x="12802" y="21658"/>
                    </a:lnTo>
                    <a:lnTo>
                      <a:pt x="11487" y="24339"/>
                    </a:lnTo>
                    <a:lnTo>
                      <a:pt x="10172" y="27002"/>
                    </a:lnTo>
                    <a:lnTo>
                      <a:pt x="8873" y="29649"/>
                    </a:lnTo>
                    <a:lnTo>
                      <a:pt x="7558" y="32246"/>
                    </a:lnTo>
                    <a:lnTo>
                      <a:pt x="4961" y="37323"/>
                    </a:lnTo>
                    <a:lnTo>
                      <a:pt x="2431" y="42217"/>
                    </a:lnTo>
                    <a:lnTo>
                      <a:pt x="1" y="46862"/>
                    </a:lnTo>
                    <a:lnTo>
                      <a:pt x="10272" y="53537"/>
                    </a:lnTo>
                    <a:lnTo>
                      <a:pt x="11370" y="51523"/>
                    </a:lnTo>
                    <a:lnTo>
                      <a:pt x="12452" y="49459"/>
                    </a:lnTo>
                    <a:lnTo>
                      <a:pt x="13518" y="47378"/>
                    </a:lnTo>
                    <a:lnTo>
                      <a:pt x="14583" y="45280"/>
                    </a:lnTo>
                    <a:lnTo>
                      <a:pt x="15615" y="43166"/>
                    </a:lnTo>
                    <a:lnTo>
                      <a:pt x="16647" y="41019"/>
                    </a:lnTo>
                    <a:lnTo>
                      <a:pt x="17646" y="38871"/>
                    </a:lnTo>
                    <a:lnTo>
                      <a:pt x="18628" y="36724"/>
                    </a:lnTo>
                    <a:lnTo>
                      <a:pt x="19594" y="34543"/>
                    </a:lnTo>
                    <a:lnTo>
                      <a:pt x="20543" y="32379"/>
                    </a:lnTo>
                    <a:lnTo>
                      <a:pt x="21458" y="30215"/>
                    </a:lnTo>
                    <a:lnTo>
                      <a:pt x="22357" y="28034"/>
                    </a:lnTo>
                    <a:lnTo>
                      <a:pt x="23223" y="25870"/>
                    </a:lnTo>
                    <a:lnTo>
                      <a:pt x="24055" y="23723"/>
                    </a:lnTo>
                    <a:lnTo>
                      <a:pt x="24871" y="21575"/>
                    </a:lnTo>
                    <a:lnTo>
                      <a:pt x="25637" y="19444"/>
                    </a:lnTo>
                    <a:lnTo>
                      <a:pt x="29532" y="5794"/>
                    </a:lnTo>
                    <a:lnTo>
                      <a:pt x="27185" y="1449"/>
                    </a:lnTo>
                    <a:lnTo>
                      <a:pt x="221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8"/>
              <p:cNvSpPr/>
              <p:nvPr/>
            </p:nvSpPr>
            <p:spPr>
              <a:xfrm flipH="1">
                <a:off x="2021954" y="3346971"/>
                <a:ext cx="398078" cy="700972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24388" extrusionOk="0">
                    <a:moveTo>
                      <a:pt x="13800" y="0"/>
                    </a:moveTo>
                    <a:lnTo>
                      <a:pt x="13185" y="566"/>
                    </a:lnTo>
                    <a:lnTo>
                      <a:pt x="12552" y="1132"/>
                    </a:lnTo>
                    <a:lnTo>
                      <a:pt x="11337" y="2281"/>
                    </a:lnTo>
                    <a:lnTo>
                      <a:pt x="10138" y="3446"/>
                    </a:lnTo>
                    <a:lnTo>
                      <a:pt x="8940" y="4628"/>
                    </a:lnTo>
                    <a:lnTo>
                      <a:pt x="6443" y="7075"/>
                    </a:lnTo>
                    <a:lnTo>
                      <a:pt x="5177" y="8290"/>
                    </a:lnTo>
                    <a:lnTo>
                      <a:pt x="3896" y="9489"/>
                    </a:lnTo>
                    <a:lnTo>
                      <a:pt x="3296" y="10022"/>
                    </a:lnTo>
                    <a:lnTo>
                      <a:pt x="2997" y="10305"/>
                    </a:lnTo>
                    <a:lnTo>
                      <a:pt x="2714" y="10604"/>
                    </a:lnTo>
                    <a:lnTo>
                      <a:pt x="2281" y="11087"/>
                    </a:lnTo>
                    <a:lnTo>
                      <a:pt x="1865" y="11603"/>
                    </a:lnTo>
                    <a:lnTo>
                      <a:pt x="1482" y="12136"/>
                    </a:lnTo>
                    <a:lnTo>
                      <a:pt x="1132" y="12685"/>
                    </a:lnTo>
                    <a:lnTo>
                      <a:pt x="933" y="13018"/>
                    </a:lnTo>
                    <a:lnTo>
                      <a:pt x="733" y="13368"/>
                    </a:lnTo>
                    <a:lnTo>
                      <a:pt x="566" y="13734"/>
                    </a:lnTo>
                    <a:lnTo>
                      <a:pt x="416" y="14100"/>
                    </a:lnTo>
                    <a:lnTo>
                      <a:pt x="283" y="14466"/>
                    </a:lnTo>
                    <a:lnTo>
                      <a:pt x="167" y="14849"/>
                    </a:lnTo>
                    <a:lnTo>
                      <a:pt x="100" y="15249"/>
                    </a:lnTo>
                    <a:lnTo>
                      <a:pt x="34" y="15632"/>
                    </a:lnTo>
                    <a:lnTo>
                      <a:pt x="17" y="16081"/>
                    </a:lnTo>
                    <a:lnTo>
                      <a:pt x="0" y="16531"/>
                    </a:lnTo>
                    <a:lnTo>
                      <a:pt x="17" y="16980"/>
                    </a:lnTo>
                    <a:lnTo>
                      <a:pt x="34" y="17430"/>
                    </a:lnTo>
                    <a:lnTo>
                      <a:pt x="50" y="17862"/>
                    </a:lnTo>
                    <a:lnTo>
                      <a:pt x="84" y="18295"/>
                    </a:lnTo>
                    <a:lnTo>
                      <a:pt x="150" y="18728"/>
                    </a:lnTo>
                    <a:lnTo>
                      <a:pt x="233" y="19161"/>
                    </a:lnTo>
                    <a:lnTo>
                      <a:pt x="350" y="19594"/>
                    </a:lnTo>
                    <a:lnTo>
                      <a:pt x="500" y="19993"/>
                    </a:lnTo>
                    <a:lnTo>
                      <a:pt x="683" y="20409"/>
                    </a:lnTo>
                    <a:lnTo>
                      <a:pt x="899" y="20792"/>
                    </a:lnTo>
                    <a:lnTo>
                      <a:pt x="1132" y="21158"/>
                    </a:lnTo>
                    <a:lnTo>
                      <a:pt x="1399" y="21491"/>
                    </a:lnTo>
                    <a:lnTo>
                      <a:pt x="1698" y="21824"/>
                    </a:lnTo>
                    <a:lnTo>
                      <a:pt x="2031" y="22124"/>
                    </a:lnTo>
                    <a:lnTo>
                      <a:pt x="2397" y="22407"/>
                    </a:lnTo>
                    <a:lnTo>
                      <a:pt x="2797" y="22673"/>
                    </a:lnTo>
                    <a:lnTo>
                      <a:pt x="3213" y="22923"/>
                    </a:lnTo>
                    <a:lnTo>
                      <a:pt x="3646" y="23139"/>
                    </a:lnTo>
                    <a:lnTo>
                      <a:pt x="4079" y="23356"/>
                    </a:lnTo>
                    <a:lnTo>
                      <a:pt x="4512" y="23556"/>
                    </a:lnTo>
                    <a:lnTo>
                      <a:pt x="5394" y="23955"/>
                    </a:lnTo>
                    <a:lnTo>
                      <a:pt x="6359" y="24388"/>
                    </a:lnTo>
                    <a:lnTo>
                      <a:pt x="6376" y="24388"/>
                    </a:lnTo>
                    <a:lnTo>
                      <a:pt x="6393" y="24371"/>
                    </a:lnTo>
                    <a:lnTo>
                      <a:pt x="6393" y="24355"/>
                    </a:lnTo>
                    <a:lnTo>
                      <a:pt x="6376" y="24355"/>
                    </a:lnTo>
                    <a:lnTo>
                      <a:pt x="5460" y="23938"/>
                    </a:lnTo>
                    <a:lnTo>
                      <a:pt x="4545" y="23522"/>
                    </a:lnTo>
                    <a:lnTo>
                      <a:pt x="4095" y="23306"/>
                    </a:lnTo>
                    <a:lnTo>
                      <a:pt x="3646" y="23089"/>
                    </a:lnTo>
                    <a:lnTo>
                      <a:pt x="3213" y="22856"/>
                    </a:lnTo>
                    <a:lnTo>
                      <a:pt x="2780" y="22590"/>
                    </a:lnTo>
                    <a:lnTo>
                      <a:pt x="2397" y="22340"/>
                    </a:lnTo>
                    <a:lnTo>
                      <a:pt x="2031" y="22057"/>
                    </a:lnTo>
                    <a:lnTo>
                      <a:pt x="1698" y="21741"/>
                    </a:lnTo>
                    <a:lnTo>
                      <a:pt x="1548" y="21575"/>
                    </a:lnTo>
                    <a:lnTo>
                      <a:pt x="1399" y="21408"/>
                    </a:lnTo>
                    <a:lnTo>
                      <a:pt x="1249" y="21225"/>
                    </a:lnTo>
                    <a:lnTo>
                      <a:pt x="1116" y="21042"/>
                    </a:lnTo>
                    <a:lnTo>
                      <a:pt x="866" y="20659"/>
                    </a:lnTo>
                    <a:lnTo>
                      <a:pt x="666" y="20243"/>
                    </a:lnTo>
                    <a:lnTo>
                      <a:pt x="483" y="19827"/>
                    </a:lnTo>
                    <a:lnTo>
                      <a:pt x="350" y="19394"/>
                    </a:lnTo>
                    <a:lnTo>
                      <a:pt x="250" y="18978"/>
                    </a:lnTo>
                    <a:lnTo>
                      <a:pt x="167" y="18545"/>
                    </a:lnTo>
                    <a:lnTo>
                      <a:pt x="117" y="18112"/>
                    </a:lnTo>
                    <a:lnTo>
                      <a:pt x="84" y="17663"/>
                    </a:lnTo>
                    <a:lnTo>
                      <a:pt x="67" y="17230"/>
                    </a:lnTo>
                    <a:lnTo>
                      <a:pt x="67" y="16347"/>
                    </a:lnTo>
                    <a:lnTo>
                      <a:pt x="84" y="15931"/>
                    </a:lnTo>
                    <a:lnTo>
                      <a:pt x="117" y="15515"/>
                    </a:lnTo>
                    <a:lnTo>
                      <a:pt x="183" y="15099"/>
                    </a:lnTo>
                    <a:lnTo>
                      <a:pt x="267" y="14683"/>
                    </a:lnTo>
                    <a:lnTo>
                      <a:pt x="400" y="14300"/>
                    </a:lnTo>
                    <a:lnTo>
                      <a:pt x="550" y="13900"/>
                    </a:lnTo>
                    <a:lnTo>
                      <a:pt x="716" y="13534"/>
                    </a:lnTo>
                    <a:lnTo>
                      <a:pt x="899" y="13168"/>
                    </a:lnTo>
                    <a:lnTo>
                      <a:pt x="1166" y="12702"/>
                    </a:lnTo>
                    <a:lnTo>
                      <a:pt x="1449" y="12252"/>
                    </a:lnTo>
                    <a:lnTo>
                      <a:pt x="1765" y="11820"/>
                    </a:lnTo>
                    <a:lnTo>
                      <a:pt x="2081" y="11403"/>
                    </a:lnTo>
                    <a:lnTo>
                      <a:pt x="2431" y="10987"/>
                    </a:lnTo>
                    <a:lnTo>
                      <a:pt x="2780" y="10604"/>
                    </a:lnTo>
                    <a:lnTo>
                      <a:pt x="3163" y="10221"/>
                    </a:lnTo>
                    <a:lnTo>
                      <a:pt x="3546" y="9872"/>
                    </a:lnTo>
                    <a:lnTo>
                      <a:pt x="4179" y="9306"/>
                    </a:lnTo>
                    <a:lnTo>
                      <a:pt x="4795" y="8723"/>
                    </a:lnTo>
                    <a:lnTo>
                      <a:pt x="6010" y="7558"/>
                    </a:lnTo>
                    <a:lnTo>
                      <a:pt x="7225" y="6393"/>
                    </a:lnTo>
                    <a:lnTo>
                      <a:pt x="8424" y="5194"/>
                    </a:lnTo>
                    <a:lnTo>
                      <a:pt x="9639" y="4012"/>
                    </a:lnTo>
                    <a:lnTo>
                      <a:pt x="10854" y="2814"/>
                    </a:lnTo>
                    <a:lnTo>
                      <a:pt x="12086" y="1648"/>
                    </a:lnTo>
                    <a:lnTo>
                      <a:pt x="12702" y="1066"/>
                    </a:lnTo>
                    <a:lnTo>
                      <a:pt x="13334" y="483"/>
                    </a:lnTo>
                    <a:lnTo>
                      <a:pt x="13850" y="34"/>
                    </a:lnTo>
                    <a:lnTo>
                      <a:pt x="13850" y="17"/>
                    </a:lnTo>
                    <a:lnTo>
                      <a:pt x="1385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8"/>
              <p:cNvSpPr/>
              <p:nvPr/>
            </p:nvSpPr>
            <p:spPr>
              <a:xfrm flipH="1">
                <a:off x="1861211" y="2317872"/>
                <a:ext cx="171779" cy="188062"/>
              </a:xfrm>
              <a:custGeom>
                <a:avLst/>
                <a:gdLst/>
                <a:ahLst/>
                <a:cxnLst/>
                <a:rect l="l" t="t" r="r" b="b"/>
                <a:pathLst>
                  <a:path w="5977" h="6543" extrusionOk="0">
                    <a:moveTo>
                      <a:pt x="5977" y="0"/>
                    </a:moveTo>
                    <a:lnTo>
                      <a:pt x="383" y="1615"/>
                    </a:lnTo>
                    <a:lnTo>
                      <a:pt x="1" y="6076"/>
                    </a:lnTo>
                    <a:lnTo>
                      <a:pt x="5427" y="6542"/>
                    </a:lnTo>
                    <a:lnTo>
                      <a:pt x="5977" y="0"/>
                    </a:lnTo>
                    <a:close/>
                  </a:path>
                </a:pathLst>
              </a:custGeom>
              <a:solidFill>
                <a:srgbClr val="9E6C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8"/>
              <p:cNvSpPr/>
              <p:nvPr/>
            </p:nvSpPr>
            <p:spPr>
              <a:xfrm flipH="1">
                <a:off x="1825315" y="2048979"/>
                <a:ext cx="291395" cy="359367"/>
              </a:xfrm>
              <a:custGeom>
                <a:avLst/>
                <a:gdLst/>
                <a:ahLst/>
                <a:cxnLst/>
                <a:rect l="l" t="t" r="r" b="b"/>
                <a:pathLst>
                  <a:path w="10139" h="12503" extrusionOk="0">
                    <a:moveTo>
                      <a:pt x="4828" y="1"/>
                    </a:moveTo>
                    <a:lnTo>
                      <a:pt x="4362" y="17"/>
                    </a:lnTo>
                    <a:lnTo>
                      <a:pt x="3929" y="67"/>
                    </a:lnTo>
                    <a:lnTo>
                      <a:pt x="3513" y="150"/>
                    </a:lnTo>
                    <a:lnTo>
                      <a:pt x="3130" y="250"/>
                    </a:lnTo>
                    <a:lnTo>
                      <a:pt x="2764" y="383"/>
                    </a:lnTo>
                    <a:lnTo>
                      <a:pt x="2581" y="467"/>
                    </a:lnTo>
                    <a:lnTo>
                      <a:pt x="2414" y="550"/>
                    </a:lnTo>
                    <a:lnTo>
                      <a:pt x="2248" y="650"/>
                    </a:lnTo>
                    <a:lnTo>
                      <a:pt x="2098" y="766"/>
                    </a:lnTo>
                    <a:lnTo>
                      <a:pt x="1948" y="866"/>
                    </a:lnTo>
                    <a:lnTo>
                      <a:pt x="1798" y="999"/>
                    </a:lnTo>
                    <a:lnTo>
                      <a:pt x="1665" y="1116"/>
                    </a:lnTo>
                    <a:lnTo>
                      <a:pt x="1549" y="1266"/>
                    </a:lnTo>
                    <a:lnTo>
                      <a:pt x="1415" y="1415"/>
                    </a:lnTo>
                    <a:lnTo>
                      <a:pt x="1299" y="1565"/>
                    </a:lnTo>
                    <a:lnTo>
                      <a:pt x="1199" y="1732"/>
                    </a:lnTo>
                    <a:lnTo>
                      <a:pt x="1099" y="1898"/>
                    </a:lnTo>
                    <a:lnTo>
                      <a:pt x="1016" y="2081"/>
                    </a:lnTo>
                    <a:lnTo>
                      <a:pt x="933" y="2264"/>
                    </a:lnTo>
                    <a:lnTo>
                      <a:pt x="849" y="2481"/>
                    </a:lnTo>
                    <a:lnTo>
                      <a:pt x="783" y="2681"/>
                    </a:lnTo>
                    <a:lnTo>
                      <a:pt x="733" y="2897"/>
                    </a:lnTo>
                    <a:lnTo>
                      <a:pt x="683" y="3130"/>
                    </a:lnTo>
                    <a:lnTo>
                      <a:pt x="533" y="3946"/>
                    </a:lnTo>
                    <a:lnTo>
                      <a:pt x="400" y="4678"/>
                    </a:lnTo>
                    <a:lnTo>
                      <a:pt x="300" y="5344"/>
                    </a:lnTo>
                    <a:lnTo>
                      <a:pt x="217" y="5960"/>
                    </a:lnTo>
                    <a:lnTo>
                      <a:pt x="100" y="7042"/>
                    </a:lnTo>
                    <a:lnTo>
                      <a:pt x="17" y="8008"/>
                    </a:lnTo>
                    <a:lnTo>
                      <a:pt x="0" y="8341"/>
                    </a:lnTo>
                    <a:lnTo>
                      <a:pt x="0" y="8657"/>
                    </a:lnTo>
                    <a:lnTo>
                      <a:pt x="17" y="8956"/>
                    </a:lnTo>
                    <a:lnTo>
                      <a:pt x="50" y="9239"/>
                    </a:lnTo>
                    <a:lnTo>
                      <a:pt x="100" y="9506"/>
                    </a:lnTo>
                    <a:lnTo>
                      <a:pt x="167" y="9772"/>
                    </a:lnTo>
                    <a:lnTo>
                      <a:pt x="250" y="10005"/>
                    </a:lnTo>
                    <a:lnTo>
                      <a:pt x="350" y="10238"/>
                    </a:lnTo>
                    <a:lnTo>
                      <a:pt x="450" y="10455"/>
                    </a:lnTo>
                    <a:lnTo>
                      <a:pt x="566" y="10654"/>
                    </a:lnTo>
                    <a:lnTo>
                      <a:pt x="683" y="10838"/>
                    </a:lnTo>
                    <a:lnTo>
                      <a:pt x="816" y="11004"/>
                    </a:lnTo>
                    <a:lnTo>
                      <a:pt x="949" y="11171"/>
                    </a:lnTo>
                    <a:lnTo>
                      <a:pt x="1082" y="11320"/>
                    </a:lnTo>
                    <a:lnTo>
                      <a:pt x="1382" y="11587"/>
                    </a:lnTo>
                    <a:lnTo>
                      <a:pt x="1665" y="11820"/>
                    </a:lnTo>
                    <a:lnTo>
                      <a:pt x="1948" y="12003"/>
                    </a:lnTo>
                    <a:lnTo>
                      <a:pt x="2214" y="12153"/>
                    </a:lnTo>
                    <a:lnTo>
                      <a:pt x="2464" y="12253"/>
                    </a:lnTo>
                    <a:lnTo>
                      <a:pt x="2664" y="12336"/>
                    </a:lnTo>
                    <a:lnTo>
                      <a:pt x="2814" y="12402"/>
                    </a:lnTo>
                    <a:lnTo>
                      <a:pt x="2963" y="12436"/>
                    </a:lnTo>
                    <a:lnTo>
                      <a:pt x="2963" y="12452"/>
                    </a:lnTo>
                    <a:lnTo>
                      <a:pt x="3529" y="12486"/>
                    </a:lnTo>
                    <a:lnTo>
                      <a:pt x="4079" y="12502"/>
                    </a:lnTo>
                    <a:lnTo>
                      <a:pt x="4578" y="12469"/>
                    </a:lnTo>
                    <a:lnTo>
                      <a:pt x="5061" y="12419"/>
                    </a:lnTo>
                    <a:lnTo>
                      <a:pt x="5494" y="12336"/>
                    </a:lnTo>
                    <a:lnTo>
                      <a:pt x="5910" y="12236"/>
                    </a:lnTo>
                    <a:lnTo>
                      <a:pt x="6293" y="12103"/>
                    </a:lnTo>
                    <a:lnTo>
                      <a:pt x="6642" y="11936"/>
                    </a:lnTo>
                    <a:lnTo>
                      <a:pt x="6975" y="11770"/>
                    </a:lnTo>
                    <a:lnTo>
                      <a:pt x="7275" y="11587"/>
                    </a:lnTo>
                    <a:lnTo>
                      <a:pt x="7541" y="11370"/>
                    </a:lnTo>
                    <a:lnTo>
                      <a:pt x="7808" y="11154"/>
                    </a:lnTo>
                    <a:lnTo>
                      <a:pt x="8024" y="10921"/>
                    </a:lnTo>
                    <a:lnTo>
                      <a:pt x="8241" y="10688"/>
                    </a:lnTo>
                    <a:lnTo>
                      <a:pt x="8424" y="10438"/>
                    </a:lnTo>
                    <a:lnTo>
                      <a:pt x="8590" y="10188"/>
                    </a:lnTo>
                    <a:lnTo>
                      <a:pt x="8740" y="9939"/>
                    </a:lnTo>
                    <a:lnTo>
                      <a:pt x="8873" y="9689"/>
                    </a:lnTo>
                    <a:lnTo>
                      <a:pt x="8990" y="9456"/>
                    </a:lnTo>
                    <a:lnTo>
                      <a:pt x="9089" y="9206"/>
                    </a:lnTo>
                    <a:lnTo>
                      <a:pt x="9189" y="8973"/>
                    </a:lnTo>
                    <a:lnTo>
                      <a:pt x="9256" y="8740"/>
                    </a:lnTo>
                    <a:lnTo>
                      <a:pt x="9372" y="8324"/>
                    </a:lnTo>
                    <a:lnTo>
                      <a:pt x="9439" y="7974"/>
                    </a:lnTo>
                    <a:lnTo>
                      <a:pt x="9472" y="7691"/>
                    </a:lnTo>
                    <a:lnTo>
                      <a:pt x="9506" y="7442"/>
                    </a:lnTo>
                    <a:lnTo>
                      <a:pt x="10038" y="4895"/>
                    </a:lnTo>
                    <a:lnTo>
                      <a:pt x="10088" y="4645"/>
                    </a:lnTo>
                    <a:lnTo>
                      <a:pt x="10122" y="4412"/>
                    </a:lnTo>
                    <a:lnTo>
                      <a:pt x="10138" y="4179"/>
                    </a:lnTo>
                    <a:lnTo>
                      <a:pt x="10138" y="3946"/>
                    </a:lnTo>
                    <a:lnTo>
                      <a:pt x="10138" y="3729"/>
                    </a:lnTo>
                    <a:lnTo>
                      <a:pt x="10105" y="3496"/>
                    </a:lnTo>
                    <a:lnTo>
                      <a:pt x="10088" y="3297"/>
                    </a:lnTo>
                    <a:lnTo>
                      <a:pt x="10038" y="3080"/>
                    </a:lnTo>
                    <a:lnTo>
                      <a:pt x="9988" y="2880"/>
                    </a:lnTo>
                    <a:lnTo>
                      <a:pt x="9922" y="2697"/>
                    </a:lnTo>
                    <a:lnTo>
                      <a:pt x="9839" y="2514"/>
                    </a:lnTo>
                    <a:lnTo>
                      <a:pt x="9755" y="2331"/>
                    </a:lnTo>
                    <a:lnTo>
                      <a:pt x="9672" y="2148"/>
                    </a:lnTo>
                    <a:lnTo>
                      <a:pt x="9556" y="1981"/>
                    </a:lnTo>
                    <a:lnTo>
                      <a:pt x="9439" y="1815"/>
                    </a:lnTo>
                    <a:lnTo>
                      <a:pt x="9306" y="1665"/>
                    </a:lnTo>
                    <a:lnTo>
                      <a:pt x="9173" y="1515"/>
                    </a:lnTo>
                    <a:lnTo>
                      <a:pt x="9023" y="1366"/>
                    </a:lnTo>
                    <a:lnTo>
                      <a:pt x="8873" y="1232"/>
                    </a:lnTo>
                    <a:lnTo>
                      <a:pt x="8707" y="1099"/>
                    </a:lnTo>
                    <a:lnTo>
                      <a:pt x="8524" y="983"/>
                    </a:lnTo>
                    <a:lnTo>
                      <a:pt x="8340" y="866"/>
                    </a:lnTo>
                    <a:lnTo>
                      <a:pt x="8157" y="750"/>
                    </a:lnTo>
                    <a:lnTo>
                      <a:pt x="7958" y="650"/>
                    </a:lnTo>
                    <a:lnTo>
                      <a:pt x="7525" y="467"/>
                    </a:lnTo>
                    <a:lnTo>
                      <a:pt x="7059" y="317"/>
                    </a:lnTo>
                    <a:lnTo>
                      <a:pt x="6576" y="184"/>
                    </a:lnTo>
                    <a:lnTo>
                      <a:pt x="6060" y="84"/>
                    </a:lnTo>
                    <a:lnTo>
                      <a:pt x="5793" y="50"/>
                    </a:lnTo>
                    <a:lnTo>
                      <a:pt x="5294" y="17"/>
                    </a:lnTo>
                    <a:lnTo>
                      <a:pt x="4828" y="1"/>
                    </a:lnTo>
                    <a:close/>
                  </a:path>
                </a:pathLst>
              </a:custGeom>
              <a:solidFill>
                <a:srgbClr val="9E6C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8"/>
              <p:cNvSpPr/>
              <p:nvPr/>
            </p:nvSpPr>
            <p:spPr>
              <a:xfrm flipH="1">
                <a:off x="1825315" y="2048979"/>
                <a:ext cx="291395" cy="359367"/>
              </a:xfrm>
              <a:custGeom>
                <a:avLst/>
                <a:gdLst/>
                <a:ahLst/>
                <a:cxnLst/>
                <a:rect l="l" t="t" r="r" b="b"/>
                <a:pathLst>
                  <a:path w="10139" h="12503" fill="none" extrusionOk="0">
                    <a:moveTo>
                      <a:pt x="2963" y="12436"/>
                    </a:moveTo>
                    <a:lnTo>
                      <a:pt x="2963" y="12436"/>
                    </a:lnTo>
                    <a:lnTo>
                      <a:pt x="2814" y="12402"/>
                    </a:lnTo>
                    <a:lnTo>
                      <a:pt x="2664" y="12336"/>
                    </a:lnTo>
                    <a:lnTo>
                      <a:pt x="2464" y="12253"/>
                    </a:lnTo>
                    <a:lnTo>
                      <a:pt x="2214" y="12153"/>
                    </a:lnTo>
                    <a:lnTo>
                      <a:pt x="1948" y="12003"/>
                    </a:lnTo>
                    <a:lnTo>
                      <a:pt x="1665" y="11820"/>
                    </a:lnTo>
                    <a:lnTo>
                      <a:pt x="1382" y="11587"/>
                    </a:lnTo>
                    <a:lnTo>
                      <a:pt x="1082" y="11320"/>
                    </a:lnTo>
                    <a:lnTo>
                      <a:pt x="949" y="11171"/>
                    </a:lnTo>
                    <a:lnTo>
                      <a:pt x="816" y="11004"/>
                    </a:lnTo>
                    <a:lnTo>
                      <a:pt x="683" y="10838"/>
                    </a:lnTo>
                    <a:lnTo>
                      <a:pt x="566" y="10654"/>
                    </a:lnTo>
                    <a:lnTo>
                      <a:pt x="450" y="10455"/>
                    </a:lnTo>
                    <a:lnTo>
                      <a:pt x="350" y="10238"/>
                    </a:lnTo>
                    <a:lnTo>
                      <a:pt x="250" y="10005"/>
                    </a:lnTo>
                    <a:lnTo>
                      <a:pt x="167" y="9772"/>
                    </a:lnTo>
                    <a:lnTo>
                      <a:pt x="100" y="9506"/>
                    </a:lnTo>
                    <a:lnTo>
                      <a:pt x="50" y="9239"/>
                    </a:lnTo>
                    <a:lnTo>
                      <a:pt x="17" y="8956"/>
                    </a:lnTo>
                    <a:lnTo>
                      <a:pt x="0" y="8657"/>
                    </a:lnTo>
                    <a:lnTo>
                      <a:pt x="0" y="8341"/>
                    </a:lnTo>
                    <a:lnTo>
                      <a:pt x="17" y="8008"/>
                    </a:lnTo>
                    <a:lnTo>
                      <a:pt x="17" y="8008"/>
                    </a:lnTo>
                    <a:lnTo>
                      <a:pt x="100" y="7042"/>
                    </a:lnTo>
                    <a:lnTo>
                      <a:pt x="217" y="5960"/>
                    </a:lnTo>
                    <a:lnTo>
                      <a:pt x="300" y="5344"/>
                    </a:lnTo>
                    <a:lnTo>
                      <a:pt x="400" y="4678"/>
                    </a:lnTo>
                    <a:lnTo>
                      <a:pt x="533" y="3946"/>
                    </a:lnTo>
                    <a:lnTo>
                      <a:pt x="683" y="3130"/>
                    </a:lnTo>
                    <a:lnTo>
                      <a:pt x="683" y="3130"/>
                    </a:lnTo>
                    <a:lnTo>
                      <a:pt x="733" y="2897"/>
                    </a:lnTo>
                    <a:lnTo>
                      <a:pt x="783" y="2681"/>
                    </a:lnTo>
                    <a:lnTo>
                      <a:pt x="849" y="2481"/>
                    </a:lnTo>
                    <a:lnTo>
                      <a:pt x="933" y="2264"/>
                    </a:lnTo>
                    <a:lnTo>
                      <a:pt x="1016" y="2081"/>
                    </a:lnTo>
                    <a:lnTo>
                      <a:pt x="1099" y="1898"/>
                    </a:lnTo>
                    <a:lnTo>
                      <a:pt x="1199" y="1732"/>
                    </a:lnTo>
                    <a:lnTo>
                      <a:pt x="1299" y="1565"/>
                    </a:lnTo>
                    <a:lnTo>
                      <a:pt x="1415" y="1415"/>
                    </a:lnTo>
                    <a:lnTo>
                      <a:pt x="1549" y="1266"/>
                    </a:lnTo>
                    <a:lnTo>
                      <a:pt x="1665" y="1116"/>
                    </a:lnTo>
                    <a:lnTo>
                      <a:pt x="1798" y="999"/>
                    </a:lnTo>
                    <a:lnTo>
                      <a:pt x="1948" y="866"/>
                    </a:lnTo>
                    <a:lnTo>
                      <a:pt x="2098" y="766"/>
                    </a:lnTo>
                    <a:lnTo>
                      <a:pt x="2248" y="650"/>
                    </a:lnTo>
                    <a:lnTo>
                      <a:pt x="2414" y="550"/>
                    </a:lnTo>
                    <a:lnTo>
                      <a:pt x="2581" y="467"/>
                    </a:lnTo>
                    <a:lnTo>
                      <a:pt x="2764" y="383"/>
                    </a:lnTo>
                    <a:lnTo>
                      <a:pt x="3130" y="250"/>
                    </a:lnTo>
                    <a:lnTo>
                      <a:pt x="3513" y="150"/>
                    </a:lnTo>
                    <a:lnTo>
                      <a:pt x="3929" y="67"/>
                    </a:lnTo>
                    <a:lnTo>
                      <a:pt x="4362" y="17"/>
                    </a:lnTo>
                    <a:lnTo>
                      <a:pt x="4828" y="1"/>
                    </a:lnTo>
                    <a:lnTo>
                      <a:pt x="5294" y="17"/>
                    </a:lnTo>
                    <a:lnTo>
                      <a:pt x="5793" y="50"/>
                    </a:lnTo>
                    <a:lnTo>
                      <a:pt x="6060" y="84"/>
                    </a:lnTo>
                    <a:lnTo>
                      <a:pt x="6060" y="84"/>
                    </a:lnTo>
                    <a:lnTo>
                      <a:pt x="6576" y="184"/>
                    </a:lnTo>
                    <a:lnTo>
                      <a:pt x="7059" y="317"/>
                    </a:lnTo>
                    <a:lnTo>
                      <a:pt x="7525" y="467"/>
                    </a:lnTo>
                    <a:lnTo>
                      <a:pt x="7958" y="650"/>
                    </a:lnTo>
                    <a:lnTo>
                      <a:pt x="8157" y="750"/>
                    </a:lnTo>
                    <a:lnTo>
                      <a:pt x="8340" y="866"/>
                    </a:lnTo>
                    <a:lnTo>
                      <a:pt x="8524" y="983"/>
                    </a:lnTo>
                    <a:lnTo>
                      <a:pt x="8707" y="1099"/>
                    </a:lnTo>
                    <a:lnTo>
                      <a:pt x="8873" y="1232"/>
                    </a:lnTo>
                    <a:lnTo>
                      <a:pt x="9023" y="1366"/>
                    </a:lnTo>
                    <a:lnTo>
                      <a:pt x="9173" y="1515"/>
                    </a:lnTo>
                    <a:lnTo>
                      <a:pt x="9306" y="1665"/>
                    </a:lnTo>
                    <a:lnTo>
                      <a:pt x="9439" y="1815"/>
                    </a:lnTo>
                    <a:lnTo>
                      <a:pt x="9556" y="1981"/>
                    </a:lnTo>
                    <a:lnTo>
                      <a:pt x="9672" y="2148"/>
                    </a:lnTo>
                    <a:lnTo>
                      <a:pt x="9755" y="2331"/>
                    </a:lnTo>
                    <a:lnTo>
                      <a:pt x="9839" y="2514"/>
                    </a:lnTo>
                    <a:lnTo>
                      <a:pt x="9922" y="2697"/>
                    </a:lnTo>
                    <a:lnTo>
                      <a:pt x="9988" y="2880"/>
                    </a:lnTo>
                    <a:lnTo>
                      <a:pt x="10038" y="3080"/>
                    </a:lnTo>
                    <a:lnTo>
                      <a:pt x="10088" y="3297"/>
                    </a:lnTo>
                    <a:lnTo>
                      <a:pt x="10105" y="3496"/>
                    </a:lnTo>
                    <a:lnTo>
                      <a:pt x="10138" y="3729"/>
                    </a:lnTo>
                    <a:lnTo>
                      <a:pt x="10138" y="3946"/>
                    </a:lnTo>
                    <a:lnTo>
                      <a:pt x="10138" y="4179"/>
                    </a:lnTo>
                    <a:lnTo>
                      <a:pt x="10122" y="4412"/>
                    </a:lnTo>
                    <a:lnTo>
                      <a:pt x="10088" y="4645"/>
                    </a:lnTo>
                    <a:lnTo>
                      <a:pt x="10038" y="4895"/>
                    </a:lnTo>
                    <a:lnTo>
                      <a:pt x="9506" y="7442"/>
                    </a:lnTo>
                    <a:lnTo>
                      <a:pt x="9506" y="7442"/>
                    </a:lnTo>
                    <a:lnTo>
                      <a:pt x="9472" y="7691"/>
                    </a:lnTo>
                    <a:lnTo>
                      <a:pt x="9439" y="7974"/>
                    </a:lnTo>
                    <a:lnTo>
                      <a:pt x="9372" y="8324"/>
                    </a:lnTo>
                    <a:lnTo>
                      <a:pt x="9256" y="8740"/>
                    </a:lnTo>
                    <a:lnTo>
                      <a:pt x="9189" y="8973"/>
                    </a:lnTo>
                    <a:lnTo>
                      <a:pt x="9089" y="9206"/>
                    </a:lnTo>
                    <a:lnTo>
                      <a:pt x="8990" y="9456"/>
                    </a:lnTo>
                    <a:lnTo>
                      <a:pt x="8873" y="9689"/>
                    </a:lnTo>
                    <a:lnTo>
                      <a:pt x="8740" y="9939"/>
                    </a:lnTo>
                    <a:lnTo>
                      <a:pt x="8590" y="10188"/>
                    </a:lnTo>
                    <a:lnTo>
                      <a:pt x="8424" y="10438"/>
                    </a:lnTo>
                    <a:lnTo>
                      <a:pt x="8241" y="10688"/>
                    </a:lnTo>
                    <a:lnTo>
                      <a:pt x="8024" y="10921"/>
                    </a:lnTo>
                    <a:lnTo>
                      <a:pt x="7808" y="11154"/>
                    </a:lnTo>
                    <a:lnTo>
                      <a:pt x="7541" y="11370"/>
                    </a:lnTo>
                    <a:lnTo>
                      <a:pt x="7275" y="11587"/>
                    </a:lnTo>
                    <a:lnTo>
                      <a:pt x="6975" y="11770"/>
                    </a:lnTo>
                    <a:lnTo>
                      <a:pt x="6642" y="11936"/>
                    </a:lnTo>
                    <a:lnTo>
                      <a:pt x="6293" y="12103"/>
                    </a:lnTo>
                    <a:lnTo>
                      <a:pt x="5910" y="12236"/>
                    </a:lnTo>
                    <a:lnTo>
                      <a:pt x="5494" y="12336"/>
                    </a:lnTo>
                    <a:lnTo>
                      <a:pt x="5061" y="12419"/>
                    </a:lnTo>
                    <a:lnTo>
                      <a:pt x="4578" y="12469"/>
                    </a:lnTo>
                    <a:lnTo>
                      <a:pt x="4079" y="12502"/>
                    </a:lnTo>
                    <a:lnTo>
                      <a:pt x="3529" y="12486"/>
                    </a:lnTo>
                    <a:lnTo>
                      <a:pt x="2963" y="1245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8"/>
              <p:cNvSpPr/>
              <p:nvPr/>
            </p:nvSpPr>
            <p:spPr>
              <a:xfrm flipH="1">
                <a:off x="2059747" y="2210700"/>
                <a:ext cx="22992" cy="21068"/>
              </a:xfrm>
              <a:custGeom>
                <a:avLst/>
                <a:gdLst/>
                <a:ahLst/>
                <a:cxnLst/>
                <a:rect l="l" t="t" r="r" b="b"/>
                <a:pathLst>
                  <a:path w="800" h="733" extrusionOk="0">
                    <a:moveTo>
                      <a:pt x="300" y="0"/>
                    </a:moveTo>
                    <a:lnTo>
                      <a:pt x="233" y="33"/>
                    </a:lnTo>
                    <a:lnTo>
                      <a:pt x="167" y="67"/>
                    </a:lnTo>
                    <a:lnTo>
                      <a:pt x="100" y="117"/>
                    </a:lnTo>
                    <a:lnTo>
                      <a:pt x="67" y="167"/>
                    </a:lnTo>
                    <a:lnTo>
                      <a:pt x="34" y="233"/>
                    </a:lnTo>
                    <a:lnTo>
                      <a:pt x="17" y="300"/>
                    </a:lnTo>
                    <a:lnTo>
                      <a:pt x="0" y="383"/>
                    </a:lnTo>
                    <a:lnTo>
                      <a:pt x="17" y="450"/>
                    </a:lnTo>
                    <a:lnTo>
                      <a:pt x="50" y="516"/>
                    </a:lnTo>
                    <a:lnTo>
                      <a:pt x="84" y="583"/>
                    </a:lnTo>
                    <a:lnTo>
                      <a:pt x="133" y="633"/>
                    </a:lnTo>
                    <a:lnTo>
                      <a:pt x="200" y="683"/>
                    </a:lnTo>
                    <a:lnTo>
                      <a:pt x="267" y="716"/>
                    </a:lnTo>
                    <a:lnTo>
                      <a:pt x="350" y="733"/>
                    </a:lnTo>
                    <a:lnTo>
                      <a:pt x="500" y="733"/>
                    </a:lnTo>
                    <a:lnTo>
                      <a:pt x="583" y="699"/>
                    </a:lnTo>
                    <a:lnTo>
                      <a:pt x="633" y="666"/>
                    </a:lnTo>
                    <a:lnTo>
                      <a:pt x="699" y="633"/>
                    </a:lnTo>
                    <a:lnTo>
                      <a:pt x="733" y="566"/>
                    </a:lnTo>
                    <a:lnTo>
                      <a:pt x="766" y="500"/>
                    </a:lnTo>
                    <a:lnTo>
                      <a:pt x="783" y="433"/>
                    </a:lnTo>
                    <a:lnTo>
                      <a:pt x="799" y="350"/>
                    </a:lnTo>
                    <a:lnTo>
                      <a:pt x="783" y="283"/>
                    </a:lnTo>
                    <a:lnTo>
                      <a:pt x="749" y="217"/>
                    </a:lnTo>
                    <a:lnTo>
                      <a:pt x="716" y="150"/>
                    </a:lnTo>
                    <a:lnTo>
                      <a:pt x="666" y="100"/>
                    </a:lnTo>
                    <a:lnTo>
                      <a:pt x="600" y="50"/>
                    </a:lnTo>
                    <a:lnTo>
                      <a:pt x="533" y="17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8"/>
              <p:cNvSpPr/>
              <p:nvPr/>
            </p:nvSpPr>
            <p:spPr>
              <a:xfrm flipH="1">
                <a:off x="1956398" y="2226478"/>
                <a:ext cx="22532" cy="21557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50" extrusionOk="0">
                    <a:moveTo>
                      <a:pt x="367" y="0"/>
                    </a:moveTo>
                    <a:lnTo>
                      <a:pt x="284" y="17"/>
                    </a:lnTo>
                    <a:lnTo>
                      <a:pt x="217" y="34"/>
                    </a:lnTo>
                    <a:lnTo>
                      <a:pt x="150" y="67"/>
                    </a:lnTo>
                    <a:lnTo>
                      <a:pt x="101" y="117"/>
                    </a:lnTo>
                    <a:lnTo>
                      <a:pt x="51" y="167"/>
                    </a:lnTo>
                    <a:lnTo>
                      <a:pt x="17" y="234"/>
                    </a:lnTo>
                    <a:lnTo>
                      <a:pt x="1" y="317"/>
                    </a:lnTo>
                    <a:lnTo>
                      <a:pt x="1" y="383"/>
                    </a:lnTo>
                    <a:lnTo>
                      <a:pt x="17" y="467"/>
                    </a:lnTo>
                    <a:lnTo>
                      <a:pt x="34" y="533"/>
                    </a:lnTo>
                    <a:lnTo>
                      <a:pt x="84" y="583"/>
                    </a:lnTo>
                    <a:lnTo>
                      <a:pt x="134" y="650"/>
                    </a:lnTo>
                    <a:lnTo>
                      <a:pt x="184" y="683"/>
                    </a:lnTo>
                    <a:lnTo>
                      <a:pt x="267" y="716"/>
                    </a:lnTo>
                    <a:lnTo>
                      <a:pt x="334" y="750"/>
                    </a:lnTo>
                    <a:lnTo>
                      <a:pt x="417" y="750"/>
                    </a:lnTo>
                    <a:lnTo>
                      <a:pt x="500" y="733"/>
                    </a:lnTo>
                    <a:lnTo>
                      <a:pt x="567" y="716"/>
                    </a:lnTo>
                    <a:lnTo>
                      <a:pt x="633" y="683"/>
                    </a:lnTo>
                    <a:lnTo>
                      <a:pt x="683" y="633"/>
                    </a:lnTo>
                    <a:lnTo>
                      <a:pt x="733" y="566"/>
                    </a:lnTo>
                    <a:lnTo>
                      <a:pt x="766" y="517"/>
                    </a:lnTo>
                    <a:lnTo>
                      <a:pt x="783" y="433"/>
                    </a:lnTo>
                    <a:lnTo>
                      <a:pt x="783" y="367"/>
                    </a:lnTo>
                    <a:lnTo>
                      <a:pt x="766" y="283"/>
                    </a:lnTo>
                    <a:lnTo>
                      <a:pt x="750" y="217"/>
                    </a:lnTo>
                    <a:lnTo>
                      <a:pt x="700" y="150"/>
                    </a:lnTo>
                    <a:lnTo>
                      <a:pt x="650" y="100"/>
                    </a:lnTo>
                    <a:lnTo>
                      <a:pt x="583" y="67"/>
                    </a:lnTo>
                    <a:lnTo>
                      <a:pt x="517" y="34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8"/>
              <p:cNvSpPr/>
              <p:nvPr/>
            </p:nvSpPr>
            <p:spPr>
              <a:xfrm flipH="1">
                <a:off x="1928175" y="2198255"/>
                <a:ext cx="37822" cy="8623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300" extrusionOk="0">
                    <a:moveTo>
                      <a:pt x="516" y="0"/>
                    </a:moveTo>
                    <a:lnTo>
                      <a:pt x="350" y="17"/>
                    </a:lnTo>
                    <a:lnTo>
                      <a:pt x="183" y="50"/>
                    </a:lnTo>
                    <a:lnTo>
                      <a:pt x="17" y="100"/>
                    </a:lnTo>
                    <a:lnTo>
                      <a:pt x="0" y="117"/>
                    </a:lnTo>
                    <a:lnTo>
                      <a:pt x="0" y="133"/>
                    </a:lnTo>
                    <a:lnTo>
                      <a:pt x="17" y="150"/>
                    </a:lnTo>
                    <a:lnTo>
                      <a:pt x="33" y="150"/>
                    </a:lnTo>
                    <a:lnTo>
                      <a:pt x="200" y="84"/>
                    </a:lnTo>
                    <a:lnTo>
                      <a:pt x="350" y="50"/>
                    </a:lnTo>
                    <a:lnTo>
                      <a:pt x="683" y="50"/>
                    </a:lnTo>
                    <a:lnTo>
                      <a:pt x="832" y="84"/>
                    </a:lnTo>
                    <a:lnTo>
                      <a:pt x="999" y="133"/>
                    </a:lnTo>
                    <a:lnTo>
                      <a:pt x="1132" y="217"/>
                    </a:lnTo>
                    <a:lnTo>
                      <a:pt x="1282" y="300"/>
                    </a:lnTo>
                    <a:lnTo>
                      <a:pt x="1315" y="300"/>
                    </a:lnTo>
                    <a:lnTo>
                      <a:pt x="1315" y="283"/>
                    </a:lnTo>
                    <a:lnTo>
                      <a:pt x="1315" y="267"/>
                    </a:lnTo>
                    <a:lnTo>
                      <a:pt x="1165" y="167"/>
                    </a:lnTo>
                    <a:lnTo>
                      <a:pt x="1016" y="100"/>
                    </a:lnTo>
                    <a:lnTo>
                      <a:pt x="849" y="34"/>
                    </a:lnTo>
                    <a:lnTo>
                      <a:pt x="683" y="17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8"/>
              <p:cNvSpPr/>
              <p:nvPr/>
            </p:nvSpPr>
            <p:spPr>
              <a:xfrm flipH="1">
                <a:off x="2044428" y="2183885"/>
                <a:ext cx="37851" cy="8651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301" extrusionOk="0">
                    <a:moveTo>
                      <a:pt x="517" y="1"/>
                    </a:moveTo>
                    <a:lnTo>
                      <a:pt x="351" y="18"/>
                    </a:lnTo>
                    <a:lnTo>
                      <a:pt x="167" y="51"/>
                    </a:lnTo>
                    <a:lnTo>
                      <a:pt x="18" y="101"/>
                    </a:lnTo>
                    <a:lnTo>
                      <a:pt x="1" y="117"/>
                    </a:lnTo>
                    <a:lnTo>
                      <a:pt x="1" y="134"/>
                    </a:lnTo>
                    <a:lnTo>
                      <a:pt x="18" y="151"/>
                    </a:lnTo>
                    <a:lnTo>
                      <a:pt x="34" y="151"/>
                    </a:lnTo>
                    <a:lnTo>
                      <a:pt x="201" y="84"/>
                    </a:lnTo>
                    <a:lnTo>
                      <a:pt x="351" y="51"/>
                    </a:lnTo>
                    <a:lnTo>
                      <a:pt x="683" y="51"/>
                    </a:lnTo>
                    <a:lnTo>
                      <a:pt x="833" y="84"/>
                    </a:lnTo>
                    <a:lnTo>
                      <a:pt x="983" y="134"/>
                    </a:lnTo>
                    <a:lnTo>
                      <a:pt x="1133" y="217"/>
                    </a:lnTo>
                    <a:lnTo>
                      <a:pt x="1266" y="301"/>
                    </a:lnTo>
                    <a:lnTo>
                      <a:pt x="1299" y="301"/>
                    </a:lnTo>
                    <a:lnTo>
                      <a:pt x="1316" y="284"/>
                    </a:lnTo>
                    <a:lnTo>
                      <a:pt x="1299" y="267"/>
                    </a:lnTo>
                    <a:lnTo>
                      <a:pt x="1166" y="167"/>
                    </a:lnTo>
                    <a:lnTo>
                      <a:pt x="1016" y="101"/>
                    </a:lnTo>
                    <a:lnTo>
                      <a:pt x="850" y="34"/>
                    </a:lnTo>
                    <a:lnTo>
                      <a:pt x="683" y="18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8"/>
              <p:cNvSpPr/>
              <p:nvPr/>
            </p:nvSpPr>
            <p:spPr>
              <a:xfrm flipH="1">
                <a:off x="2042531" y="2151840"/>
                <a:ext cx="34459" cy="767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267" extrusionOk="0">
                    <a:moveTo>
                      <a:pt x="67" y="1"/>
                    </a:moveTo>
                    <a:lnTo>
                      <a:pt x="33" y="17"/>
                    </a:lnTo>
                    <a:lnTo>
                      <a:pt x="17" y="34"/>
                    </a:lnTo>
                    <a:lnTo>
                      <a:pt x="0" y="67"/>
                    </a:lnTo>
                    <a:lnTo>
                      <a:pt x="0" y="100"/>
                    </a:lnTo>
                    <a:lnTo>
                      <a:pt x="0" y="134"/>
                    </a:lnTo>
                    <a:lnTo>
                      <a:pt x="17" y="150"/>
                    </a:lnTo>
                    <a:lnTo>
                      <a:pt x="33" y="167"/>
                    </a:lnTo>
                    <a:lnTo>
                      <a:pt x="583" y="167"/>
                    </a:lnTo>
                    <a:lnTo>
                      <a:pt x="832" y="200"/>
                    </a:lnTo>
                    <a:lnTo>
                      <a:pt x="1099" y="267"/>
                    </a:lnTo>
                    <a:lnTo>
                      <a:pt x="1132" y="267"/>
                    </a:lnTo>
                    <a:lnTo>
                      <a:pt x="1149" y="250"/>
                    </a:lnTo>
                    <a:lnTo>
                      <a:pt x="1182" y="234"/>
                    </a:lnTo>
                    <a:lnTo>
                      <a:pt x="1199" y="200"/>
                    </a:lnTo>
                    <a:lnTo>
                      <a:pt x="1199" y="167"/>
                    </a:lnTo>
                    <a:lnTo>
                      <a:pt x="1182" y="150"/>
                    </a:lnTo>
                    <a:lnTo>
                      <a:pt x="1165" y="117"/>
                    </a:lnTo>
                    <a:lnTo>
                      <a:pt x="1132" y="100"/>
                    </a:lnTo>
                    <a:lnTo>
                      <a:pt x="866" y="51"/>
                    </a:lnTo>
                    <a:lnTo>
                      <a:pt x="61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8"/>
              <p:cNvSpPr/>
              <p:nvPr/>
            </p:nvSpPr>
            <p:spPr>
              <a:xfrm flipH="1">
                <a:off x="1924352" y="2166181"/>
                <a:ext cx="34488" cy="8163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84" extrusionOk="0">
                    <a:moveTo>
                      <a:pt x="350" y="1"/>
                    </a:moveTo>
                    <a:lnTo>
                      <a:pt x="84" y="18"/>
                    </a:lnTo>
                    <a:lnTo>
                      <a:pt x="51" y="34"/>
                    </a:lnTo>
                    <a:lnTo>
                      <a:pt x="17" y="51"/>
                    </a:lnTo>
                    <a:lnTo>
                      <a:pt x="17" y="84"/>
                    </a:lnTo>
                    <a:lnTo>
                      <a:pt x="1" y="118"/>
                    </a:lnTo>
                    <a:lnTo>
                      <a:pt x="17" y="134"/>
                    </a:lnTo>
                    <a:lnTo>
                      <a:pt x="17" y="167"/>
                    </a:lnTo>
                    <a:lnTo>
                      <a:pt x="51" y="184"/>
                    </a:lnTo>
                    <a:lnTo>
                      <a:pt x="84" y="184"/>
                    </a:lnTo>
                    <a:lnTo>
                      <a:pt x="334" y="167"/>
                    </a:lnTo>
                    <a:lnTo>
                      <a:pt x="600" y="184"/>
                    </a:lnTo>
                    <a:lnTo>
                      <a:pt x="850" y="217"/>
                    </a:lnTo>
                    <a:lnTo>
                      <a:pt x="1099" y="267"/>
                    </a:lnTo>
                    <a:lnTo>
                      <a:pt x="1133" y="284"/>
                    </a:lnTo>
                    <a:lnTo>
                      <a:pt x="1166" y="267"/>
                    </a:lnTo>
                    <a:lnTo>
                      <a:pt x="1183" y="251"/>
                    </a:lnTo>
                    <a:lnTo>
                      <a:pt x="1199" y="217"/>
                    </a:lnTo>
                    <a:lnTo>
                      <a:pt x="1199" y="184"/>
                    </a:lnTo>
                    <a:lnTo>
                      <a:pt x="1199" y="151"/>
                    </a:lnTo>
                    <a:lnTo>
                      <a:pt x="1183" y="134"/>
                    </a:lnTo>
                    <a:lnTo>
                      <a:pt x="1149" y="118"/>
                    </a:lnTo>
                    <a:lnTo>
                      <a:pt x="883" y="51"/>
                    </a:lnTo>
                    <a:lnTo>
                      <a:pt x="617" y="18"/>
                    </a:lnTo>
                    <a:lnTo>
                      <a:pt x="35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8"/>
              <p:cNvSpPr/>
              <p:nvPr/>
            </p:nvSpPr>
            <p:spPr>
              <a:xfrm flipH="1">
                <a:off x="1806173" y="2247516"/>
                <a:ext cx="67970" cy="78036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715" extrusionOk="0">
                    <a:moveTo>
                      <a:pt x="1082" y="1"/>
                    </a:moveTo>
                    <a:lnTo>
                      <a:pt x="899" y="18"/>
                    </a:lnTo>
                    <a:lnTo>
                      <a:pt x="716" y="51"/>
                    </a:lnTo>
                    <a:lnTo>
                      <a:pt x="533" y="101"/>
                    </a:lnTo>
                    <a:lnTo>
                      <a:pt x="367" y="167"/>
                    </a:lnTo>
                    <a:lnTo>
                      <a:pt x="0" y="2448"/>
                    </a:lnTo>
                    <a:lnTo>
                      <a:pt x="167" y="2548"/>
                    </a:lnTo>
                    <a:lnTo>
                      <a:pt x="333" y="2614"/>
                    </a:lnTo>
                    <a:lnTo>
                      <a:pt x="516" y="2681"/>
                    </a:lnTo>
                    <a:lnTo>
                      <a:pt x="699" y="2714"/>
                    </a:lnTo>
                    <a:lnTo>
                      <a:pt x="1066" y="2714"/>
                    </a:lnTo>
                    <a:lnTo>
                      <a:pt x="1249" y="2681"/>
                    </a:lnTo>
                    <a:lnTo>
                      <a:pt x="1432" y="2631"/>
                    </a:lnTo>
                    <a:lnTo>
                      <a:pt x="1598" y="2548"/>
                    </a:lnTo>
                    <a:lnTo>
                      <a:pt x="1765" y="2448"/>
                    </a:lnTo>
                    <a:lnTo>
                      <a:pt x="1898" y="2315"/>
                    </a:lnTo>
                    <a:lnTo>
                      <a:pt x="2031" y="2182"/>
                    </a:lnTo>
                    <a:lnTo>
                      <a:pt x="2148" y="2032"/>
                    </a:lnTo>
                    <a:lnTo>
                      <a:pt x="2248" y="1849"/>
                    </a:lnTo>
                    <a:lnTo>
                      <a:pt x="2314" y="1666"/>
                    </a:lnTo>
                    <a:lnTo>
                      <a:pt x="2364" y="1483"/>
                    </a:lnTo>
                    <a:lnTo>
                      <a:pt x="2364" y="1283"/>
                    </a:lnTo>
                    <a:lnTo>
                      <a:pt x="2364" y="1100"/>
                    </a:lnTo>
                    <a:lnTo>
                      <a:pt x="2314" y="900"/>
                    </a:lnTo>
                    <a:lnTo>
                      <a:pt x="2264" y="717"/>
                    </a:lnTo>
                    <a:lnTo>
                      <a:pt x="2164" y="550"/>
                    </a:lnTo>
                    <a:lnTo>
                      <a:pt x="2064" y="400"/>
                    </a:lnTo>
                    <a:lnTo>
                      <a:pt x="1931" y="267"/>
                    </a:lnTo>
                    <a:lnTo>
                      <a:pt x="1765" y="151"/>
                    </a:lnTo>
                    <a:lnTo>
                      <a:pt x="1615" y="68"/>
                    </a:lnTo>
                    <a:lnTo>
                      <a:pt x="1432" y="18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9E6C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8"/>
              <p:cNvSpPr/>
              <p:nvPr/>
            </p:nvSpPr>
            <p:spPr>
              <a:xfrm flipH="1">
                <a:off x="1822929" y="2272405"/>
                <a:ext cx="33511" cy="15808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550" extrusionOk="0">
                    <a:moveTo>
                      <a:pt x="716" y="1"/>
                    </a:moveTo>
                    <a:lnTo>
                      <a:pt x="616" y="17"/>
                    </a:lnTo>
                    <a:lnTo>
                      <a:pt x="533" y="34"/>
                    </a:lnTo>
                    <a:lnTo>
                      <a:pt x="450" y="67"/>
                    </a:lnTo>
                    <a:lnTo>
                      <a:pt x="300" y="150"/>
                    </a:lnTo>
                    <a:lnTo>
                      <a:pt x="183" y="250"/>
                    </a:lnTo>
                    <a:lnTo>
                      <a:pt x="67" y="383"/>
                    </a:lnTo>
                    <a:lnTo>
                      <a:pt x="33" y="450"/>
                    </a:lnTo>
                    <a:lnTo>
                      <a:pt x="0" y="533"/>
                    </a:lnTo>
                    <a:lnTo>
                      <a:pt x="0" y="550"/>
                    </a:lnTo>
                    <a:lnTo>
                      <a:pt x="33" y="550"/>
                    </a:lnTo>
                    <a:lnTo>
                      <a:pt x="50" y="533"/>
                    </a:lnTo>
                    <a:lnTo>
                      <a:pt x="117" y="417"/>
                    </a:lnTo>
                    <a:lnTo>
                      <a:pt x="217" y="300"/>
                    </a:lnTo>
                    <a:lnTo>
                      <a:pt x="333" y="200"/>
                    </a:lnTo>
                    <a:lnTo>
                      <a:pt x="450" y="117"/>
                    </a:lnTo>
                    <a:lnTo>
                      <a:pt x="533" y="84"/>
                    </a:lnTo>
                    <a:lnTo>
                      <a:pt x="616" y="67"/>
                    </a:lnTo>
                    <a:lnTo>
                      <a:pt x="716" y="51"/>
                    </a:lnTo>
                    <a:lnTo>
                      <a:pt x="799" y="51"/>
                    </a:lnTo>
                    <a:lnTo>
                      <a:pt x="882" y="67"/>
                    </a:lnTo>
                    <a:lnTo>
                      <a:pt x="966" y="84"/>
                    </a:lnTo>
                    <a:lnTo>
                      <a:pt x="1049" y="117"/>
                    </a:lnTo>
                    <a:lnTo>
                      <a:pt x="1132" y="167"/>
                    </a:lnTo>
                    <a:lnTo>
                      <a:pt x="1149" y="167"/>
                    </a:lnTo>
                    <a:lnTo>
                      <a:pt x="1165" y="150"/>
                    </a:lnTo>
                    <a:lnTo>
                      <a:pt x="1165" y="134"/>
                    </a:lnTo>
                    <a:lnTo>
                      <a:pt x="1149" y="117"/>
                    </a:lnTo>
                    <a:lnTo>
                      <a:pt x="1066" y="67"/>
                    </a:lnTo>
                    <a:lnTo>
                      <a:pt x="982" y="34"/>
                    </a:lnTo>
                    <a:lnTo>
                      <a:pt x="899" y="17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8"/>
              <p:cNvSpPr/>
              <p:nvPr/>
            </p:nvSpPr>
            <p:spPr>
              <a:xfrm flipH="1">
                <a:off x="1944442" y="2387222"/>
                <a:ext cx="81852" cy="22045"/>
              </a:xfrm>
              <a:custGeom>
                <a:avLst/>
                <a:gdLst/>
                <a:ahLst/>
                <a:cxnLst/>
                <a:rect l="l" t="t" r="r" b="b"/>
                <a:pathLst>
                  <a:path w="2848" h="767" extrusionOk="0">
                    <a:moveTo>
                      <a:pt x="2814" y="1"/>
                    </a:moveTo>
                    <a:lnTo>
                      <a:pt x="2664" y="101"/>
                    </a:lnTo>
                    <a:lnTo>
                      <a:pt x="2498" y="201"/>
                    </a:lnTo>
                    <a:lnTo>
                      <a:pt x="2181" y="384"/>
                    </a:lnTo>
                    <a:lnTo>
                      <a:pt x="1848" y="517"/>
                    </a:lnTo>
                    <a:lnTo>
                      <a:pt x="1482" y="617"/>
                    </a:lnTo>
                    <a:lnTo>
                      <a:pt x="1133" y="683"/>
                    </a:lnTo>
                    <a:lnTo>
                      <a:pt x="766" y="717"/>
                    </a:lnTo>
                    <a:lnTo>
                      <a:pt x="400" y="700"/>
                    </a:lnTo>
                    <a:lnTo>
                      <a:pt x="217" y="683"/>
                    </a:lnTo>
                    <a:lnTo>
                      <a:pt x="34" y="650"/>
                    </a:lnTo>
                    <a:lnTo>
                      <a:pt x="17" y="650"/>
                    </a:lnTo>
                    <a:lnTo>
                      <a:pt x="1" y="667"/>
                    </a:lnTo>
                    <a:lnTo>
                      <a:pt x="1" y="683"/>
                    </a:lnTo>
                    <a:lnTo>
                      <a:pt x="17" y="700"/>
                    </a:lnTo>
                    <a:lnTo>
                      <a:pt x="200" y="733"/>
                    </a:lnTo>
                    <a:lnTo>
                      <a:pt x="383" y="750"/>
                    </a:lnTo>
                    <a:lnTo>
                      <a:pt x="567" y="767"/>
                    </a:lnTo>
                    <a:lnTo>
                      <a:pt x="766" y="767"/>
                    </a:lnTo>
                    <a:lnTo>
                      <a:pt x="1133" y="733"/>
                    </a:lnTo>
                    <a:lnTo>
                      <a:pt x="1499" y="667"/>
                    </a:lnTo>
                    <a:lnTo>
                      <a:pt x="1848" y="567"/>
                    </a:lnTo>
                    <a:lnTo>
                      <a:pt x="2198" y="434"/>
                    </a:lnTo>
                    <a:lnTo>
                      <a:pt x="2364" y="350"/>
                    </a:lnTo>
                    <a:lnTo>
                      <a:pt x="2531" y="251"/>
                    </a:lnTo>
                    <a:lnTo>
                      <a:pt x="2681" y="151"/>
                    </a:lnTo>
                    <a:lnTo>
                      <a:pt x="2831" y="34"/>
                    </a:lnTo>
                    <a:lnTo>
                      <a:pt x="2847" y="17"/>
                    </a:lnTo>
                    <a:lnTo>
                      <a:pt x="2847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8"/>
              <p:cNvSpPr/>
              <p:nvPr/>
            </p:nvSpPr>
            <p:spPr>
              <a:xfrm flipH="1">
                <a:off x="2015746" y="2220730"/>
                <a:ext cx="27763" cy="62716"/>
              </a:xfrm>
              <a:custGeom>
                <a:avLst/>
                <a:gdLst/>
                <a:ahLst/>
                <a:cxnLst/>
                <a:rect l="l" t="t" r="r" b="b"/>
                <a:pathLst>
                  <a:path w="966" h="2182" extrusionOk="0">
                    <a:moveTo>
                      <a:pt x="916" y="1"/>
                    </a:moveTo>
                    <a:lnTo>
                      <a:pt x="916" y="17"/>
                    </a:lnTo>
                    <a:lnTo>
                      <a:pt x="699" y="800"/>
                    </a:lnTo>
                    <a:lnTo>
                      <a:pt x="583" y="1199"/>
                    </a:lnTo>
                    <a:lnTo>
                      <a:pt x="566" y="1249"/>
                    </a:lnTo>
                    <a:lnTo>
                      <a:pt x="533" y="1283"/>
                    </a:lnTo>
                    <a:lnTo>
                      <a:pt x="500" y="1316"/>
                    </a:lnTo>
                    <a:lnTo>
                      <a:pt x="167" y="1316"/>
                    </a:lnTo>
                    <a:lnTo>
                      <a:pt x="117" y="1332"/>
                    </a:lnTo>
                    <a:lnTo>
                      <a:pt x="67" y="1349"/>
                    </a:lnTo>
                    <a:lnTo>
                      <a:pt x="34" y="1382"/>
                    </a:lnTo>
                    <a:lnTo>
                      <a:pt x="0" y="1416"/>
                    </a:lnTo>
                    <a:lnTo>
                      <a:pt x="0" y="1466"/>
                    </a:lnTo>
                    <a:lnTo>
                      <a:pt x="17" y="1532"/>
                    </a:lnTo>
                    <a:lnTo>
                      <a:pt x="34" y="1615"/>
                    </a:lnTo>
                    <a:lnTo>
                      <a:pt x="84" y="1682"/>
                    </a:lnTo>
                    <a:lnTo>
                      <a:pt x="183" y="1815"/>
                    </a:lnTo>
                    <a:lnTo>
                      <a:pt x="416" y="2181"/>
                    </a:lnTo>
                    <a:lnTo>
                      <a:pt x="450" y="2181"/>
                    </a:lnTo>
                    <a:lnTo>
                      <a:pt x="450" y="2165"/>
                    </a:lnTo>
                    <a:lnTo>
                      <a:pt x="450" y="2148"/>
                    </a:lnTo>
                    <a:lnTo>
                      <a:pt x="233" y="1815"/>
                    </a:lnTo>
                    <a:lnTo>
                      <a:pt x="133" y="1665"/>
                    </a:lnTo>
                    <a:lnTo>
                      <a:pt x="84" y="1582"/>
                    </a:lnTo>
                    <a:lnTo>
                      <a:pt x="50" y="1499"/>
                    </a:lnTo>
                    <a:lnTo>
                      <a:pt x="50" y="1466"/>
                    </a:lnTo>
                    <a:lnTo>
                      <a:pt x="50" y="1432"/>
                    </a:lnTo>
                    <a:lnTo>
                      <a:pt x="67" y="1399"/>
                    </a:lnTo>
                    <a:lnTo>
                      <a:pt x="100" y="1382"/>
                    </a:lnTo>
                    <a:lnTo>
                      <a:pt x="150" y="1366"/>
                    </a:lnTo>
                    <a:lnTo>
                      <a:pt x="483" y="1366"/>
                    </a:lnTo>
                    <a:lnTo>
                      <a:pt x="533" y="1349"/>
                    </a:lnTo>
                    <a:lnTo>
                      <a:pt x="583" y="1316"/>
                    </a:lnTo>
                    <a:lnTo>
                      <a:pt x="616" y="1266"/>
                    </a:lnTo>
                    <a:lnTo>
                      <a:pt x="650" y="1149"/>
                    </a:lnTo>
                    <a:lnTo>
                      <a:pt x="749" y="783"/>
                    </a:lnTo>
                    <a:lnTo>
                      <a:pt x="966" y="34"/>
                    </a:lnTo>
                    <a:lnTo>
                      <a:pt x="949" y="17"/>
                    </a:lnTo>
                    <a:lnTo>
                      <a:pt x="949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8"/>
              <p:cNvSpPr/>
              <p:nvPr/>
            </p:nvSpPr>
            <p:spPr>
              <a:xfrm flipH="1">
                <a:off x="1762661" y="1960000"/>
                <a:ext cx="404286" cy="323957"/>
              </a:xfrm>
              <a:custGeom>
                <a:avLst/>
                <a:gdLst/>
                <a:ahLst/>
                <a:cxnLst/>
                <a:rect l="l" t="t" r="r" b="b"/>
                <a:pathLst>
                  <a:path w="14067" h="11271" extrusionOk="0">
                    <a:moveTo>
                      <a:pt x="6826" y="0"/>
                    </a:moveTo>
                    <a:lnTo>
                      <a:pt x="6493" y="17"/>
                    </a:lnTo>
                    <a:lnTo>
                      <a:pt x="6143" y="50"/>
                    </a:lnTo>
                    <a:lnTo>
                      <a:pt x="5810" y="133"/>
                    </a:lnTo>
                    <a:lnTo>
                      <a:pt x="5660" y="200"/>
                    </a:lnTo>
                    <a:lnTo>
                      <a:pt x="5494" y="267"/>
                    </a:lnTo>
                    <a:lnTo>
                      <a:pt x="5344" y="333"/>
                    </a:lnTo>
                    <a:lnTo>
                      <a:pt x="5194" y="433"/>
                    </a:lnTo>
                    <a:lnTo>
                      <a:pt x="5061" y="516"/>
                    </a:lnTo>
                    <a:lnTo>
                      <a:pt x="4928" y="633"/>
                    </a:lnTo>
                    <a:lnTo>
                      <a:pt x="4662" y="866"/>
                    </a:lnTo>
                    <a:lnTo>
                      <a:pt x="4512" y="982"/>
                    </a:lnTo>
                    <a:lnTo>
                      <a:pt x="4362" y="1066"/>
                    </a:lnTo>
                    <a:lnTo>
                      <a:pt x="4212" y="1116"/>
                    </a:lnTo>
                    <a:lnTo>
                      <a:pt x="4062" y="1149"/>
                    </a:lnTo>
                    <a:lnTo>
                      <a:pt x="3912" y="1165"/>
                    </a:lnTo>
                    <a:lnTo>
                      <a:pt x="3746" y="1165"/>
                    </a:lnTo>
                    <a:lnTo>
                      <a:pt x="3413" y="1132"/>
                    </a:lnTo>
                    <a:lnTo>
                      <a:pt x="3097" y="1082"/>
                    </a:lnTo>
                    <a:lnTo>
                      <a:pt x="2747" y="1066"/>
                    </a:lnTo>
                    <a:lnTo>
                      <a:pt x="2398" y="1066"/>
                    </a:lnTo>
                    <a:lnTo>
                      <a:pt x="2048" y="1099"/>
                    </a:lnTo>
                    <a:lnTo>
                      <a:pt x="1715" y="1182"/>
                    </a:lnTo>
                    <a:lnTo>
                      <a:pt x="1549" y="1215"/>
                    </a:lnTo>
                    <a:lnTo>
                      <a:pt x="1382" y="1282"/>
                    </a:lnTo>
                    <a:lnTo>
                      <a:pt x="1232" y="1349"/>
                    </a:lnTo>
                    <a:lnTo>
                      <a:pt x="1082" y="1432"/>
                    </a:lnTo>
                    <a:lnTo>
                      <a:pt x="933" y="1515"/>
                    </a:lnTo>
                    <a:lnTo>
                      <a:pt x="799" y="1615"/>
                    </a:lnTo>
                    <a:lnTo>
                      <a:pt x="666" y="1731"/>
                    </a:lnTo>
                    <a:lnTo>
                      <a:pt x="550" y="1848"/>
                    </a:lnTo>
                    <a:lnTo>
                      <a:pt x="433" y="1965"/>
                    </a:lnTo>
                    <a:lnTo>
                      <a:pt x="333" y="2114"/>
                    </a:lnTo>
                    <a:lnTo>
                      <a:pt x="233" y="2264"/>
                    </a:lnTo>
                    <a:lnTo>
                      <a:pt x="167" y="2414"/>
                    </a:lnTo>
                    <a:lnTo>
                      <a:pt x="100" y="2580"/>
                    </a:lnTo>
                    <a:lnTo>
                      <a:pt x="50" y="2747"/>
                    </a:lnTo>
                    <a:lnTo>
                      <a:pt x="17" y="2913"/>
                    </a:lnTo>
                    <a:lnTo>
                      <a:pt x="0" y="3097"/>
                    </a:lnTo>
                    <a:lnTo>
                      <a:pt x="0" y="3263"/>
                    </a:lnTo>
                    <a:lnTo>
                      <a:pt x="17" y="3429"/>
                    </a:lnTo>
                    <a:lnTo>
                      <a:pt x="50" y="3596"/>
                    </a:lnTo>
                    <a:lnTo>
                      <a:pt x="84" y="3762"/>
                    </a:lnTo>
                    <a:lnTo>
                      <a:pt x="150" y="3912"/>
                    </a:lnTo>
                    <a:lnTo>
                      <a:pt x="233" y="4062"/>
                    </a:lnTo>
                    <a:lnTo>
                      <a:pt x="317" y="4195"/>
                    </a:lnTo>
                    <a:lnTo>
                      <a:pt x="433" y="4328"/>
                    </a:lnTo>
                    <a:lnTo>
                      <a:pt x="650" y="4528"/>
                    </a:lnTo>
                    <a:lnTo>
                      <a:pt x="883" y="4728"/>
                    </a:lnTo>
                    <a:lnTo>
                      <a:pt x="966" y="4828"/>
                    </a:lnTo>
                    <a:lnTo>
                      <a:pt x="1049" y="4944"/>
                    </a:lnTo>
                    <a:lnTo>
                      <a:pt x="1099" y="5061"/>
                    </a:lnTo>
                    <a:lnTo>
                      <a:pt x="1132" y="5194"/>
                    </a:lnTo>
                    <a:lnTo>
                      <a:pt x="1132" y="5294"/>
                    </a:lnTo>
                    <a:lnTo>
                      <a:pt x="1116" y="5377"/>
                    </a:lnTo>
                    <a:lnTo>
                      <a:pt x="1049" y="5560"/>
                    </a:lnTo>
                    <a:lnTo>
                      <a:pt x="883" y="5893"/>
                    </a:lnTo>
                    <a:lnTo>
                      <a:pt x="816" y="6060"/>
                    </a:lnTo>
                    <a:lnTo>
                      <a:pt x="783" y="6226"/>
                    </a:lnTo>
                    <a:lnTo>
                      <a:pt x="766" y="6393"/>
                    </a:lnTo>
                    <a:lnTo>
                      <a:pt x="766" y="6559"/>
                    </a:lnTo>
                    <a:lnTo>
                      <a:pt x="799" y="6742"/>
                    </a:lnTo>
                    <a:lnTo>
                      <a:pt x="849" y="6909"/>
                    </a:lnTo>
                    <a:lnTo>
                      <a:pt x="899" y="7058"/>
                    </a:lnTo>
                    <a:lnTo>
                      <a:pt x="983" y="7208"/>
                    </a:lnTo>
                    <a:lnTo>
                      <a:pt x="1099" y="7341"/>
                    </a:lnTo>
                    <a:lnTo>
                      <a:pt x="1216" y="7458"/>
                    </a:lnTo>
                    <a:lnTo>
                      <a:pt x="1349" y="7558"/>
                    </a:lnTo>
                    <a:lnTo>
                      <a:pt x="1499" y="7641"/>
                    </a:lnTo>
                    <a:lnTo>
                      <a:pt x="1648" y="7708"/>
                    </a:lnTo>
                    <a:lnTo>
                      <a:pt x="1815" y="7758"/>
                    </a:lnTo>
                    <a:lnTo>
                      <a:pt x="1981" y="7791"/>
                    </a:lnTo>
                    <a:lnTo>
                      <a:pt x="2148" y="7808"/>
                    </a:lnTo>
                    <a:lnTo>
                      <a:pt x="2314" y="6992"/>
                    </a:lnTo>
                    <a:lnTo>
                      <a:pt x="2364" y="6659"/>
                    </a:lnTo>
                    <a:lnTo>
                      <a:pt x="2414" y="6326"/>
                    </a:lnTo>
                    <a:lnTo>
                      <a:pt x="2497" y="5976"/>
                    </a:lnTo>
                    <a:lnTo>
                      <a:pt x="2564" y="5793"/>
                    </a:lnTo>
                    <a:lnTo>
                      <a:pt x="2614" y="5627"/>
                    </a:lnTo>
                    <a:lnTo>
                      <a:pt x="2681" y="5477"/>
                    </a:lnTo>
                    <a:lnTo>
                      <a:pt x="2764" y="5360"/>
                    </a:lnTo>
                    <a:lnTo>
                      <a:pt x="2847" y="5277"/>
                    </a:lnTo>
                    <a:lnTo>
                      <a:pt x="2897" y="5244"/>
                    </a:lnTo>
                    <a:lnTo>
                      <a:pt x="2947" y="5227"/>
                    </a:lnTo>
                    <a:lnTo>
                      <a:pt x="2997" y="5211"/>
                    </a:lnTo>
                    <a:lnTo>
                      <a:pt x="3047" y="5227"/>
                    </a:lnTo>
                    <a:lnTo>
                      <a:pt x="3097" y="5244"/>
                    </a:lnTo>
                    <a:lnTo>
                      <a:pt x="3147" y="5277"/>
                    </a:lnTo>
                    <a:lnTo>
                      <a:pt x="3396" y="5427"/>
                    </a:lnTo>
                    <a:lnTo>
                      <a:pt x="3646" y="5544"/>
                    </a:lnTo>
                    <a:lnTo>
                      <a:pt x="3896" y="5643"/>
                    </a:lnTo>
                    <a:lnTo>
                      <a:pt x="4129" y="5710"/>
                    </a:lnTo>
                    <a:lnTo>
                      <a:pt x="4362" y="5743"/>
                    </a:lnTo>
                    <a:lnTo>
                      <a:pt x="4595" y="5760"/>
                    </a:lnTo>
                    <a:lnTo>
                      <a:pt x="4811" y="5760"/>
                    </a:lnTo>
                    <a:lnTo>
                      <a:pt x="5028" y="5727"/>
                    </a:lnTo>
                    <a:lnTo>
                      <a:pt x="5244" y="5693"/>
                    </a:lnTo>
                    <a:lnTo>
                      <a:pt x="5444" y="5643"/>
                    </a:lnTo>
                    <a:lnTo>
                      <a:pt x="5644" y="5577"/>
                    </a:lnTo>
                    <a:lnTo>
                      <a:pt x="5827" y="5510"/>
                    </a:lnTo>
                    <a:lnTo>
                      <a:pt x="6160" y="5344"/>
                    </a:lnTo>
                    <a:lnTo>
                      <a:pt x="6476" y="5194"/>
                    </a:lnTo>
                    <a:lnTo>
                      <a:pt x="6626" y="5111"/>
                    </a:lnTo>
                    <a:lnTo>
                      <a:pt x="6792" y="5044"/>
                    </a:lnTo>
                    <a:lnTo>
                      <a:pt x="6959" y="5011"/>
                    </a:lnTo>
                    <a:lnTo>
                      <a:pt x="7125" y="4978"/>
                    </a:lnTo>
                    <a:lnTo>
                      <a:pt x="7292" y="4978"/>
                    </a:lnTo>
                    <a:lnTo>
                      <a:pt x="7475" y="4961"/>
                    </a:lnTo>
                    <a:lnTo>
                      <a:pt x="7824" y="4978"/>
                    </a:lnTo>
                    <a:lnTo>
                      <a:pt x="8041" y="5011"/>
                    </a:lnTo>
                    <a:lnTo>
                      <a:pt x="8241" y="5044"/>
                    </a:lnTo>
                    <a:lnTo>
                      <a:pt x="8424" y="5111"/>
                    </a:lnTo>
                    <a:lnTo>
                      <a:pt x="8607" y="5194"/>
                    </a:lnTo>
                    <a:lnTo>
                      <a:pt x="8773" y="5277"/>
                    </a:lnTo>
                    <a:lnTo>
                      <a:pt x="8940" y="5377"/>
                    </a:lnTo>
                    <a:lnTo>
                      <a:pt x="9073" y="5510"/>
                    </a:lnTo>
                    <a:lnTo>
                      <a:pt x="9206" y="5627"/>
                    </a:lnTo>
                    <a:lnTo>
                      <a:pt x="9323" y="5777"/>
                    </a:lnTo>
                    <a:lnTo>
                      <a:pt x="9423" y="5943"/>
                    </a:lnTo>
                    <a:lnTo>
                      <a:pt x="9522" y="6110"/>
                    </a:lnTo>
                    <a:lnTo>
                      <a:pt x="9589" y="6276"/>
                    </a:lnTo>
                    <a:lnTo>
                      <a:pt x="9656" y="6476"/>
                    </a:lnTo>
                    <a:lnTo>
                      <a:pt x="9689" y="6659"/>
                    </a:lnTo>
                    <a:lnTo>
                      <a:pt x="9722" y="6875"/>
                    </a:lnTo>
                    <a:lnTo>
                      <a:pt x="9739" y="7092"/>
                    </a:lnTo>
                    <a:lnTo>
                      <a:pt x="9722" y="7541"/>
                    </a:lnTo>
                    <a:lnTo>
                      <a:pt x="9672" y="8024"/>
                    </a:lnTo>
                    <a:lnTo>
                      <a:pt x="9622" y="8523"/>
                    </a:lnTo>
                    <a:lnTo>
                      <a:pt x="9556" y="9006"/>
                    </a:lnTo>
                    <a:lnTo>
                      <a:pt x="9489" y="9456"/>
                    </a:lnTo>
                    <a:lnTo>
                      <a:pt x="9439" y="9872"/>
                    </a:lnTo>
                    <a:lnTo>
                      <a:pt x="9406" y="10238"/>
                    </a:lnTo>
                    <a:lnTo>
                      <a:pt x="9406" y="10388"/>
                    </a:lnTo>
                    <a:lnTo>
                      <a:pt x="9406" y="10521"/>
                    </a:lnTo>
                    <a:lnTo>
                      <a:pt x="9423" y="10704"/>
                    </a:lnTo>
                    <a:lnTo>
                      <a:pt x="9439" y="10804"/>
                    </a:lnTo>
                    <a:lnTo>
                      <a:pt x="9489" y="10921"/>
                    </a:lnTo>
                    <a:lnTo>
                      <a:pt x="9539" y="11037"/>
                    </a:lnTo>
                    <a:lnTo>
                      <a:pt x="9589" y="11087"/>
                    </a:lnTo>
                    <a:lnTo>
                      <a:pt x="9639" y="11137"/>
                    </a:lnTo>
                    <a:lnTo>
                      <a:pt x="9706" y="11170"/>
                    </a:lnTo>
                    <a:lnTo>
                      <a:pt x="9789" y="11204"/>
                    </a:lnTo>
                    <a:lnTo>
                      <a:pt x="9872" y="11220"/>
                    </a:lnTo>
                    <a:lnTo>
                      <a:pt x="9972" y="11237"/>
                    </a:lnTo>
                    <a:lnTo>
                      <a:pt x="10005" y="11253"/>
                    </a:lnTo>
                    <a:lnTo>
                      <a:pt x="10055" y="11270"/>
                    </a:lnTo>
                    <a:lnTo>
                      <a:pt x="10105" y="11253"/>
                    </a:lnTo>
                    <a:lnTo>
                      <a:pt x="10172" y="11220"/>
                    </a:lnTo>
                    <a:lnTo>
                      <a:pt x="10238" y="11154"/>
                    </a:lnTo>
                    <a:lnTo>
                      <a:pt x="10321" y="11037"/>
                    </a:lnTo>
                    <a:lnTo>
                      <a:pt x="10421" y="10887"/>
                    </a:lnTo>
                    <a:lnTo>
                      <a:pt x="10521" y="10687"/>
                    </a:lnTo>
                    <a:lnTo>
                      <a:pt x="10621" y="10504"/>
                    </a:lnTo>
                    <a:lnTo>
                      <a:pt x="10688" y="10421"/>
                    </a:lnTo>
                    <a:lnTo>
                      <a:pt x="10754" y="10338"/>
                    </a:lnTo>
                    <a:lnTo>
                      <a:pt x="10837" y="10271"/>
                    </a:lnTo>
                    <a:lnTo>
                      <a:pt x="10937" y="10221"/>
                    </a:lnTo>
                    <a:lnTo>
                      <a:pt x="11021" y="10171"/>
                    </a:lnTo>
                    <a:lnTo>
                      <a:pt x="11137" y="10121"/>
                    </a:lnTo>
                    <a:lnTo>
                      <a:pt x="11254" y="10105"/>
                    </a:lnTo>
                    <a:lnTo>
                      <a:pt x="11553" y="10105"/>
                    </a:lnTo>
                    <a:lnTo>
                      <a:pt x="11720" y="10138"/>
                    </a:lnTo>
                    <a:lnTo>
                      <a:pt x="11903" y="10188"/>
                    </a:lnTo>
                    <a:lnTo>
                      <a:pt x="12103" y="10255"/>
                    </a:lnTo>
                    <a:lnTo>
                      <a:pt x="12685" y="9356"/>
                    </a:lnTo>
                    <a:lnTo>
                      <a:pt x="12752" y="9223"/>
                    </a:lnTo>
                    <a:lnTo>
                      <a:pt x="12852" y="9073"/>
                    </a:lnTo>
                    <a:lnTo>
                      <a:pt x="13068" y="8790"/>
                    </a:lnTo>
                    <a:lnTo>
                      <a:pt x="13251" y="8507"/>
                    </a:lnTo>
                    <a:lnTo>
                      <a:pt x="13434" y="8224"/>
                    </a:lnTo>
                    <a:lnTo>
                      <a:pt x="13584" y="7924"/>
                    </a:lnTo>
                    <a:lnTo>
                      <a:pt x="13717" y="7624"/>
                    </a:lnTo>
                    <a:lnTo>
                      <a:pt x="13834" y="7308"/>
                    </a:lnTo>
                    <a:lnTo>
                      <a:pt x="13934" y="6975"/>
                    </a:lnTo>
                    <a:lnTo>
                      <a:pt x="14000" y="6642"/>
                    </a:lnTo>
                    <a:lnTo>
                      <a:pt x="14050" y="6293"/>
                    </a:lnTo>
                    <a:lnTo>
                      <a:pt x="14067" y="5976"/>
                    </a:lnTo>
                    <a:lnTo>
                      <a:pt x="14034" y="5677"/>
                    </a:lnTo>
                    <a:lnTo>
                      <a:pt x="13984" y="5377"/>
                    </a:lnTo>
                    <a:lnTo>
                      <a:pt x="13884" y="5077"/>
                    </a:lnTo>
                    <a:lnTo>
                      <a:pt x="13751" y="4794"/>
                    </a:lnTo>
                    <a:lnTo>
                      <a:pt x="13601" y="4545"/>
                    </a:lnTo>
                    <a:lnTo>
                      <a:pt x="13401" y="4295"/>
                    </a:lnTo>
                    <a:lnTo>
                      <a:pt x="13185" y="4079"/>
                    </a:lnTo>
                    <a:lnTo>
                      <a:pt x="13101" y="4012"/>
                    </a:lnTo>
                    <a:lnTo>
                      <a:pt x="12985" y="3945"/>
                    </a:lnTo>
                    <a:lnTo>
                      <a:pt x="12852" y="3896"/>
                    </a:lnTo>
                    <a:lnTo>
                      <a:pt x="12702" y="3846"/>
                    </a:lnTo>
                    <a:lnTo>
                      <a:pt x="12386" y="3762"/>
                    </a:lnTo>
                    <a:lnTo>
                      <a:pt x="12069" y="3696"/>
                    </a:lnTo>
                    <a:lnTo>
                      <a:pt x="11753" y="3663"/>
                    </a:lnTo>
                    <a:lnTo>
                      <a:pt x="11503" y="3629"/>
                    </a:lnTo>
                    <a:lnTo>
                      <a:pt x="11270" y="3613"/>
                    </a:lnTo>
                    <a:lnTo>
                      <a:pt x="11137" y="3346"/>
                    </a:lnTo>
                    <a:lnTo>
                      <a:pt x="10804" y="2730"/>
                    </a:lnTo>
                    <a:lnTo>
                      <a:pt x="10588" y="2381"/>
                    </a:lnTo>
                    <a:lnTo>
                      <a:pt x="10355" y="2014"/>
                    </a:lnTo>
                    <a:lnTo>
                      <a:pt x="10105" y="1698"/>
                    </a:lnTo>
                    <a:lnTo>
                      <a:pt x="9989" y="1548"/>
                    </a:lnTo>
                    <a:lnTo>
                      <a:pt x="9872" y="1432"/>
                    </a:lnTo>
                    <a:lnTo>
                      <a:pt x="9622" y="1215"/>
                    </a:lnTo>
                    <a:lnTo>
                      <a:pt x="9356" y="999"/>
                    </a:lnTo>
                    <a:lnTo>
                      <a:pt x="9073" y="783"/>
                    </a:lnTo>
                    <a:lnTo>
                      <a:pt x="8773" y="599"/>
                    </a:lnTo>
                    <a:lnTo>
                      <a:pt x="8474" y="433"/>
                    </a:lnTo>
                    <a:lnTo>
                      <a:pt x="8174" y="300"/>
                    </a:lnTo>
                    <a:lnTo>
                      <a:pt x="7841" y="183"/>
                    </a:lnTo>
                    <a:lnTo>
                      <a:pt x="7525" y="83"/>
                    </a:lnTo>
                    <a:lnTo>
                      <a:pt x="7175" y="33"/>
                    </a:lnTo>
                    <a:lnTo>
                      <a:pt x="68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8"/>
              <p:cNvSpPr/>
              <p:nvPr/>
            </p:nvSpPr>
            <p:spPr>
              <a:xfrm flipH="1">
                <a:off x="1980798" y="2291546"/>
                <a:ext cx="39259" cy="2443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850" extrusionOk="0">
                    <a:moveTo>
                      <a:pt x="1332" y="0"/>
                    </a:moveTo>
                    <a:lnTo>
                      <a:pt x="1315" y="17"/>
                    </a:lnTo>
                    <a:lnTo>
                      <a:pt x="1282" y="117"/>
                    </a:lnTo>
                    <a:lnTo>
                      <a:pt x="1232" y="217"/>
                    </a:lnTo>
                    <a:lnTo>
                      <a:pt x="1182" y="300"/>
                    </a:lnTo>
                    <a:lnTo>
                      <a:pt x="1132" y="383"/>
                    </a:lnTo>
                    <a:lnTo>
                      <a:pt x="982" y="533"/>
                    </a:lnTo>
                    <a:lnTo>
                      <a:pt x="832" y="650"/>
                    </a:lnTo>
                    <a:lnTo>
                      <a:pt x="649" y="733"/>
                    </a:lnTo>
                    <a:lnTo>
                      <a:pt x="449" y="783"/>
                    </a:lnTo>
                    <a:lnTo>
                      <a:pt x="350" y="799"/>
                    </a:lnTo>
                    <a:lnTo>
                      <a:pt x="250" y="799"/>
                    </a:lnTo>
                    <a:lnTo>
                      <a:pt x="133" y="783"/>
                    </a:lnTo>
                    <a:lnTo>
                      <a:pt x="33" y="766"/>
                    </a:lnTo>
                    <a:lnTo>
                      <a:pt x="17" y="766"/>
                    </a:lnTo>
                    <a:lnTo>
                      <a:pt x="0" y="783"/>
                    </a:lnTo>
                    <a:lnTo>
                      <a:pt x="0" y="799"/>
                    </a:lnTo>
                    <a:lnTo>
                      <a:pt x="17" y="816"/>
                    </a:lnTo>
                    <a:lnTo>
                      <a:pt x="133" y="833"/>
                    </a:lnTo>
                    <a:lnTo>
                      <a:pt x="233" y="849"/>
                    </a:lnTo>
                    <a:lnTo>
                      <a:pt x="350" y="849"/>
                    </a:lnTo>
                    <a:lnTo>
                      <a:pt x="449" y="833"/>
                    </a:lnTo>
                    <a:lnTo>
                      <a:pt x="549" y="816"/>
                    </a:lnTo>
                    <a:lnTo>
                      <a:pt x="666" y="783"/>
                    </a:lnTo>
                    <a:lnTo>
                      <a:pt x="849" y="700"/>
                    </a:lnTo>
                    <a:lnTo>
                      <a:pt x="1015" y="566"/>
                    </a:lnTo>
                    <a:lnTo>
                      <a:pt x="1099" y="500"/>
                    </a:lnTo>
                    <a:lnTo>
                      <a:pt x="1165" y="417"/>
                    </a:lnTo>
                    <a:lnTo>
                      <a:pt x="1232" y="333"/>
                    </a:lnTo>
                    <a:lnTo>
                      <a:pt x="1282" y="233"/>
                    </a:lnTo>
                    <a:lnTo>
                      <a:pt x="1332" y="134"/>
                    </a:lnTo>
                    <a:lnTo>
                      <a:pt x="1365" y="34"/>
                    </a:lnTo>
                    <a:lnTo>
                      <a:pt x="1365" y="17"/>
                    </a:lnTo>
                    <a:lnTo>
                      <a:pt x="13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8"/>
              <p:cNvSpPr/>
              <p:nvPr/>
            </p:nvSpPr>
            <p:spPr>
              <a:xfrm flipH="1">
                <a:off x="2218104" y="2833614"/>
                <a:ext cx="210549" cy="201456"/>
              </a:xfrm>
              <a:custGeom>
                <a:avLst/>
                <a:gdLst/>
                <a:ahLst/>
                <a:cxnLst/>
                <a:rect l="l" t="t" r="r" b="b"/>
                <a:pathLst>
                  <a:path w="7326" h="7009" extrusionOk="0">
                    <a:moveTo>
                      <a:pt x="1516" y="0"/>
                    </a:moveTo>
                    <a:lnTo>
                      <a:pt x="1282" y="533"/>
                    </a:lnTo>
                    <a:lnTo>
                      <a:pt x="1066" y="1082"/>
                    </a:lnTo>
                    <a:lnTo>
                      <a:pt x="800" y="1765"/>
                    </a:lnTo>
                    <a:lnTo>
                      <a:pt x="533" y="2497"/>
                    </a:lnTo>
                    <a:lnTo>
                      <a:pt x="284" y="3213"/>
                    </a:lnTo>
                    <a:lnTo>
                      <a:pt x="184" y="3546"/>
                    </a:lnTo>
                    <a:lnTo>
                      <a:pt x="101" y="3846"/>
                    </a:lnTo>
                    <a:lnTo>
                      <a:pt x="51" y="4112"/>
                    </a:lnTo>
                    <a:lnTo>
                      <a:pt x="17" y="4345"/>
                    </a:lnTo>
                    <a:lnTo>
                      <a:pt x="1" y="4545"/>
                    </a:lnTo>
                    <a:lnTo>
                      <a:pt x="17" y="4761"/>
                    </a:lnTo>
                    <a:lnTo>
                      <a:pt x="51" y="4994"/>
                    </a:lnTo>
                    <a:lnTo>
                      <a:pt x="101" y="5211"/>
                    </a:lnTo>
                    <a:lnTo>
                      <a:pt x="184" y="5444"/>
                    </a:lnTo>
                    <a:lnTo>
                      <a:pt x="284" y="5677"/>
                    </a:lnTo>
                    <a:lnTo>
                      <a:pt x="400" y="5893"/>
                    </a:lnTo>
                    <a:lnTo>
                      <a:pt x="550" y="6093"/>
                    </a:lnTo>
                    <a:lnTo>
                      <a:pt x="733" y="6293"/>
                    </a:lnTo>
                    <a:lnTo>
                      <a:pt x="933" y="6476"/>
                    </a:lnTo>
                    <a:lnTo>
                      <a:pt x="1166" y="6642"/>
                    </a:lnTo>
                    <a:lnTo>
                      <a:pt x="1432" y="6776"/>
                    </a:lnTo>
                    <a:lnTo>
                      <a:pt x="1715" y="6875"/>
                    </a:lnTo>
                    <a:lnTo>
                      <a:pt x="2048" y="6959"/>
                    </a:lnTo>
                    <a:lnTo>
                      <a:pt x="2215" y="6992"/>
                    </a:lnTo>
                    <a:lnTo>
                      <a:pt x="2398" y="7009"/>
                    </a:lnTo>
                    <a:lnTo>
                      <a:pt x="2797" y="7009"/>
                    </a:lnTo>
                    <a:lnTo>
                      <a:pt x="6659" y="5677"/>
                    </a:lnTo>
                    <a:lnTo>
                      <a:pt x="7325" y="982"/>
                    </a:lnTo>
                    <a:lnTo>
                      <a:pt x="1516" y="0"/>
                    </a:lnTo>
                    <a:close/>
                  </a:path>
                </a:pathLst>
              </a:custGeom>
              <a:solidFill>
                <a:srgbClr val="9E6C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8"/>
              <p:cNvSpPr/>
              <p:nvPr/>
            </p:nvSpPr>
            <p:spPr>
              <a:xfrm flipH="1">
                <a:off x="1439221" y="2534601"/>
                <a:ext cx="340195" cy="349767"/>
              </a:xfrm>
              <a:custGeom>
                <a:avLst/>
                <a:gdLst/>
                <a:ahLst/>
                <a:cxnLst/>
                <a:rect l="l" t="t" r="r" b="b"/>
                <a:pathLst>
                  <a:path w="11837" h="12169" extrusionOk="0">
                    <a:moveTo>
                      <a:pt x="5527" y="0"/>
                    </a:moveTo>
                    <a:lnTo>
                      <a:pt x="0" y="5260"/>
                    </a:lnTo>
                    <a:lnTo>
                      <a:pt x="2897" y="12169"/>
                    </a:lnTo>
                    <a:lnTo>
                      <a:pt x="11836" y="7741"/>
                    </a:lnTo>
                    <a:lnTo>
                      <a:pt x="10038" y="5227"/>
                    </a:lnTo>
                    <a:lnTo>
                      <a:pt x="8557" y="3196"/>
                    </a:lnTo>
                    <a:lnTo>
                      <a:pt x="7908" y="2314"/>
                    </a:lnTo>
                    <a:lnTo>
                      <a:pt x="7392" y="1665"/>
                    </a:lnTo>
                    <a:lnTo>
                      <a:pt x="7092" y="1298"/>
                    </a:lnTo>
                    <a:lnTo>
                      <a:pt x="6776" y="982"/>
                    </a:lnTo>
                    <a:lnTo>
                      <a:pt x="6459" y="699"/>
                    </a:lnTo>
                    <a:lnTo>
                      <a:pt x="6160" y="449"/>
                    </a:lnTo>
                    <a:lnTo>
                      <a:pt x="5910" y="266"/>
                    </a:lnTo>
                    <a:lnTo>
                      <a:pt x="5710" y="117"/>
                    </a:lnTo>
                    <a:lnTo>
                      <a:pt x="55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8"/>
              <p:cNvSpPr/>
              <p:nvPr/>
            </p:nvSpPr>
            <p:spPr>
              <a:xfrm flipH="1">
                <a:off x="2074577" y="2488186"/>
                <a:ext cx="329677" cy="399549"/>
              </a:xfrm>
              <a:custGeom>
                <a:avLst/>
                <a:gdLst/>
                <a:ahLst/>
                <a:cxnLst/>
                <a:rect l="l" t="t" r="r" b="b"/>
                <a:pathLst>
                  <a:path w="11471" h="13901" extrusionOk="0">
                    <a:moveTo>
                      <a:pt x="10455" y="0"/>
                    </a:moveTo>
                    <a:lnTo>
                      <a:pt x="10055" y="17"/>
                    </a:lnTo>
                    <a:lnTo>
                      <a:pt x="9622" y="50"/>
                    </a:lnTo>
                    <a:lnTo>
                      <a:pt x="9140" y="100"/>
                    </a:lnTo>
                    <a:lnTo>
                      <a:pt x="8640" y="200"/>
                    </a:lnTo>
                    <a:lnTo>
                      <a:pt x="8374" y="267"/>
                    </a:lnTo>
                    <a:lnTo>
                      <a:pt x="8108" y="333"/>
                    </a:lnTo>
                    <a:lnTo>
                      <a:pt x="7841" y="433"/>
                    </a:lnTo>
                    <a:lnTo>
                      <a:pt x="7575" y="533"/>
                    </a:lnTo>
                    <a:lnTo>
                      <a:pt x="7309" y="633"/>
                    </a:lnTo>
                    <a:lnTo>
                      <a:pt x="7042" y="766"/>
                    </a:lnTo>
                    <a:lnTo>
                      <a:pt x="6793" y="899"/>
                    </a:lnTo>
                    <a:lnTo>
                      <a:pt x="6526" y="1049"/>
                    </a:lnTo>
                    <a:lnTo>
                      <a:pt x="6276" y="1232"/>
                    </a:lnTo>
                    <a:lnTo>
                      <a:pt x="6027" y="1415"/>
                    </a:lnTo>
                    <a:lnTo>
                      <a:pt x="5777" y="1632"/>
                    </a:lnTo>
                    <a:lnTo>
                      <a:pt x="5544" y="1848"/>
                    </a:lnTo>
                    <a:lnTo>
                      <a:pt x="5311" y="2098"/>
                    </a:lnTo>
                    <a:lnTo>
                      <a:pt x="5095" y="2364"/>
                    </a:lnTo>
                    <a:lnTo>
                      <a:pt x="4878" y="2664"/>
                    </a:lnTo>
                    <a:lnTo>
                      <a:pt x="4595" y="3130"/>
                    </a:lnTo>
                    <a:lnTo>
                      <a:pt x="4262" y="3696"/>
                    </a:lnTo>
                    <a:lnTo>
                      <a:pt x="3896" y="4362"/>
                    </a:lnTo>
                    <a:lnTo>
                      <a:pt x="3064" y="5910"/>
                    </a:lnTo>
                    <a:lnTo>
                      <a:pt x="2181" y="7575"/>
                    </a:lnTo>
                    <a:lnTo>
                      <a:pt x="667" y="10538"/>
                    </a:lnTo>
                    <a:lnTo>
                      <a:pt x="1" y="11853"/>
                    </a:lnTo>
                    <a:lnTo>
                      <a:pt x="8474" y="13900"/>
                    </a:lnTo>
                    <a:lnTo>
                      <a:pt x="11470" y="67"/>
                    </a:lnTo>
                    <a:lnTo>
                      <a:pt x="11304" y="34"/>
                    </a:lnTo>
                    <a:lnTo>
                      <a:pt x="108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8"/>
              <p:cNvSpPr/>
              <p:nvPr/>
            </p:nvSpPr>
            <p:spPr>
              <a:xfrm flipH="1">
                <a:off x="1667906" y="2681464"/>
                <a:ext cx="587561" cy="545475"/>
              </a:xfrm>
              <a:custGeom>
                <a:avLst/>
                <a:gdLst/>
                <a:ahLst/>
                <a:cxnLst/>
                <a:rect l="l" t="t" r="r" b="b"/>
                <a:pathLst>
                  <a:path w="20444" h="18978" extrusionOk="0">
                    <a:moveTo>
                      <a:pt x="5344" y="1"/>
                    </a:moveTo>
                    <a:lnTo>
                      <a:pt x="5145" y="750"/>
                    </a:lnTo>
                    <a:lnTo>
                      <a:pt x="4962" y="1515"/>
                    </a:lnTo>
                    <a:lnTo>
                      <a:pt x="4795" y="2314"/>
                    </a:lnTo>
                    <a:lnTo>
                      <a:pt x="4629" y="3114"/>
                    </a:lnTo>
                    <a:lnTo>
                      <a:pt x="4479" y="3913"/>
                    </a:lnTo>
                    <a:lnTo>
                      <a:pt x="4312" y="4712"/>
                    </a:lnTo>
                    <a:lnTo>
                      <a:pt x="4129" y="5477"/>
                    </a:lnTo>
                    <a:lnTo>
                      <a:pt x="3929" y="6226"/>
                    </a:lnTo>
                    <a:lnTo>
                      <a:pt x="3830" y="6559"/>
                    </a:lnTo>
                    <a:lnTo>
                      <a:pt x="3730" y="6892"/>
                    </a:lnTo>
                    <a:lnTo>
                      <a:pt x="3596" y="7225"/>
                    </a:lnTo>
                    <a:lnTo>
                      <a:pt x="3463" y="7542"/>
                    </a:lnTo>
                    <a:lnTo>
                      <a:pt x="3313" y="7841"/>
                    </a:lnTo>
                    <a:lnTo>
                      <a:pt x="3114" y="8124"/>
                    </a:lnTo>
                    <a:lnTo>
                      <a:pt x="3014" y="8241"/>
                    </a:lnTo>
                    <a:lnTo>
                      <a:pt x="2897" y="8374"/>
                    </a:lnTo>
                    <a:lnTo>
                      <a:pt x="2764" y="8490"/>
                    </a:lnTo>
                    <a:lnTo>
                      <a:pt x="2631" y="8590"/>
                    </a:lnTo>
                    <a:lnTo>
                      <a:pt x="1" y="16581"/>
                    </a:lnTo>
                    <a:lnTo>
                      <a:pt x="800" y="16847"/>
                    </a:lnTo>
                    <a:lnTo>
                      <a:pt x="1566" y="17097"/>
                    </a:lnTo>
                    <a:lnTo>
                      <a:pt x="2315" y="17330"/>
                    </a:lnTo>
                    <a:lnTo>
                      <a:pt x="3031" y="17546"/>
                    </a:lnTo>
                    <a:lnTo>
                      <a:pt x="3746" y="17746"/>
                    </a:lnTo>
                    <a:lnTo>
                      <a:pt x="4429" y="17913"/>
                    </a:lnTo>
                    <a:lnTo>
                      <a:pt x="5111" y="18079"/>
                    </a:lnTo>
                    <a:lnTo>
                      <a:pt x="5761" y="18229"/>
                    </a:lnTo>
                    <a:lnTo>
                      <a:pt x="6393" y="18379"/>
                    </a:lnTo>
                    <a:lnTo>
                      <a:pt x="7009" y="18495"/>
                    </a:lnTo>
                    <a:lnTo>
                      <a:pt x="7608" y="18595"/>
                    </a:lnTo>
                    <a:lnTo>
                      <a:pt x="8191" y="18695"/>
                    </a:lnTo>
                    <a:lnTo>
                      <a:pt x="8757" y="18762"/>
                    </a:lnTo>
                    <a:lnTo>
                      <a:pt x="9306" y="18828"/>
                    </a:lnTo>
                    <a:lnTo>
                      <a:pt x="9839" y="18895"/>
                    </a:lnTo>
                    <a:lnTo>
                      <a:pt x="10355" y="18928"/>
                    </a:lnTo>
                    <a:lnTo>
                      <a:pt x="10854" y="18961"/>
                    </a:lnTo>
                    <a:lnTo>
                      <a:pt x="11337" y="18978"/>
                    </a:lnTo>
                    <a:lnTo>
                      <a:pt x="12253" y="18978"/>
                    </a:lnTo>
                    <a:lnTo>
                      <a:pt x="12702" y="18961"/>
                    </a:lnTo>
                    <a:lnTo>
                      <a:pt x="13118" y="18945"/>
                    </a:lnTo>
                    <a:lnTo>
                      <a:pt x="13535" y="18911"/>
                    </a:lnTo>
                    <a:lnTo>
                      <a:pt x="13917" y="18878"/>
                    </a:lnTo>
                    <a:lnTo>
                      <a:pt x="14667" y="18762"/>
                    </a:lnTo>
                    <a:lnTo>
                      <a:pt x="15349" y="18628"/>
                    </a:lnTo>
                    <a:lnTo>
                      <a:pt x="15982" y="18479"/>
                    </a:lnTo>
                    <a:lnTo>
                      <a:pt x="16564" y="18295"/>
                    </a:lnTo>
                    <a:lnTo>
                      <a:pt x="17097" y="18096"/>
                    </a:lnTo>
                    <a:lnTo>
                      <a:pt x="17596" y="17863"/>
                    </a:lnTo>
                    <a:lnTo>
                      <a:pt x="18029" y="17646"/>
                    </a:lnTo>
                    <a:lnTo>
                      <a:pt x="18429" y="17397"/>
                    </a:lnTo>
                    <a:lnTo>
                      <a:pt x="18778" y="17163"/>
                    </a:lnTo>
                    <a:lnTo>
                      <a:pt x="19095" y="16914"/>
                    </a:lnTo>
                    <a:lnTo>
                      <a:pt x="19378" y="16664"/>
                    </a:lnTo>
                    <a:lnTo>
                      <a:pt x="19611" y="16431"/>
                    </a:lnTo>
                    <a:lnTo>
                      <a:pt x="19810" y="16198"/>
                    </a:lnTo>
                    <a:lnTo>
                      <a:pt x="19977" y="15982"/>
                    </a:lnTo>
                    <a:lnTo>
                      <a:pt x="20127" y="15782"/>
                    </a:lnTo>
                    <a:lnTo>
                      <a:pt x="20243" y="15599"/>
                    </a:lnTo>
                    <a:lnTo>
                      <a:pt x="20327" y="15432"/>
                    </a:lnTo>
                    <a:lnTo>
                      <a:pt x="20376" y="15299"/>
                    </a:lnTo>
                    <a:lnTo>
                      <a:pt x="20410" y="15199"/>
                    </a:lnTo>
                    <a:lnTo>
                      <a:pt x="20426" y="15133"/>
                    </a:lnTo>
                    <a:lnTo>
                      <a:pt x="20443" y="14916"/>
                    </a:lnTo>
                    <a:lnTo>
                      <a:pt x="20426" y="14733"/>
                    </a:lnTo>
                    <a:lnTo>
                      <a:pt x="20410" y="14550"/>
                    </a:lnTo>
                    <a:lnTo>
                      <a:pt x="20376" y="14400"/>
                    </a:lnTo>
                    <a:lnTo>
                      <a:pt x="20327" y="14267"/>
                    </a:lnTo>
                    <a:lnTo>
                      <a:pt x="20260" y="14134"/>
                    </a:lnTo>
                    <a:lnTo>
                      <a:pt x="20210" y="14017"/>
                    </a:lnTo>
                    <a:lnTo>
                      <a:pt x="20143" y="13934"/>
                    </a:lnTo>
                    <a:lnTo>
                      <a:pt x="20010" y="13767"/>
                    </a:lnTo>
                    <a:lnTo>
                      <a:pt x="19894" y="13668"/>
                    </a:lnTo>
                    <a:lnTo>
                      <a:pt x="19794" y="13584"/>
                    </a:lnTo>
                    <a:lnTo>
                      <a:pt x="20293" y="2314"/>
                    </a:lnTo>
                    <a:lnTo>
                      <a:pt x="53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8"/>
              <p:cNvSpPr/>
              <p:nvPr/>
            </p:nvSpPr>
            <p:spPr>
              <a:xfrm flipH="1">
                <a:off x="1643046" y="2470942"/>
                <a:ext cx="522953" cy="519664"/>
              </a:xfrm>
              <a:custGeom>
                <a:avLst/>
                <a:gdLst/>
                <a:ahLst/>
                <a:cxnLst/>
                <a:rect l="l" t="t" r="r" b="b"/>
                <a:pathLst>
                  <a:path w="18196" h="18080" extrusionOk="0">
                    <a:moveTo>
                      <a:pt x="10522" y="1"/>
                    </a:moveTo>
                    <a:lnTo>
                      <a:pt x="10288" y="151"/>
                    </a:lnTo>
                    <a:lnTo>
                      <a:pt x="10022" y="284"/>
                    </a:lnTo>
                    <a:lnTo>
                      <a:pt x="9756" y="417"/>
                    </a:lnTo>
                    <a:lnTo>
                      <a:pt x="9456" y="550"/>
                    </a:lnTo>
                    <a:lnTo>
                      <a:pt x="9140" y="667"/>
                    </a:lnTo>
                    <a:lnTo>
                      <a:pt x="8790" y="750"/>
                    </a:lnTo>
                    <a:lnTo>
                      <a:pt x="8441" y="817"/>
                    </a:lnTo>
                    <a:lnTo>
                      <a:pt x="8074" y="867"/>
                    </a:lnTo>
                    <a:lnTo>
                      <a:pt x="7675" y="900"/>
                    </a:lnTo>
                    <a:lnTo>
                      <a:pt x="7275" y="900"/>
                    </a:lnTo>
                    <a:lnTo>
                      <a:pt x="6859" y="850"/>
                    </a:lnTo>
                    <a:lnTo>
                      <a:pt x="6443" y="783"/>
                    </a:lnTo>
                    <a:lnTo>
                      <a:pt x="5994" y="684"/>
                    </a:lnTo>
                    <a:lnTo>
                      <a:pt x="5544" y="534"/>
                    </a:lnTo>
                    <a:lnTo>
                      <a:pt x="5095" y="334"/>
                    </a:lnTo>
                    <a:lnTo>
                      <a:pt x="4862" y="217"/>
                    </a:lnTo>
                    <a:lnTo>
                      <a:pt x="4629" y="84"/>
                    </a:lnTo>
                    <a:lnTo>
                      <a:pt x="4162" y="167"/>
                    </a:lnTo>
                    <a:lnTo>
                      <a:pt x="3014" y="401"/>
                    </a:lnTo>
                    <a:lnTo>
                      <a:pt x="2281" y="567"/>
                    </a:lnTo>
                    <a:lnTo>
                      <a:pt x="1499" y="750"/>
                    </a:lnTo>
                    <a:lnTo>
                      <a:pt x="733" y="950"/>
                    </a:lnTo>
                    <a:lnTo>
                      <a:pt x="1" y="1183"/>
                    </a:lnTo>
                    <a:lnTo>
                      <a:pt x="1216" y="11204"/>
                    </a:lnTo>
                    <a:lnTo>
                      <a:pt x="1882" y="15333"/>
                    </a:lnTo>
                    <a:lnTo>
                      <a:pt x="2132" y="16898"/>
                    </a:lnTo>
                    <a:lnTo>
                      <a:pt x="2365" y="18079"/>
                    </a:lnTo>
                    <a:lnTo>
                      <a:pt x="16215" y="18079"/>
                    </a:lnTo>
                    <a:lnTo>
                      <a:pt x="18196" y="301"/>
                    </a:lnTo>
                    <a:lnTo>
                      <a:pt x="1052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8"/>
              <p:cNvSpPr/>
              <p:nvPr/>
            </p:nvSpPr>
            <p:spPr>
              <a:xfrm flipH="1">
                <a:off x="1650230" y="2492497"/>
                <a:ext cx="56934" cy="114855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3996" extrusionOk="0">
                    <a:moveTo>
                      <a:pt x="1948" y="0"/>
                    </a:moveTo>
                    <a:lnTo>
                      <a:pt x="1615" y="300"/>
                    </a:lnTo>
                    <a:lnTo>
                      <a:pt x="1298" y="616"/>
                    </a:lnTo>
                    <a:lnTo>
                      <a:pt x="1015" y="966"/>
                    </a:lnTo>
                    <a:lnTo>
                      <a:pt x="782" y="1332"/>
                    </a:lnTo>
                    <a:lnTo>
                      <a:pt x="566" y="1731"/>
                    </a:lnTo>
                    <a:lnTo>
                      <a:pt x="383" y="2131"/>
                    </a:lnTo>
                    <a:lnTo>
                      <a:pt x="233" y="2547"/>
                    </a:lnTo>
                    <a:lnTo>
                      <a:pt x="117" y="2980"/>
                    </a:lnTo>
                    <a:lnTo>
                      <a:pt x="67" y="3230"/>
                    </a:lnTo>
                    <a:lnTo>
                      <a:pt x="33" y="3479"/>
                    </a:lnTo>
                    <a:lnTo>
                      <a:pt x="17" y="3729"/>
                    </a:lnTo>
                    <a:lnTo>
                      <a:pt x="0" y="3979"/>
                    </a:lnTo>
                    <a:lnTo>
                      <a:pt x="0" y="3995"/>
                    </a:lnTo>
                    <a:lnTo>
                      <a:pt x="33" y="3995"/>
                    </a:lnTo>
                    <a:lnTo>
                      <a:pt x="50" y="3979"/>
                    </a:lnTo>
                    <a:lnTo>
                      <a:pt x="83" y="3529"/>
                    </a:lnTo>
                    <a:lnTo>
                      <a:pt x="150" y="3096"/>
                    </a:lnTo>
                    <a:lnTo>
                      <a:pt x="250" y="2664"/>
                    </a:lnTo>
                    <a:lnTo>
                      <a:pt x="383" y="2247"/>
                    </a:lnTo>
                    <a:lnTo>
                      <a:pt x="566" y="1848"/>
                    </a:lnTo>
                    <a:lnTo>
                      <a:pt x="766" y="1448"/>
                    </a:lnTo>
                    <a:lnTo>
                      <a:pt x="999" y="1082"/>
                    </a:lnTo>
                    <a:lnTo>
                      <a:pt x="1265" y="733"/>
                    </a:lnTo>
                    <a:lnTo>
                      <a:pt x="1432" y="549"/>
                    </a:lnTo>
                    <a:lnTo>
                      <a:pt x="1615" y="366"/>
                    </a:lnTo>
                    <a:lnTo>
                      <a:pt x="1781" y="200"/>
                    </a:lnTo>
                    <a:lnTo>
                      <a:pt x="1981" y="33"/>
                    </a:lnTo>
                    <a:lnTo>
                      <a:pt x="1981" y="17"/>
                    </a:lnTo>
                    <a:lnTo>
                      <a:pt x="198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8"/>
              <p:cNvSpPr/>
              <p:nvPr/>
            </p:nvSpPr>
            <p:spPr>
              <a:xfrm flipH="1">
                <a:off x="2173126" y="2621655"/>
                <a:ext cx="5777" cy="3096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0772" extrusionOk="0">
                    <a:moveTo>
                      <a:pt x="183" y="1"/>
                    </a:moveTo>
                    <a:lnTo>
                      <a:pt x="167" y="17"/>
                    </a:lnTo>
                    <a:lnTo>
                      <a:pt x="150" y="34"/>
                    </a:lnTo>
                    <a:lnTo>
                      <a:pt x="133" y="1099"/>
                    </a:lnTo>
                    <a:lnTo>
                      <a:pt x="100" y="3663"/>
                    </a:lnTo>
                    <a:lnTo>
                      <a:pt x="67" y="6759"/>
                    </a:lnTo>
                    <a:lnTo>
                      <a:pt x="34" y="9439"/>
                    </a:lnTo>
                    <a:lnTo>
                      <a:pt x="17" y="10322"/>
                    </a:lnTo>
                    <a:lnTo>
                      <a:pt x="0" y="10522"/>
                    </a:lnTo>
                    <a:lnTo>
                      <a:pt x="17" y="10738"/>
                    </a:lnTo>
                    <a:lnTo>
                      <a:pt x="17" y="10755"/>
                    </a:lnTo>
                    <a:lnTo>
                      <a:pt x="17" y="10771"/>
                    </a:lnTo>
                    <a:lnTo>
                      <a:pt x="50" y="10771"/>
                    </a:lnTo>
                    <a:lnTo>
                      <a:pt x="67" y="10755"/>
                    </a:lnTo>
                    <a:lnTo>
                      <a:pt x="67" y="9689"/>
                    </a:lnTo>
                    <a:lnTo>
                      <a:pt x="100" y="7126"/>
                    </a:lnTo>
                    <a:lnTo>
                      <a:pt x="150" y="4029"/>
                    </a:lnTo>
                    <a:lnTo>
                      <a:pt x="183" y="1349"/>
                    </a:lnTo>
                    <a:lnTo>
                      <a:pt x="200" y="467"/>
                    </a:lnTo>
                    <a:lnTo>
                      <a:pt x="200" y="250"/>
                    </a:lnTo>
                    <a:lnTo>
                      <a:pt x="200" y="51"/>
                    </a:lnTo>
                    <a:lnTo>
                      <a:pt x="200" y="34"/>
                    </a:lnTo>
                    <a:lnTo>
                      <a:pt x="200" y="17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8"/>
              <p:cNvSpPr/>
              <p:nvPr/>
            </p:nvSpPr>
            <p:spPr>
              <a:xfrm flipH="1">
                <a:off x="1767432" y="3082877"/>
                <a:ext cx="255039" cy="45471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1582" extrusionOk="0">
                    <a:moveTo>
                      <a:pt x="8840" y="0"/>
                    </a:moveTo>
                    <a:lnTo>
                      <a:pt x="8441" y="200"/>
                    </a:lnTo>
                    <a:lnTo>
                      <a:pt x="8025" y="366"/>
                    </a:lnTo>
                    <a:lnTo>
                      <a:pt x="7625" y="533"/>
                    </a:lnTo>
                    <a:lnTo>
                      <a:pt x="7209" y="683"/>
                    </a:lnTo>
                    <a:lnTo>
                      <a:pt x="6793" y="816"/>
                    </a:lnTo>
                    <a:lnTo>
                      <a:pt x="6376" y="949"/>
                    </a:lnTo>
                    <a:lnTo>
                      <a:pt x="5944" y="1066"/>
                    </a:lnTo>
                    <a:lnTo>
                      <a:pt x="5528" y="1166"/>
                    </a:lnTo>
                    <a:lnTo>
                      <a:pt x="5095" y="1249"/>
                    </a:lnTo>
                    <a:lnTo>
                      <a:pt x="4645" y="1332"/>
                    </a:lnTo>
                    <a:lnTo>
                      <a:pt x="4212" y="1399"/>
                    </a:lnTo>
                    <a:lnTo>
                      <a:pt x="3780" y="1449"/>
                    </a:lnTo>
                    <a:lnTo>
                      <a:pt x="3330" y="1482"/>
                    </a:lnTo>
                    <a:lnTo>
                      <a:pt x="2897" y="1515"/>
                    </a:lnTo>
                    <a:lnTo>
                      <a:pt x="2448" y="1532"/>
                    </a:lnTo>
                    <a:lnTo>
                      <a:pt x="2015" y="1532"/>
                    </a:lnTo>
                    <a:lnTo>
                      <a:pt x="1516" y="1515"/>
                    </a:lnTo>
                    <a:lnTo>
                      <a:pt x="1016" y="1482"/>
                    </a:lnTo>
                    <a:lnTo>
                      <a:pt x="517" y="1432"/>
                    </a:lnTo>
                    <a:lnTo>
                      <a:pt x="34" y="1365"/>
                    </a:lnTo>
                    <a:lnTo>
                      <a:pt x="17" y="1365"/>
                    </a:lnTo>
                    <a:lnTo>
                      <a:pt x="1" y="1382"/>
                    </a:lnTo>
                    <a:lnTo>
                      <a:pt x="1" y="1399"/>
                    </a:lnTo>
                    <a:lnTo>
                      <a:pt x="17" y="1415"/>
                    </a:lnTo>
                    <a:lnTo>
                      <a:pt x="450" y="1465"/>
                    </a:lnTo>
                    <a:lnTo>
                      <a:pt x="900" y="1515"/>
                    </a:lnTo>
                    <a:lnTo>
                      <a:pt x="1333" y="1548"/>
                    </a:lnTo>
                    <a:lnTo>
                      <a:pt x="1782" y="1565"/>
                    </a:lnTo>
                    <a:lnTo>
                      <a:pt x="2231" y="1582"/>
                    </a:lnTo>
                    <a:lnTo>
                      <a:pt x="2664" y="1565"/>
                    </a:lnTo>
                    <a:lnTo>
                      <a:pt x="3114" y="1548"/>
                    </a:lnTo>
                    <a:lnTo>
                      <a:pt x="3547" y="1515"/>
                    </a:lnTo>
                    <a:lnTo>
                      <a:pt x="3996" y="1465"/>
                    </a:lnTo>
                    <a:lnTo>
                      <a:pt x="4429" y="1415"/>
                    </a:lnTo>
                    <a:lnTo>
                      <a:pt x="4862" y="1349"/>
                    </a:lnTo>
                    <a:lnTo>
                      <a:pt x="5311" y="1265"/>
                    </a:lnTo>
                    <a:lnTo>
                      <a:pt x="5744" y="1166"/>
                    </a:lnTo>
                    <a:lnTo>
                      <a:pt x="6160" y="1049"/>
                    </a:lnTo>
                    <a:lnTo>
                      <a:pt x="6593" y="932"/>
                    </a:lnTo>
                    <a:lnTo>
                      <a:pt x="7009" y="799"/>
                    </a:lnTo>
                    <a:lnTo>
                      <a:pt x="7492" y="633"/>
                    </a:lnTo>
                    <a:lnTo>
                      <a:pt x="7958" y="450"/>
                    </a:lnTo>
                    <a:lnTo>
                      <a:pt x="8407" y="267"/>
                    </a:lnTo>
                    <a:lnTo>
                      <a:pt x="8857" y="50"/>
                    </a:lnTo>
                    <a:lnTo>
                      <a:pt x="8874" y="34"/>
                    </a:lnTo>
                    <a:lnTo>
                      <a:pt x="8874" y="17"/>
                    </a:lnTo>
                    <a:lnTo>
                      <a:pt x="885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8"/>
              <p:cNvSpPr/>
              <p:nvPr/>
            </p:nvSpPr>
            <p:spPr>
              <a:xfrm flipH="1">
                <a:off x="2241068" y="2865171"/>
                <a:ext cx="133526" cy="45011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1566" extrusionOk="0">
                    <a:moveTo>
                      <a:pt x="4629" y="1"/>
                    </a:moveTo>
                    <a:lnTo>
                      <a:pt x="4146" y="34"/>
                    </a:lnTo>
                    <a:lnTo>
                      <a:pt x="3680" y="101"/>
                    </a:lnTo>
                    <a:lnTo>
                      <a:pt x="3214" y="184"/>
                    </a:lnTo>
                    <a:lnTo>
                      <a:pt x="2747" y="301"/>
                    </a:lnTo>
                    <a:lnTo>
                      <a:pt x="2281" y="434"/>
                    </a:lnTo>
                    <a:lnTo>
                      <a:pt x="1832" y="584"/>
                    </a:lnTo>
                    <a:lnTo>
                      <a:pt x="1399" y="767"/>
                    </a:lnTo>
                    <a:lnTo>
                      <a:pt x="966" y="966"/>
                    </a:lnTo>
                    <a:lnTo>
                      <a:pt x="483" y="1233"/>
                    </a:lnTo>
                    <a:lnTo>
                      <a:pt x="17" y="1516"/>
                    </a:lnTo>
                    <a:lnTo>
                      <a:pt x="1" y="1532"/>
                    </a:lnTo>
                    <a:lnTo>
                      <a:pt x="1" y="1549"/>
                    </a:lnTo>
                    <a:lnTo>
                      <a:pt x="17" y="1566"/>
                    </a:lnTo>
                    <a:lnTo>
                      <a:pt x="34" y="1566"/>
                    </a:lnTo>
                    <a:lnTo>
                      <a:pt x="434" y="1316"/>
                    </a:lnTo>
                    <a:lnTo>
                      <a:pt x="850" y="1083"/>
                    </a:lnTo>
                    <a:lnTo>
                      <a:pt x="1283" y="867"/>
                    </a:lnTo>
                    <a:lnTo>
                      <a:pt x="1715" y="683"/>
                    </a:lnTo>
                    <a:lnTo>
                      <a:pt x="2165" y="517"/>
                    </a:lnTo>
                    <a:lnTo>
                      <a:pt x="2614" y="384"/>
                    </a:lnTo>
                    <a:lnTo>
                      <a:pt x="3064" y="267"/>
                    </a:lnTo>
                    <a:lnTo>
                      <a:pt x="3530" y="167"/>
                    </a:lnTo>
                    <a:lnTo>
                      <a:pt x="4079" y="101"/>
                    </a:lnTo>
                    <a:lnTo>
                      <a:pt x="4629" y="51"/>
                    </a:lnTo>
                    <a:lnTo>
                      <a:pt x="4645" y="51"/>
                    </a:lnTo>
                    <a:lnTo>
                      <a:pt x="4645" y="34"/>
                    </a:lnTo>
                    <a:lnTo>
                      <a:pt x="4645" y="18"/>
                    </a:lnTo>
                    <a:lnTo>
                      <a:pt x="4629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8"/>
              <p:cNvSpPr/>
              <p:nvPr/>
            </p:nvSpPr>
            <p:spPr>
              <a:xfrm flipH="1">
                <a:off x="1342597" y="2766621"/>
                <a:ext cx="280387" cy="183780"/>
              </a:xfrm>
              <a:custGeom>
                <a:avLst/>
                <a:gdLst/>
                <a:ahLst/>
                <a:cxnLst/>
                <a:rect l="l" t="t" r="r" b="b"/>
                <a:pathLst>
                  <a:path w="9756" h="6394" extrusionOk="0">
                    <a:moveTo>
                      <a:pt x="5727" y="1"/>
                    </a:moveTo>
                    <a:lnTo>
                      <a:pt x="1" y="2747"/>
                    </a:lnTo>
                    <a:lnTo>
                      <a:pt x="4479" y="6393"/>
                    </a:lnTo>
                    <a:lnTo>
                      <a:pt x="9756" y="5511"/>
                    </a:lnTo>
                    <a:lnTo>
                      <a:pt x="5727" y="1"/>
                    </a:lnTo>
                    <a:close/>
                  </a:path>
                </a:pathLst>
              </a:custGeom>
              <a:solidFill>
                <a:srgbClr val="9E6C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8"/>
              <p:cNvSpPr/>
              <p:nvPr/>
            </p:nvSpPr>
            <p:spPr>
              <a:xfrm flipH="1">
                <a:off x="1317709" y="2008312"/>
                <a:ext cx="1264991" cy="1523467"/>
              </a:xfrm>
              <a:custGeom>
                <a:avLst/>
                <a:gdLst/>
                <a:ahLst/>
                <a:cxnLst/>
                <a:rect l="l" t="t" r="r" b="b"/>
                <a:pathLst>
                  <a:path w="44015" h="53004" extrusionOk="0">
                    <a:moveTo>
                      <a:pt x="35858" y="1"/>
                    </a:moveTo>
                    <a:lnTo>
                      <a:pt x="899" y="44697"/>
                    </a:lnTo>
                    <a:lnTo>
                      <a:pt x="0" y="53004"/>
                    </a:lnTo>
                    <a:lnTo>
                      <a:pt x="8457" y="50757"/>
                    </a:lnTo>
                    <a:lnTo>
                      <a:pt x="42733" y="7941"/>
                    </a:lnTo>
                    <a:lnTo>
                      <a:pt x="44014" y="6176"/>
                    </a:lnTo>
                    <a:lnTo>
                      <a:pt x="3585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8"/>
              <p:cNvSpPr/>
              <p:nvPr/>
            </p:nvSpPr>
            <p:spPr>
              <a:xfrm flipH="1">
                <a:off x="1396658" y="2068120"/>
                <a:ext cx="1086056" cy="1339257"/>
              </a:xfrm>
              <a:custGeom>
                <a:avLst/>
                <a:gdLst/>
                <a:ahLst/>
                <a:cxnLst/>
                <a:rect l="l" t="t" r="r" b="b"/>
                <a:pathLst>
                  <a:path w="37789" h="46595" extrusionOk="0">
                    <a:moveTo>
                      <a:pt x="35275" y="0"/>
                    </a:moveTo>
                    <a:lnTo>
                      <a:pt x="1" y="44697"/>
                    </a:lnTo>
                    <a:lnTo>
                      <a:pt x="2331" y="46595"/>
                    </a:lnTo>
                    <a:lnTo>
                      <a:pt x="37789" y="1898"/>
                    </a:lnTo>
                    <a:lnTo>
                      <a:pt x="352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8"/>
              <p:cNvSpPr/>
              <p:nvPr/>
            </p:nvSpPr>
            <p:spPr>
              <a:xfrm flipH="1">
                <a:off x="1396658" y="2068120"/>
                <a:ext cx="1086056" cy="1339257"/>
              </a:xfrm>
              <a:custGeom>
                <a:avLst/>
                <a:gdLst/>
                <a:ahLst/>
                <a:cxnLst/>
                <a:rect l="l" t="t" r="r" b="b"/>
                <a:pathLst>
                  <a:path w="37789" h="46595" fill="none" extrusionOk="0">
                    <a:moveTo>
                      <a:pt x="37789" y="1898"/>
                    </a:moveTo>
                    <a:lnTo>
                      <a:pt x="2331" y="46595"/>
                    </a:lnTo>
                    <a:lnTo>
                      <a:pt x="1" y="44697"/>
                    </a:lnTo>
                    <a:lnTo>
                      <a:pt x="35275" y="0"/>
                    </a:lnTo>
                    <a:lnTo>
                      <a:pt x="37789" y="189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8"/>
              <p:cNvSpPr/>
              <p:nvPr/>
            </p:nvSpPr>
            <p:spPr>
              <a:xfrm flipH="1">
                <a:off x="2341543" y="3292910"/>
                <a:ext cx="230638" cy="213413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7425" extrusionOk="0">
                    <a:moveTo>
                      <a:pt x="533" y="0"/>
                    </a:moveTo>
                    <a:lnTo>
                      <a:pt x="1" y="4944"/>
                    </a:lnTo>
                    <a:lnTo>
                      <a:pt x="2947" y="7425"/>
                    </a:lnTo>
                    <a:lnTo>
                      <a:pt x="8024" y="6076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38"/>
              <p:cNvSpPr/>
              <p:nvPr/>
            </p:nvSpPr>
            <p:spPr>
              <a:xfrm flipH="1">
                <a:off x="1306241" y="1978163"/>
                <a:ext cx="245928" cy="207693"/>
              </a:xfrm>
              <a:custGeom>
                <a:avLst/>
                <a:gdLst/>
                <a:ahLst/>
                <a:cxnLst/>
                <a:rect l="l" t="t" r="r" b="b"/>
                <a:pathLst>
                  <a:path w="8557" h="7226" extrusionOk="0">
                    <a:moveTo>
                      <a:pt x="2481" y="1"/>
                    </a:moveTo>
                    <a:lnTo>
                      <a:pt x="2081" y="51"/>
                    </a:lnTo>
                    <a:lnTo>
                      <a:pt x="1699" y="117"/>
                    </a:lnTo>
                    <a:lnTo>
                      <a:pt x="1499" y="167"/>
                    </a:lnTo>
                    <a:lnTo>
                      <a:pt x="1316" y="234"/>
                    </a:lnTo>
                    <a:lnTo>
                      <a:pt x="1133" y="300"/>
                    </a:lnTo>
                    <a:lnTo>
                      <a:pt x="966" y="384"/>
                    </a:lnTo>
                    <a:lnTo>
                      <a:pt x="783" y="467"/>
                    </a:lnTo>
                    <a:lnTo>
                      <a:pt x="616" y="567"/>
                    </a:lnTo>
                    <a:lnTo>
                      <a:pt x="450" y="667"/>
                    </a:lnTo>
                    <a:lnTo>
                      <a:pt x="300" y="783"/>
                    </a:lnTo>
                    <a:lnTo>
                      <a:pt x="150" y="916"/>
                    </a:lnTo>
                    <a:lnTo>
                      <a:pt x="1" y="1050"/>
                    </a:lnTo>
                    <a:lnTo>
                      <a:pt x="8157" y="7225"/>
                    </a:lnTo>
                    <a:lnTo>
                      <a:pt x="8257" y="7042"/>
                    </a:lnTo>
                    <a:lnTo>
                      <a:pt x="8324" y="6859"/>
                    </a:lnTo>
                    <a:lnTo>
                      <a:pt x="8391" y="6660"/>
                    </a:lnTo>
                    <a:lnTo>
                      <a:pt x="8457" y="6460"/>
                    </a:lnTo>
                    <a:lnTo>
                      <a:pt x="8490" y="6260"/>
                    </a:lnTo>
                    <a:lnTo>
                      <a:pt x="8524" y="6060"/>
                    </a:lnTo>
                    <a:lnTo>
                      <a:pt x="8540" y="5860"/>
                    </a:lnTo>
                    <a:lnTo>
                      <a:pt x="8557" y="5661"/>
                    </a:lnTo>
                    <a:lnTo>
                      <a:pt x="8557" y="5461"/>
                    </a:lnTo>
                    <a:lnTo>
                      <a:pt x="8540" y="5261"/>
                    </a:lnTo>
                    <a:lnTo>
                      <a:pt x="8490" y="4862"/>
                    </a:lnTo>
                    <a:lnTo>
                      <a:pt x="8391" y="4462"/>
                    </a:lnTo>
                    <a:lnTo>
                      <a:pt x="8274" y="4063"/>
                    </a:lnTo>
                    <a:lnTo>
                      <a:pt x="8124" y="3680"/>
                    </a:lnTo>
                    <a:lnTo>
                      <a:pt x="7941" y="3313"/>
                    </a:lnTo>
                    <a:lnTo>
                      <a:pt x="7725" y="2947"/>
                    </a:lnTo>
                    <a:lnTo>
                      <a:pt x="7492" y="2598"/>
                    </a:lnTo>
                    <a:lnTo>
                      <a:pt x="7225" y="2265"/>
                    </a:lnTo>
                    <a:lnTo>
                      <a:pt x="6959" y="1965"/>
                    </a:lnTo>
                    <a:lnTo>
                      <a:pt x="6659" y="1682"/>
                    </a:lnTo>
                    <a:lnTo>
                      <a:pt x="6360" y="1416"/>
                    </a:lnTo>
                    <a:lnTo>
                      <a:pt x="5927" y="1099"/>
                    </a:lnTo>
                    <a:lnTo>
                      <a:pt x="5494" y="833"/>
                    </a:lnTo>
                    <a:lnTo>
                      <a:pt x="5045" y="600"/>
                    </a:lnTo>
                    <a:lnTo>
                      <a:pt x="4612" y="400"/>
                    </a:lnTo>
                    <a:lnTo>
                      <a:pt x="4179" y="250"/>
                    </a:lnTo>
                    <a:lnTo>
                      <a:pt x="3746" y="134"/>
                    </a:lnTo>
                    <a:lnTo>
                      <a:pt x="3313" y="51"/>
                    </a:lnTo>
                    <a:lnTo>
                      <a:pt x="2897" y="17"/>
                    </a:lnTo>
                    <a:lnTo>
                      <a:pt x="24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38"/>
              <p:cNvSpPr/>
              <p:nvPr/>
            </p:nvSpPr>
            <p:spPr>
              <a:xfrm flipH="1">
                <a:off x="1317708" y="2008312"/>
                <a:ext cx="272254" cy="228273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7942" extrusionOk="0">
                    <a:moveTo>
                      <a:pt x="1316" y="1"/>
                    </a:moveTo>
                    <a:lnTo>
                      <a:pt x="0" y="1682"/>
                    </a:lnTo>
                    <a:lnTo>
                      <a:pt x="8191" y="7941"/>
                    </a:lnTo>
                    <a:lnTo>
                      <a:pt x="9472" y="6176"/>
                    </a:lnTo>
                    <a:lnTo>
                      <a:pt x="13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8"/>
              <p:cNvSpPr/>
              <p:nvPr/>
            </p:nvSpPr>
            <p:spPr>
              <a:xfrm flipH="1">
                <a:off x="1327279" y="2804903"/>
                <a:ext cx="485620" cy="259832"/>
              </a:xfrm>
              <a:custGeom>
                <a:avLst/>
                <a:gdLst/>
                <a:ahLst/>
                <a:cxnLst/>
                <a:rect l="l" t="t" r="r" b="b"/>
                <a:pathLst>
                  <a:path w="16897" h="9040" extrusionOk="0">
                    <a:moveTo>
                      <a:pt x="3945" y="0"/>
                    </a:moveTo>
                    <a:lnTo>
                      <a:pt x="0" y="4146"/>
                    </a:lnTo>
                    <a:lnTo>
                      <a:pt x="799" y="4545"/>
                    </a:lnTo>
                    <a:lnTo>
                      <a:pt x="1582" y="4911"/>
                    </a:lnTo>
                    <a:lnTo>
                      <a:pt x="2331" y="5244"/>
                    </a:lnTo>
                    <a:lnTo>
                      <a:pt x="3063" y="5560"/>
                    </a:lnTo>
                    <a:lnTo>
                      <a:pt x="3762" y="5860"/>
                    </a:lnTo>
                    <a:lnTo>
                      <a:pt x="4478" y="6126"/>
                    </a:lnTo>
                    <a:lnTo>
                      <a:pt x="5177" y="6393"/>
                    </a:lnTo>
                    <a:lnTo>
                      <a:pt x="5876" y="6643"/>
                    </a:lnTo>
                    <a:lnTo>
                      <a:pt x="7275" y="7125"/>
                    </a:lnTo>
                    <a:lnTo>
                      <a:pt x="8740" y="7591"/>
                    </a:lnTo>
                    <a:lnTo>
                      <a:pt x="10288" y="8091"/>
                    </a:lnTo>
                    <a:lnTo>
                      <a:pt x="11952" y="8624"/>
                    </a:lnTo>
                    <a:lnTo>
                      <a:pt x="12568" y="8807"/>
                    </a:lnTo>
                    <a:lnTo>
                      <a:pt x="12868" y="8907"/>
                    </a:lnTo>
                    <a:lnTo>
                      <a:pt x="13184" y="8973"/>
                    </a:lnTo>
                    <a:lnTo>
                      <a:pt x="13484" y="9023"/>
                    </a:lnTo>
                    <a:lnTo>
                      <a:pt x="13800" y="9040"/>
                    </a:lnTo>
                    <a:lnTo>
                      <a:pt x="14117" y="9040"/>
                    </a:lnTo>
                    <a:lnTo>
                      <a:pt x="14433" y="9006"/>
                    </a:lnTo>
                    <a:lnTo>
                      <a:pt x="14616" y="8956"/>
                    </a:lnTo>
                    <a:lnTo>
                      <a:pt x="14816" y="8907"/>
                    </a:lnTo>
                    <a:lnTo>
                      <a:pt x="14999" y="8840"/>
                    </a:lnTo>
                    <a:lnTo>
                      <a:pt x="15165" y="8757"/>
                    </a:lnTo>
                    <a:lnTo>
                      <a:pt x="15348" y="8657"/>
                    </a:lnTo>
                    <a:lnTo>
                      <a:pt x="15515" y="8540"/>
                    </a:lnTo>
                    <a:lnTo>
                      <a:pt x="15665" y="8424"/>
                    </a:lnTo>
                    <a:lnTo>
                      <a:pt x="15815" y="8291"/>
                    </a:lnTo>
                    <a:lnTo>
                      <a:pt x="15964" y="8157"/>
                    </a:lnTo>
                    <a:lnTo>
                      <a:pt x="16098" y="8008"/>
                    </a:lnTo>
                    <a:lnTo>
                      <a:pt x="16214" y="7841"/>
                    </a:lnTo>
                    <a:lnTo>
                      <a:pt x="16331" y="7691"/>
                    </a:lnTo>
                    <a:lnTo>
                      <a:pt x="16447" y="7508"/>
                    </a:lnTo>
                    <a:lnTo>
                      <a:pt x="16530" y="7342"/>
                    </a:lnTo>
                    <a:lnTo>
                      <a:pt x="16630" y="7159"/>
                    </a:lnTo>
                    <a:lnTo>
                      <a:pt x="16697" y="6975"/>
                    </a:lnTo>
                    <a:lnTo>
                      <a:pt x="16780" y="6742"/>
                    </a:lnTo>
                    <a:lnTo>
                      <a:pt x="16847" y="6426"/>
                    </a:lnTo>
                    <a:lnTo>
                      <a:pt x="16880" y="6110"/>
                    </a:lnTo>
                    <a:lnTo>
                      <a:pt x="16897" y="5794"/>
                    </a:lnTo>
                    <a:lnTo>
                      <a:pt x="16863" y="5494"/>
                    </a:lnTo>
                    <a:lnTo>
                      <a:pt x="16797" y="5194"/>
                    </a:lnTo>
                    <a:lnTo>
                      <a:pt x="16713" y="4895"/>
                    </a:lnTo>
                    <a:lnTo>
                      <a:pt x="16597" y="4612"/>
                    </a:lnTo>
                    <a:lnTo>
                      <a:pt x="16464" y="4329"/>
                    </a:lnTo>
                    <a:lnTo>
                      <a:pt x="16297" y="4079"/>
                    </a:lnTo>
                    <a:lnTo>
                      <a:pt x="16098" y="3829"/>
                    </a:lnTo>
                    <a:lnTo>
                      <a:pt x="15881" y="3613"/>
                    </a:lnTo>
                    <a:lnTo>
                      <a:pt x="15648" y="3396"/>
                    </a:lnTo>
                    <a:lnTo>
                      <a:pt x="15398" y="3213"/>
                    </a:lnTo>
                    <a:lnTo>
                      <a:pt x="15115" y="3063"/>
                    </a:lnTo>
                    <a:lnTo>
                      <a:pt x="14832" y="2914"/>
                    </a:lnTo>
                    <a:lnTo>
                      <a:pt x="14516" y="2814"/>
                    </a:lnTo>
                    <a:lnTo>
                      <a:pt x="9822" y="1432"/>
                    </a:lnTo>
                    <a:lnTo>
                      <a:pt x="3945" y="0"/>
                    </a:lnTo>
                    <a:close/>
                  </a:path>
                </a:pathLst>
              </a:custGeom>
              <a:solidFill>
                <a:srgbClr val="9E6C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8"/>
              <p:cNvSpPr/>
              <p:nvPr/>
            </p:nvSpPr>
            <p:spPr>
              <a:xfrm flipH="1">
                <a:off x="1654513" y="2622633"/>
                <a:ext cx="277513" cy="337811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11753" extrusionOk="0">
                    <a:moveTo>
                      <a:pt x="2980" y="0"/>
                    </a:moveTo>
                    <a:lnTo>
                      <a:pt x="2830" y="33"/>
                    </a:lnTo>
                    <a:lnTo>
                      <a:pt x="2680" y="67"/>
                    </a:lnTo>
                    <a:lnTo>
                      <a:pt x="2564" y="133"/>
                    </a:lnTo>
                    <a:lnTo>
                      <a:pt x="2447" y="216"/>
                    </a:lnTo>
                    <a:lnTo>
                      <a:pt x="2347" y="316"/>
                    </a:lnTo>
                    <a:lnTo>
                      <a:pt x="2264" y="449"/>
                    </a:lnTo>
                    <a:lnTo>
                      <a:pt x="2214" y="583"/>
                    </a:lnTo>
                    <a:lnTo>
                      <a:pt x="2197" y="732"/>
                    </a:lnTo>
                    <a:lnTo>
                      <a:pt x="2214" y="899"/>
                    </a:lnTo>
                    <a:lnTo>
                      <a:pt x="2247" y="1032"/>
                    </a:lnTo>
                    <a:lnTo>
                      <a:pt x="2314" y="1165"/>
                    </a:lnTo>
                    <a:lnTo>
                      <a:pt x="2414" y="1282"/>
                    </a:lnTo>
                    <a:lnTo>
                      <a:pt x="2480" y="1332"/>
                    </a:lnTo>
                    <a:lnTo>
                      <a:pt x="2547" y="1365"/>
                    </a:lnTo>
                    <a:lnTo>
                      <a:pt x="3130" y="1665"/>
                    </a:lnTo>
                    <a:lnTo>
                      <a:pt x="3379" y="1765"/>
                    </a:lnTo>
                    <a:lnTo>
                      <a:pt x="3646" y="1881"/>
                    </a:lnTo>
                    <a:lnTo>
                      <a:pt x="3779" y="1931"/>
                    </a:lnTo>
                    <a:lnTo>
                      <a:pt x="3945" y="2014"/>
                    </a:lnTo>
                    <a:lnTo>
                      <a:pt x="4095" y="2098"/>
                    </a:lnTo>
                    <a:lnTo>
                      <a:pt x="4245" y="2197"/>
                    </a:lnTo>
                    <a:lnTo>
                      <a:pt x="4361" y="2297"/>
                    </a:lnTo>
                    <a:lnTo>
                      <a:pt x="4478" y="2414"/>
                    </a:lnTo>
                    <a:lnTo>
                      <a:pt x="4545" y="2514"/>
                    </a:lnTo>
                    <a:lnTo>
                      <a:pt x="4561" y="2564"/>
                    </a:lnTo>
                    <a:lnTo>
                      <a:pt x="4578" y="2630"/>
                    </a:lnTo>
                    <a:lnTo>
                      <a:pt x="4162" y="2364"/>
                    </a:lnTo>
                    <a:lnTo>
                      <a:pt x="3729" y="2131"/>
                    </a:lnTo>
                    <a:lnTo>
                      <a:pt x="3213" y="1848"/>
                    </a:lnTo>
                    <a:lnTo>
                      <a:pt x="2930" y="1731"/>
                    </a:lnTo>
                    <a:lnTo>
                      <a:pt x="2647" y="1615"/>
                    </a:lnTo>
                    <a:lnTo>
                      <a:pt x="2381" y="1515"/>
                    </a:lnTo>
                    <a:lnTo>
                      <a:pt x="2114" y="1432"/>
                    </a:lnTo>
                    <a:lnTo>
                      <a:pt x="1881" y="1398"/>
                    </a:lnTo>
                    <a:lnTo>
                      <a:pt x="1665" y="1382"/>
                    </a:lnTo>
                    <a:lnTo>
                      <a:pt x="1565" y="1382"/>
                    </a:lnTo>
                    <a:lnTo>
                      <a:pt x="1465" y="1398"/>
                    </a:lnTo>
                    <a:lnTo>
                      <a:pt x="1382" y="1432"/>
                    </a:lnTo>
                    <a:lnTo>
                      <a:pt x="1315" y="1482"/>
                    </a:lnTo>
                    <a:lnTo>
                      <a:pt x="1199" y="1581"/>
                    </a:lnTo>
                    <a:lnTo>
                      <a:pt x="1099" y="1665"/>
                    </a:lnTo>
                    <a:lnTo>
                      <a:pt x="1015" y="1748"/>
                    </a:lnTo>
                    <a:lnTo>
                      <a:pt x="966" y="1831"/>
                    </a:lnTo>
                    <a:lnTo>
                      <a:pt x="916" y="1914"/>
                    </a:lnTo>
                    <a:lnTo>
                      <a:pt x="899" y="1981"/>
                    </a:lnTo>
                    <a:lnTo>
                      <a:pt x="882" y="2048"/>
                    </a:lnTo>
                    <a:lnTo>
                      <a:pt x="882" y="2131"/>
                    </a:lnTo>
                    <a:lnTo>
                      <a:pt x="899" y="2197"/>
                    </a:lnTo>
                    <a:lnTo>
                      <a:pt x="932" y="2264"/>
                    </a:lnTo>
                    <a:lnTo>
                      <a:pt x="999" y="2397"/>
                    </a:lnTo>
                    <a:lnTo>
                      <a:pt x="1199" y="2680"/>
                    </a:lnTo>
                    <a:lnTo>
                      <a:pt x="1265" y="2763"/>
                    </a:lnTo>
                    <a:lnTo>
                      <a:pt x="1348" y="2830"/>
                    </a:lnTo>
                    <a:lnTo>
                      <a:pt x="1565" y="2980"/>
                    </a:lnTo>
                    <a:lnTo>
                      <a:pt x="1848" y="3130"/>
                    </a:lnTo>
                    <a:lnTo>
                      <a:pt x="2147" y="3279"/>
                    </a:lnTo>
                    <a:lnTo>
                      <a:pt x="2464" y="3446"/>
                    </a:lnTo>
                    <a:lnTo>
                      <a:pt x="2763" y="3596"/>
                    </a:lnTo>
                    <a:lnTo>
                      <a:pt x="3030" y="3762"/>
                    </a:lnTo>
                    <a:lnTo>
                      <a:pt x="3146" y="3845"/>
                    </a:lnTo>
                    <a:lnTo>
                      <a:pt x="3229" y="3945"/>
                    </a:lnTo>
                    <a:lnTo>
                      <a:pt x="3379" y="4112"/>
                    </a:lnTo>
                    <a:lnTo>
                      <a:pt x="3463" y="4228"/>
                    </a:lnTo>
                    <a:lnTo>
                      <a:pt x="3496" y="4328"/>
                    </a:lnTo>
                    <a:lnTo>
                      <a:pt x="3496" y="4411"/>
                    </a:lnTo>
                    <a:lnTo>
                      <a:pt x="3479" y="4461"/>
                    </a:lnTo>
                    <a:lnTo>
                      <a:pt x="3446" y="4495"/>
                    </a:lnTo>
                    <a:lnTo>
                      <a:pt x="3413" y="4511"/>
                    </a:lnTo>
                    <a:lnTo>
                      <a:pt x="3346" y="4411"/>
                    </a:lnTo>
                    <a:lnTo>
                      <a:pt x="3263" y="4328"/>
                    </a:lnTo>
                    <a:lnTo>
                      <a:pt x="3063" y="4128"/>
                    </a:lnTo>
                    <a:lnTo>
                      <a:pt x="2813" y="3945"/>
                    </a:lnTo>
                    <a:lnTo>
                      <a:pt x="2547" y="3762"/>
                    </a:lnTo>
                    <a:lnTo>
                      <a:pt x="2281" y="3596"/>
                    </a:lnTo>
                    <a:lnTo>
                      <a:pt x="2014" y="3446"/>
                    </a:lnTo>
                    <a:lnTo>
                      <a:pt x="1565" y="3230"/>
                    </a:lnTo>
                    <a:lnTo>
                      <a:pt x="1398" y="3146"/>
                    </a:lnTo>
                    <a:lnTo>
                      <a:pt x="1199" y="3096"/>
                    </a:lnTo>
                    <a:lnTo>
                      <a:pt x="999" y="3063"/>
                    </a:lnTo>
                    <a:lnTo>
                      <a:pt x="816" y="3063"/>
                    </a:lnTo>
                    <a:lnTo>
                      <a:pt x="633" y="3096"/>
                    </a:lnTo>
                    <a:lnTo>
                      <a:pt x="449" y="3146"/>
                    </a:lnTo>
                    <a:lnTo>
                      <a:pt x="366" y="3196"/>
                    </a:lnTo>
                    <a:lnTo>
                      <a:pt x="300" y="3246"/>
                    </a:lnTo>
                    <a:lnTo>
                      <a:pt x="233" y="3313"/>
                    </a:lnTo>
                    <a:lnTo>
                      <a:pt x="166" y="3379"/>
                    </a:lnTo>
                    <a:lnTo>
                      <a:pt x="117" y="3446"/>
                    </a:lnTo>
                    <a:lnTo>
                      <a:pt x="67" y="3529"/>
                    </a:lnTo>
                    <a:lnTo>
                      <a:pt x="17" y="3696"/>
                    </a:lnTo>
                    <a:lnTo>
                      <a:pt x="0" y="3862"/>
                    </a:lnTo>
                    <a:lnTo>
                      <a:pt x="17" y="4029"/>
                    </a:lnTo>
                    <a:lnTo>
                      <a:pt x="67" y="4212"/>
                    </a:lnTo>
                    <a:lnTo>
                      <a:pt x="133" y="4378"/>
                    </a:lnTo>
                    <a:lnTo>
                      <a:pt x="216" y="4528"/>
                    </a:lnTo>
                    <a:lnTo>
                      <a:pt x="333" y="4678"/>
                    </a:lnTo>
                    <a:lnTo>
                      <a:pt x="466" y="4794"/>
                    </a:lnTo>
                    <a:lnTo>
                      <a:pt x="599" y="4911"/>
                    </a:lnTo>
                    <a:lnTo>
                      <a:pt x="732" y="5011"/>
                    </a:lnTo>
                    <a:lnTo>
                      <a:pt x="899" y="5094"/>
                    </a:lnTo>
                    <a:lnTo>
                      <a:pt x="1215" y="5260"/>
                    </a:lnTo>
                    <a:lnTo>
                      <a:pt x="1532" y="5410"/>
                    </a:lnTo>
                    <a:lnTo>
                      <a:pt x="1848" y="5577"/>
                    </a:lnTo>
                    <a:lnTo>
                      <a:pt x="1998" y="5677"/>
                    </a:lnTo>
                    <a:lnTo>
                      <a:pt x="2147" y="5776"/>
                    </a:lnTo>
                    <a:lnTo>
                      <a:pt x="2281" y="5893"/>
                    </a:lnTo>
                    <a:lnTo>
                      <a:pt x="2397" y="6010"/>
                    </a:lnTo>
                    <a:lnTo>
                      <a:pt x="2514" y="6143"/>
                    </a:lnTo>
                    <a:lnTo>
                      <a:pt x="2597" y="6293"/>
                    </a:lnTo>
                    <a:lnTo>
                      <a:pt x="2663" y="6459"/>
                    </a:lnTo>
                    <a:lnTo>
                      <a:pt x="2713" y="6625"/>
                    </a:lnTo>
                    <a:lnTo>
                      <a:pt x="2747" y="6792"/>
                    </a:lnTo>
                    <a:lnTo>
                      <a:pt x="2747" y="6958"/>
                    </a:lnTo>
                    <a:lnTo>
                      <a:pt x="2747" y="7125"/>
                    </a:lnTo>
                    <a:lnTo>
                      <a:pt x="2730" y="7291"/>
                    </a:lnTo>
                    <a:lnTo>
                      <a:pt x="2663" y="7641"/>
                    </a:lnTo>
                    <a:lnTo>
                      <a:pt x="2597" y="8007"/>
                    </a:lnTo>
                    <a:lnTo>
                      <a:pt x="2530" y="8357"/>
                    </a:lnTo>
                    <a:lnTo>
                      <a:pt x="2514" y="8540"/>
                    </a:lnTo>
                    <a:lnTo>
                      <a:pt x="2497" y="8706"/>
                    </a:lnTo>
                    <a:lnTo>
                      <a:pt x="2497" y="8889"/>
                    </a:lnTo>
                    <a:lnTo>
                      <a:pt x="2497" y="9073"/>
                    </a:lnTo>
                    <a:lnTo>
                      <a:pt x="2547" y="9322"/>
                    </a:lnTo>
                    <a:lnTo>
                      <a:pt x="2630" y="9572"/>
                    </a:lnTo>
                    <a:lnTo>
                      <a:pt x="2747" y="9805"/>
                    </a:lnTo>
                    <a:lnTo>
                      <a:pt x="2897" y="10021"/>
                    </a:lnTo>
                    <a:lnTo>
                      <a:pt x="3063" y="10221"/>
                    </a:lnTo>
                    <a:lnTo>
                      <a:pt x="3246" y="10421"/>
                    </a:lnTo>
                    <a:lnTo>
                      <a:pt x="3463" y="10587"/>
                    </a:lnTo>
                    <a:lnTo>
                      <a:pt x="3679" y="10737"/>
                    </a:lnTo>
                    <a:lnTo>
                      <a:pt x="3812" y="10804"/>
                    </a:lnTo>
                    <a:lnTo>
                      <a:pt x="3962" y="10870"/>
                    </a:lnTo>
                    <a:lnTo>
                      <a:pt x="4361" y="11020"/>
                    </a:lnTo>
                    <a:lnTo>
                      <a:pt x="4828" y="11170"/>
                    </a:lnTo>
                    <a:lnTo>
                      <a:pt x="5327" y="11320"/>
                    </a:lnTo>
                    <a:lnTo>
                      <a:pt x="6309" y="11570"/>
                    </a:lnTo>
                    <a:lnTo>
                      <a:pt x="7042" y="11753"/>
                    </a:lnTo>
                    <a:lnTo>
                      <a:pt x="9655" y="6725"/>
                    </a:lnTo>
                    <a:lnTo>
                      <a:pt x="9106" y="6592"/>
                    </a:lnTo>
                    <a:lnTo>
                      <a:pt x="8640" y="6459"/>
                    </a:lnTo>
                    <a:lnTo>
                      <a:pt x="8240" y="6309"/>
                    </a:lnTo>
                    <a:lnTo>
                      <a:pt x="7907" y="6159"/>
                    </a:lnTo>
                    <a:lnTo>
                      <a:pt x="7757" y="6093"/>
                    </a:lnTo>
                    <a:lnTo>
                      <a:pt x="7624" y="6010"/>
                    </a:lnTo>
                    <a:lnTo>
                      <a:pt x="7508" y="5926"/>
                    </a:lnTo>
                    <a:lnTo>
                      <a:pt x="7424" y="5826"/>
                    </a:lnTo>
                    <a:lnTo>
                      <a:pt x="7325" y="5727"/>
                    </a:lnTo>
                    <a:lnTo>
                      <a:pt x="7258" y="5627"/>
                    </a:lnTo>
                    <a:lnTo>
                      <a:pt x="7208" y="5527"/>
                    </a:lnTo>
                    <a:lnTo>
                      <a:pt x="7158" y="5410"/>
                    </a:lnTo>
                    <a:lnTo>
                      <a:pt x="7092" y="5144"/>
                    </a:lnTo>
                    <a:lnTo>
                      <a:pt x="7025" y="4844"/>
                    </a:lnTo>
                    <a:lnTo>
                      <a:pt x="6925" y="4195"/>
                    </a:lnTo>
                    <a:lnTo>
                      <a:pt x="6842" y="3529"/>
                    </a:lnTo>
                    <a:lnTo>
                      <a:pt x="6809" y="3230"/>
                    </a:lnTo>
                    <a:lnTo>
                      <a:pt x="6742" y="2963"/>
                    </a:lnTo>
                    <a:lnTo>
                      <a:pt x="6659" y="2680"/>
                    </a:lnTo>
                    <a:lnTo>
                      <a:pt x="6559" y="2397"/>
                    </a:lnTo>
                    <a:lnTo>
                      <a:pt x="6442" y="2131"/>
                    </a:lnTo>
                    <a:lnTo>
                      <a:pt x="6292" y="1881"/>
                    </a:lnTo>
                    <a:lnTo>
                      <a:pt x="6126" y="1631"/>
                    </a:lnTo>
                    <a:lnTo>
                      <a:pt x="5943" y="1398"/>
                    </a:lnTo>
                    <a:lnTo>
                      <a:pt x="5743" y="1182"/>
                    </a:lnTo>
                    <a:lnTo>
                      <a:pt x="5527" y="982"/>
                    </a:lnTo>
                    <a:lnTo>
                      <a:pt x="5310" y="799"/>
                    </a:lnTo>
                    <a:lnTo>
                      <a:pt x="5061" y="616"/>
                    </a:lnTo>
                    <a:lnTo>
                      <a:pt x="4811" y="466"/>
                    </a:lnTo>
                    <a:lnTo>
                      <a:pt x="4545" y="333"/>
                    </a:lnTo>
                    <a:lnTo>
                      <a:pt x="4278" y="216"/>
                    </a:lnTo>
                    <a:lnTo>
                      <a:pt x="3995" y="133"/>
                    </a:lnTo>
                    <a:lnTo>
                      <a:pt x="3712" y="67"/>
                    </a:lnTo>
                    <a:lnTo>
                      <a:pt x="3413" y="17"/>
                    </a:lnTo>
                    <a:lnTo>
                      <a:pt x="3279" y="0"/>
                    </a:lnTo>
                    <a:close/>
                  </a:path>
                </a:pathLst>
              </a:custGeom>
              <a:solidFill>
                <a:srgbClr val="9E6C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8"/>
              <p:cNvSpPr/>
              <p:nvPr/>
            </p:nvSpPr>
            <p:spPr>
              <a:xfrm flipH="1">
                <a:off x="1418672" y="2798206"/>
                <a:ext cx="292803" cy="89504"/>
              </a:xfrm>
              <a:custGeom>
                <a:avLst/>
                <a:gdLst/>
                <a:ahLst/>
                <a:cxnLst/>
                <a:rect l="l" t="t" r="r" b="b"/>
                <a:pathLst>
                  <a:path w="10188" h="3114" extrusionOk="0">
                    <a:moveTo>
                      <a:pt x="17" y="0"/>
                    </a:moveTo>
                    <a:lnTo>
                      <a:pt x="0" y="17"/>
                    </a:lnTo>
                    <a:lnTo>
                      <a:pt x="0" y="34"/>
                    </a:lnTo>
                    <a:lnTo>
                      <a:pt x="17" y="50"/>
                    </a:lnTo>
                    <a:lnTo>
                      <a:pt x="1016" y="333"/>
                    </a:lnTo>
                    <a:lnTo>
                      <a:pt x="3429" y="1049"/>
                    </a:lnTo>
                    <a:lnTo>
                      <a:pt x="6343" y="1915"/>
                    </a:lnTo>
                    <a:lnTo>
                      <a:pt x="8873" y="2681"/>
                    </a:lnTo>
                    <a:lnTo>
                      <a:pt x="9505" y="2880"/>
                    </a:lnTo>
                    <a:lnTo>
                      <a:pt x="9822" y="2980"/>
                    </a:lnTo>
                    <a:lnTo>
                      <a:pt x="10121" y="3097"/>
                    </a:lnTo>
                    <a:lnTo>
                      <a:pt x="10138" y="3113"/>
                    </a:lnTo>
                    <a:lnTo>
                      <a:pt x="10171" y="3113"/>
                    </a:lnTo>
                    <a:lnTo>
                      <a:pt x="10188" y="3097"/>
                    </a:lnTo>
                    <a:lnTo>
                      <a:pt x="10171" y="3080"/>
                    </a:lnTo>
                    <a:lnTo>
                      <a:pt x="10155" y="3063"/>
                    </a:lnTo>
                    <a:lnTo>
                      <a:pt x="10105" y="3047"/>
                    </a:lnTo>
                    <a:lnTo>
                      <a:pt x="9922" y="2964"/>
                    </a:lnTo>
                    <a:lnTo>
                      <a:pt x="9189" y="2730"/>
                    </a:lnTo>
                    <a:lnTo>
                      <a:pt x="7991" y="2364"/>
                    </a:lnTo>
                    <a:lnTo>
                      <a:pt x="6775" y="1998"/>
                    </a:lnTo>
                    <a:lnTo>
                      <a:pt x="3829" y="1116"/>
                    </a:lnTo>
                    <a:lnTo>
                      <a:pt x="1299" y="367"/>
                    </a:lnTo>
                    <a:lnTo>
                      <a:pt x="450" y="117"/>
                    </a:lnTo>
                    <a:lnTo>
                      <a:pt x="250" y="5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8"/>
              <p:cNvSpPr/>
              <p:nvPr/>
            </p:nvSpPr>
            <p:spPr>
              <a:xfrm flipH="1">
                <a:off x="1711935" y="2798206"/>
                <a:ext cx="54577" cy="65102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2265" extrusionOk="0">
                    <a:moveTo>
                      <a:pt x="1849" y="0"/>
                    </a:moveTo>
                    <a:lnTo>
                      <a:pt x="1" y="2231"/>
                    </a:lnTo>
                    <a:lnTo>
                      <a:pt x="1" y="2248"/>
                    </a:lnTo>
                    <a:lnTo>
                      <a:pt x="1" y="2264"/>
                    </a:lnTo>
                    <a:lnTo>
                      <a:pt x="34" y="2264"/>
                    </a:lnTo>
                    <a:lnTo>
                      <a:pt x="1899" y="34"/>
                    </a:lnTo>
                    <a:lnTo>
                      <a:pt x="1899" y="17"/>
                    </a:lnTo>
                    <a:lnTo>
                      <a:pt x="188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8"/>
              <p:cNvSpPr/>
              <p:nvPr/>
            </p:nvSpPr>
            <p:spPr>
              <a:xfrm flipH="1">
                <a:off x="2123866" y="2805851"/>
                <a:ext cx="164594" cy="146443"/>
              </a:xfrm>
              <a:custGeom>
                <a:avLst/>
                <a:gdLst/>
                <a:ahLst/>
                <a:cxnLst/>
                <a:rect l="l" t="t" r="r" b="b"/>
                <a:pathLst>
                  <a:path w="5727" h="5095" extrusionOk="0">
                    <a:moveTo>
                      <a:pt x="3629" y="1"/>
                    </a:moveTo>
                    <a:lnTo>
                      <a:pt x="3446" y="34"/>
                    </a:lnTo>
                    <a:lnTo>
                      <a:pt x="3263" y="84"/>
                    </a:lnTo>
                    <a:lnTo>
                      <a:pt x="3080" y="151"/>
                    </a:lnTo>
                    <a:lnTo>
                      <a:pt x="2930" y="217"/>
                    </a:lnTo>
                    <a:lnTo>
                      <a:pt x="2880" y="267"/>
                    </a:lnTo>
                    <a:lnTo>
                      <a:pt x="2847" y="300"/>
                    </a:lnTo>
                    <a:lnTo>
                      <a:pt x="2797" y="417"/>
                    </a:lnTo>
                    <a:lnTo>
                      <a:pt x="2714" y="567"/>
                    </a:lnTo>
                    <a:lnTo>
                      <a:pt x="2680" y="683"/>
                    </a:lnTo>
                    <a:lnTo>
                      <a:pt x="2647" y="800"/>
                    </a:lnTo>
                    <a:lnTo>
                      <a:pt x="2597" y="1066"/>
                    </a:lnTo>
                    <a:lnTo>
                      <a:pt x="2580" y="1283"/>
                    </a:lnTo>
                    <a:lnTo>
                      <a:pt x="2580" y="1366"/>
                    </a:lnTo>
                    <a:lnTo>
                      <a:pt x="2497" y="1349"/>
                    </a:lnTo>
                    <a:lnTo>
                      <a:pt x="2414" y="1349"/>
                    </a:lnTo>
                    <a:lnTo>
                      <a:pt x="2347" y="1366"/>
                    </a:lnTo>
                    <a:lnTo>
                      <a:pt x="2281" y="1399"/>
                    </a:lnTo>
                    <a:lnTo>
                      <a:pt x="2214" y="1432"/>
                    </a:lnTo>
                    <a:lnTo>
                      <a:pt x="2148" y="1499"/>
                    </a:lnTo>
                    <a:lnTo>
                      <a:pt x="2048" y="1632"/>
                    </a:lnTo>
                    <a:lnTo>
                      <a:pt x="1931" y="1799"/>
                    </a:lnTo>
                    <a:lnTo>
                      <a:pt x="1898" y="1898"/>
                    </a:lnTo>
                    <a:lnTo>
                      <a:pt x="1865" y="1998"/>
                    </a:lnTo>
                    <a:lnTo>
                      <a:pt x="1831" y="2082"/>
                    </a:lnTo>
                    <a:lnTo>
                      <a:pt x="1831" y="2181"/>
                    </a:lnTo>
                    <a:lnTo>
                      <a:pt x="1848" y="2265"/>
                    </a:lnTo>
                    <a:lnTo>
                      <a:pt x="1898" y="2348"/>
                    </a:lnTo>
                    <a:lnTo>
                      <a:pt x="1681" y="2398"/>
                    </a:lnTo>
                    <a:lnTo>
                      <a:pt x="1465" y="2481"/>
                    </a:lnTo>
                    <a:lnTo>
                      <a:pt x="1249" y="2581"/>
                    </a:lnTo>
                    <a:lnTo>
                      <a:pt x="1049" y="2698"/>
                    </a:lnTo>
                    <a:lnTo>
                      <a:pt x="866" y="2831"/>
                    </a:lnTo>
                    <a:lnTo>
                      <a:pt x="699" y="2997"/>
                    </a:lnTo>
                    <a:lnTo>
                      <a:pt x="550" y="3164"/>
                    </a:lnTo>
                    <a:lnTo>
                      <a:pt x="416" y="3347"/>
                    </a:lnTo>
                    <a:lnTo>
                      <a:pt x="283" y="3547"/>
                    </a:lnTo>
                    <a:lnTo>
                      <a:pt x="183" y="3746"/>
                    </a:lnTo>
                    <a:lnTo>
                      <a:pt x="117" y="3963"/>
                    </a:lnTo>
                    <a:lnTo>
                      <a:pt x="50" y="4179"/>
                    </a:lnTo>
                    <a:lnTo>
                      <a:pt x="17" y="4412"/>
                    </a:lnTo>
                    <a:lnTo>
                      <a:pt x="0" y="4629"/>
                    </a:lnTo>
                    <a:lnTo>
                      <a:pt x="0" y="4862"/>
                    </a:lnTo>
                    <a:lnTo>
                      <a:pt x="33" y="5095"/>
                    </a:lnTo>
                    <a:lnTo>
                      <a:pt x="383" y="4695"/>
                    </a:lnTo>
                    <a:lnTo>
                      <a:pt x="566" y="4512"/>
                    </a:lnTo>
                    <a:lnTo>
                      <a:pt x="749" y="4346"/>
                    </a:lnTo>
                    <a:lnTo>
                      <a:pt x="949" y="4196"/>
                    </a:lnTo>
                    <a:lnTo>
                      <a:pt x="1132" y="4096"/>
                    </a:lnTo>
                    <a:lnTo>
                      <a:pt x="1232" y="4063"/>
                    </a:lnTo>
                    <a:lnTo>
                      <a:pt x="1315" y="4046"/>
                    </a:lnTo>
                    <a:lnTo>
                      <a:pt x="1498" y="4046"/>
                    </a:lnTo>
                    <a:lnTo>
                      <a:pt x="1632" y="4079"/>
                    </a:lnTo>
                    <a:lnTo>
                      <a:pt x="1765" y="4146"/>
                    </a:lnTo>
                    <a:lnTo>
                      <a:pt x="1898" y="4212"/>
                    </a:lnTo>
                    <a:lnTo>
                      <a:pt x="2014" y="4279"/>
                    </a:lnTo>
                    <a:lnTo>
                      <a:pt x="2264" y="4429"/>
                    </a:lnTo>
                    <a:lnTo>
                      <a:pt x="2381" y="4512"/>
                    </a:lnTo>
                    <a:lnTo>
                      <a:pt x="2514" y="4562"/>
                    </a:lnTo>
                    <a:lnTo>
                      <a:pt x="2664" y="4612"/>
                    </a:lnTo>
                    <a:lnTo>
                      <a:pt x="2797" y="4629"/>
                    </a:lnTo>
                    <a:lnTo>
                      <a:pt x="2947" y="4629"/>
                    </a:lnTo>
                    <a:lnTo>
                      <a:pt x="3096" y="4612"/>
                    </a:lnTo>
                    <a:lnTo>
                      <a:pt x="3246" y="4579"/>
                    </a:lnTo>
                    <a:lnTo>
                      <a:pt x="3379" y="4529"/>
                    </a:lnTo>
                    <a:lnTo>
                      <a:pt x="3513" y="4445"/>
                    </a:lnTo>
                    <a:lnTo>
                      <a:pt x="3629" y="4362"/>
                    </a:lnTo>
                    <a:lnTo>
                      <a:pt x="3729" y="4262"/>
                    </a:lnTo>
                    <a:lnTo>
                      <a:pt x="3812" y="4146"/>
                    </a:lnTo>
                    <a:lnTo>
                      <a:pt x="3896" y="4013"/>
                    </a:lnTo>
                    <a:lnTo>
                      <a:pt x="3945" y="3879"/>
                    </a:lnTo>
                    <a:lnTo>
                      <a:pt x="3979" y="3746"/>
                    </a:lnTo>
                    <a:lnTo>
                      <a:pt x="4012" y="3596"/>
                    </a:lnTo>
                    <a:lnTo>
                      <a:pt x="4012" y="3447"/>
                    </a:lnTo>
                    <a:lnTo>
                      <a:pt x="3995" y="3297"/>
                    </a:lnTo>
                    <a:lnTo>
                      <a:pt x="4095" y="3330"/>
                    </a:lnTo>
                    <a:lnTo>
                      <a:pt x="4195" y="3347"/>
                    </a:lnTo>
                    <a:lnTo>
                      <a:pt x="4295" y="3347"/>
                    </a:lnTo>
                    <a:lnTo>
                      <a:pt x="4395" y="3330"/>
                    </a:lnTo>
                    <a:lnTo>
                      <a:pt x="4511" y="3297"/>
                    </a:lnTo>
                    <a:lnTo>
                      <a:pt x="4595" y="3264"/>
                    </a:lnTo>
                    <a:lnTo>
                      <a:pt x="4695" y="3197"/>
                    </a:lnTo>
                    <a:lnTo>
                      <a:pt x="4761" y="3130"/>
                    </a:lnTo>
                    <a:lnTo>
                      <a:pt x="4828" y="3047"/>
                    </a:lnTo>
                    <a:lnTo>
                      <a:pt x="4878" y="2947"/>
                    </a:lnTo>
                    <a:lnTo>
                      <a:pt x="4911" y="2847"/>
                    </a:lnTo>
                    <a:lnTo>
                      <a:pt x="4944" y="2747"/>
                    </a:lnTo>
                    <a:lnTo>
                      <a:pt x="4944" y="2648"/>
                    </a:lnTo>
                    <a:lnTo>
                      <a:pt x="4944" y="2548"/>
                    </a:lnTo>
                    <a:lnTo>
                      <a:pt x="4928" y="2431"/>
                    </a:lnTo>
                    <a:lnTo>
                      <a:pt x="4878" y="2331"/>
                    </a:lnTo>
                    <a:lnTo>
                      <a:pt x="4978" y="2315"/>
                    </a:lnTo>
                    <a:lnTo>
                      <a:pt x="5077" y="2281"/>
                    </a:lnTo>
                    <a:lnTo>
                      <a:pt x="5161" y="2248"/>
                    </a:lnTo>
                    <a:lnTo>
                      <a:pt x="5261" y="2198"/>
                    </a:lnTo>
                    <a:lnTo>
                      <a:pt x="5327" y="2132"/>
                    </a:lnTo>
                    <a:lnTo>
                      <a:pt x="5410" y="2065"/>
                    </a:lnTo>
                    <a:lnTo>
                      <a:pt x="5527" y="1915"/>
                    </a:lnTo>
                    <a:lnTo>
                      <a:pt x="5627" y="1732"/>
                    </a:lnTo>
                    <a:lnTo>
                      <a:pt x="5693" y="1532"/>
                    </a:lnTo>
                    <a:lnTo>
                      <a:pt x="5727" y="1333"/>
                    </a:lnTo>
                    <a:lnTo>
                      <a:pt x="5727" y="1233"/>
                    </a:lnTo>
                    <a:lnTo>
                      <a:pt x="5727" y="1133"/>
                    </a:lnTo>
                    <a:lnTo>
                      <a:pt x="5710" y="1033"/>
                    </a:lnTo>
                    <a:lnTo>
                      <a:pt x="5677" y="933"/>
                    </a:lnTo>
                    <a:lnTo>
                      <a:pt x="5627" y="850"/>
                    </a:lnTo>
                    <a:lnTo>
                      <a:pt x="5577" y="767"/>
                    </a:lnTo>
                    <a:lnTo>
                      <a:pt x="5460" y="617"/>
                    </a:lnTo>
                    <a:lnTo>
                      <a:pt x="5310" y="484"/>
                    </a:lnTo>
                    <a:lnTo>
                      <a:pt x="5144" y="367"/>
                    </a:lnTo>
                    <a:lnTo>
                      <a:pt x="4961" y="267"/>
                    </a:lnTo>
                    <a:lnTo>
                      <a:pt x="4761" y="184"/>
                    </a:lnTo>
                    <a:lnTo>
                      <a:pt x="4561" y="117"/>
                    </a:lnTo>
                    <a:lnTo>
                      <a:pt x="4378" y="67"/>
                    </a:lnTo>
                    <a:lnTo>
                      <a:pt x="4179" y="34"/>
                    </a:lnTo>
                    <a:lnTo>
                      <a:pt x="3995" y="1"/>
                    </a:lnTo>
                    <a:close/>
                  </a:path>
                </a:pathLst>
              </a:custGeom>
              <a:solidFill>
                <a:srgbClr val="9E6C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8"/>
              <p:cNvSpPr/>
              <p:nvPr/>
            </p:nvSpPr>
            <p:spPr>
              <a:xfrm flipH="1">
                <a:off x="2123866" y="2805851"/>
                <a:ext cx="164594" cy="146443"/>
              </a:xfrm>
              <a:custGeom>
                <a:avLst/>
                <a:gdLst/>
                <a:ahLst/>
                <a:cxnLst/>
                <a:rect l="l" t="t" r="r" b="b"/>
                <a:pathLst>
                  <a:path w="5727" h="5095" fill="none" extrusionOk="0">
                    <a:moveTo>
                      <a:pt x="33" y="5095"/>
                    </a:moveTo>
                    <a:lnTo>
                      <a:pt x="33" y="5095"/>
                    </a:lnTo>
                    <a:lnTo>
                      <a:pt x="0" y="4862"/>
                    </a:lnTo>
                    <a:lnTo>
                      <a:pt x="0" y="4629"/>
                    </a:lnTo>
                    <a:lnTo>
                      <a:pt x="17" y="4412"/>
                    </a:lnTo>
                    <a:lnTo>
                      <a:pt x="50" y="4179"/>
                    </a:lnTo>
                    <a:lnTo>
                      <a:pt x="117" y="3963"/>
                    </a:lnTo>
                    <a:lnTo>
                      <a:pt x="183" y="3746"/>
                    </a:lnTo>
                    <a:lnTo>
                      <a:pt x="283" y="3547"/>
                    </a:lnTo>
                    <a:lnTo>
                      <a:pt x="416" y="3347"/>
                    </a:lnTo>
                    <a:lnTo>
                      <a:pt x="416" y="3347"/>
                    </a:lnTo>
                    <a:lnTo>
                      <a:pt x="550" y="3164"/>
                    </a:lnTo>
                    <a:lnTo>
                      <a:pt x="699" y="2997"/>
                    </a:lnTo>
                    <a:lnTo>
                      <a:pt x="866" y="2831"/>
                    </a:lnTo>
                    <a:lnTo>
                      <a:pt x="1049" y="2698"/>
                    </a:lnTo>
                    <a:lnTo>
                      <a:pt x="1249" y="2581"/>
                    </a:lnTo>
                    <a:lnTo>
                      <a:pt x="1465" y="2481"/>
                    </a:lnTo>
                    <a:lnTo>
                      <a:pt x="1681" y="2398"/>
                    </a:lnTo>
                    <a:lnTo>
                      <a:pt x="1898" y="2348"/>
                    </a:lnTo>
                    <a:lnTo>
                      <a:pt x="1898" y="2348"/>
                    </a:lnTo>
                    <a:lnTo>
                      <a:pt x="1848" y="2265"/>
                    </a:lnTo>
                    <a:lnTo>
                      <a:pt x="1831" y="2181"/>
                    </a:lnTo>
                    <a:lnTo>
                      <a:pt x="1831" y="2082"/>
                    </a:lnTo>
                    <a:lnTo>
                      <a:pt x="1865" y="1998"/>
                    </a:lnTo>
                    <a:lnTo>
                      <a:pt x="1898" y="1898"/>
                    </a:lnTo>
                    <a:lnTo>
                      <a:pt x="1931" y="1799"/>
                    </a:lnTo>
                    <a:lnTo>
                      <a:pt x="2048" y="1632"/>
                    </a:lnTo>
                    <a:lnTo>
                      <a:pt x="2048" y="1632"/>
                    </a:lnTo>
                    <a:lnTo>
                      <a:pt x="2148" y="1499"/>
                    </a:lnTo>
                    <a:lnTo>
                      <a:pt x="2214" y="1432"/>
                    </a:lnTo>
                    <a:lnTo>
                      <a:pt x="2281" y="1399"/>
                    </a:lnTo>
                    <a:lnTo>
                      <a:pt x="2347" y="1366"/>
                    </a:lnTo>
                    <a:lnTo>
                      <a:pt x="2414" y="1349"/>
                    </a:lnTo>
                    <a:lnTo>
                      <a:pt x="2497" y="1349"/>
                    </a:lnTo>
                    <a:lnTo>
                      <a:pt x="2580" y="1366"/>
                    </a:lnTo>
                    <a:lnTo>
                      <a:pt x="2580" y="1366"/>
                    </a:lnTo>
                    <a:lnTo>
                      <a:pt x="2580" y="1283"/>
                    </a:lnTo>
                    <a:lnTo>
                      <a:pt x="2597" y="1066"/>
                    </a:lnTo>
                    <a:lnTo>
                      <a:pt x="2647" y="800"/>
                    </a:lnTo>
                    <a:lnTo>
                      <a:pt x="2680" y="683"/>
                    </a:lnTo>
                    <a:lnTo>
                      <a:pt x="2714" y="567"/>
                    </a:lnTo>
                    <a:lnTo>
                      <a:pt x="2714" y="567"/>
                    </a:lnTo>
                    <a:lnTo>
                      <a:pt x="2797" y="417"/>
                    </a:lnTo>
                    <a:lnTo>
                      <a:pt x="2847" y="300"/>
                    </a:lnTo>
                    <a:lnTo>
                      <a:pt x="2880" y="267"/>
                    </a:lnTo>
                    <a:lnTo>
                      <a:pt x="2930" y="217"/>
                    </a:lnTo>
                    <a:lnTo>
                      <a:pt x="3080" y="151"/>
                    </a:lnTo>
                    <a:lnTo>
                      <a:pt x="3080" y="151"/>
                    </a:lnTo>
                    <a:lnTo>
                      <a:pt x="3263" y="84"/>
                    </a:lnTo>
                    <a:lnTo>
                      <a:pt x="3446" y="34"/>
                    </a:lnTo>
                    <a:lnTo>
                      <a:pt x="3629" y="1"/>
                    </a:lnTo>
                    <a:lnTo>
                      <a:pt x="3812" y="1"/>
                    </a:lnTo>
                    <a:lnTo>
                      <a:pt x="3995" y="1"/>
                    </a:lnTo>
                    <a:lnTo>
                      <a:pt x="4179" y="34"/>
                    </a:lnTo>
                    <a:lnTo>
                      <a:pt x="4378" y="67"/>
                    </a:lnTo>
                    <a:lnTo>
                      <a:pt x="4561" y="117"/>
                    </a:lnTo>
                    <a:lnTo>
                      <a:pt x="4561" y="117"/>
                    </a:lnTo>
                    <a:lnTo>
                      <a:pt x="4761" y="184"/>
                    </a:lnTo>
                    <a:lnTo>
                      <a:pt x="4961" y="267"/>
                    </a:lnTo>
                    <a:lnTo>
                      <a:pt x="5144" y="367"/>
                    </a:lnTo>
                    <a:lnTo>
                      <a:pt x="5310" y="484"/>
                    </a:lnTo>
                    <a:lnTo>
                      <a:pt x="5460" y="617"/>
                    </a:lnTo>
                    <a:lnTo>
                      <a:pt x="5577" y="767"/>
                    </a:lnTo>
                    <a:lnTo>
                      <a:pt x="5627" y="850"/>
                    </a:lnTo>
                    <a:lnTo>
                      <a:pt x="5677" y="933"/>
                    </a:lnTo>
                    <a:lnTo>
                      <a:pt x="5710" y="1033"/>
                    </a:lnTo>
                    <a:lnTo>
                      <a:pt x="5727" y="1133"/>
                    </a:lnTo>
                    <a:lnTo>
                      <a:pt x="5727" y="1133"/>
                    </a:lnTo>
                    <a:lnTo>
                      <a:pt x="5727" y="1233"/>
                    </a:lnTo>
                    <a:lnTo>
                      <a:pt x="5727" y="1333"/>
                    </a:lnTo>
                    <a:lnTo>
                      <a:pt x="5693" y="1532"/>
                    </a:lnTo>
                    <a:lnTo>
                      <a:pt x="5627" y="1732"/>
                    </a:lnTo>
                    <a:lnTo>
                      <a:pt x="5527" y="1915"/>
                    </a:lnTo>
                    <a:lnTo>
                      <a:pt x="5410" y="2065"/>
                    </a:lnTo>
                    <a:lnTo>
                      <a:pt x="5327" y="2132"/>
                    </a:lnTo>
                    <a:lnTo>
                      <a:pt x="5261" y="2198"/>
                    </a:lnTo>
                    <a:lnTo>
                      <a:pt x="5161" y="2248"/>
                    </a:lnTo>
                    <a:lnTo>
                      <a:pt x="5077" y="2281"/>
                    </a:lnTo>
                    <a:lnTo>
                      <a:pt x="4978" y="2315"/>
                    </a:lnTo>
                    <a:lnTo>
                      <a:pt x="4878" y="2331"/>
                    </a:lnTo>
                    <a:lnTo>
                      <a:pt x="4878" y="2331"/>
                    </a:lnTo>
                    <a:lnTo>
                      <a:pt x="4928" y="2431"/>
                    </a:lnTo>
                    <a:lnTo>
                      <a:pt x="4944" y="2548"/>
                    </a:lnTo>
                    <a:lnTo>
                      <a:pt x="4944" y="2648"/>
                    </a:lnTo>
                    <a:lnTo>
                      <a:pt x="4944" y="2747"/>
                    </a:lnTo>
                    <a:lnTo>
                      <a:pt x="4911" y="2847"/>
                    </a:lnTo>
                    <a:lnTo>
                      <a:pt x="4878" y="2947"/>
                    </a:lnTo>
                    <a:lnTo>
                      <a:pt x="4828" y="3047"/>
                    </a:lnTo>
                    <a:lnTo>
                      <a:pt x="4761" y="3130"/>
                    </a:lnTo>
                    <a:lnTo>
                      <a:pt x="4761" y="3130"/>
                    </a:lnTo>
                    <a:lnTo>
                      <a:pt x="4695" y="3197"/>
                    </a:lnTo>
                    <a:lnTo>
                      <a:pt x="4595" y="3264"/>
                    </a:lnTo>
                    <a:lnTo>
                      <a:pt x="4511" y="3297"/>
                    </a:lnTo>
                    <a:lnTo>
                      <a:pt x="4395" y="3330"/>
                    </a:lnTo>
                    <a:lnTo>
                      <a:pt x="4295" y="3347"/>
                    </a:lnTo>
                    <a:lnTo>
                      <a:pt x="4195" y="3347"/>
                    </a:lnTo>
                    <a:lnTo>
                      <a:pt x="4095" y="3330"/>
                    </a:lnTo>
                    <a:lnTo>
                      <a:pt x="3995" y="3297"/>
                    </a:lnTo>
                    <a:lnTo>
                      <a:pt x="3995" y="3297"/>
                    </a:lnTo>
                    <a:lnTo>
                      <a:pt x="4012" y="3447"/>
                    </a:lnTo>
                    <a:lnTo>
                      <a:pt x="4012" y="3596"/>
                    </a:lnTo>
                    <a:lnTo>
                      <a:pt x="3979" y="3746"/>
                    </a:lnTo>
                    <a:lnTo>
                      <a:pt x="3945" y="3879"/>
                    </a:lnTo>
                    <a:lnTo>
                      <a:pt x="3896" y="4013"/>
                    </a:lnTo>
                    <a:lnTo>
                      <a:pt x="3812" y="4146"/>
                    </a:lnTo>
                    <a:lnTo>
                      <a:pt x="3729" y="4262"/>
                    </a:lnTo>
                    <a:lnTo>
                      <a:pt x="3629" y="4362"/>
                    </a:lnTo>
                    <a:lnTo>
                      <a:pt x="3629" y="4362"/>
                    </a:lnTo>
                    <a:lnTo>
                      <a:pt x="3513" y="4445"/>
                    </a:lnTo>
                    <a:lnTo>
                      <a:pt x="3379" y="4529"/>
                    </a:lnTo>
                    <a:lnTo>
                      <a:pt x="3246" y="4579"/>
                    </a:lnTo>
                    <a:lnTo>
                      <a:pt x="3096" y="4612"/>
                    </a:lnTo>
                    <a:lnTo>
                      <a:pt x="2947" y="4629"/>
                    </a:lnTo>
                    <a:lnTo>
                      <a:pt x="2797" y="4629"/>
                    </a:lnTo>
                    <a:lnTo>
                      <a:pt x="2664" y="4612"/>
                    </a:lnTo>
                    <a:lnTo>
                      <a:pt x="2514" y="4562"/>
                    </a:lnTo>
                    <a:lnTo>
                      <a:pt x="2514" y="4562"/>
                    </a:lnTo>
                    <a:lnTo>
                      <a:pt x="2381" y="4512"/>
                    </a:lnTo>
                    <a:lnTo>
                      <a:pt x="2264" y="4429"/>
                    </a:lnTo>
                    <a:lnTo>
                      <a:pt x="2014" y="4279"/>
                    </a:lnTo>
                    <a:lnTo>
                      <a:pt x="1898" y="4212"/>
                    </a:lnTo>
                    <a:lnTo>
                      <a:pt x="1765" y="4146"/>
                    </a:lnTo>
                    <a:lnTo>
                      <a:pt x="1632" y="4079"/>
                    </a:lnTo>
                    <a:lnTo>
                      <a:pt x="1498" y="4046"/>
                    </a:lnTo>
                    <a:lnTo>
                      <a:pt x="1498" y="4046"/>
                    </a:lnTo>
                    <a:lnTo>
                      <a:pt x="1415" y="4046"/>
                    </a:lnTo>
                    <a:lnTo>
                      <a:pt x="1315" y="4046"/>
                    </a:lnTo>
                    <a:lnTo>
                      <a:pt x="1232" y="4063"/>
                    </a:lnTo>
                    <a:lnTo>
                      <a:pt x="1132" y="4096"/>
                    </a:lnTo>
                    <a:lnTo>
                      <a:pt x="949" y="4196"/>
                    </a:lnTo>
                    <a:lnTo>
                      <a:pt x="749" y="4346"/>
                    </a:lnTo>
                    <a:lnTo>
                      <a:pt x="566" y="4512"/>
                    </a:lnTo>
                    <a:lnTo>
                      <a:pt x="383" y="4695"/>
                    </a:lnTo>
                    <a:lnTo>
                      <a:pt x="33" y="509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8"/>
              <p:cNvSpPr/>
              <p:nvPr/>
            </p:nvSpPr>
            <p:spPr>
              <a:xfrm flipH="1">
                <a:off x="2173126" y="2872356"/>
                <a:ext cx="61762" cy="29231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1017" extrusionOk="0">
                    <a:moveTo>
                      <a:pt x="184" y="1"/>
                    </a:moveTo>
                    <a:lnTo>
                      <a:pt x="34" y="17"/>
                    </a:lnTo>
                    <a:lnTo>
                      <a:pt x="17" y="17"/>
                    </a:lnTo>
                    <a:lnTo>
                      <a:pt x="1" y="34"/>
                    </a:lnTo>
                    <a:lnTo>
                      <a:pt x="17" y="51"/>
                    </a:lnTo>
                    <a:lnTo>
                      <a:pt x="34" y="67"/>
                    </a:lnTo>
                    <a:lnTo>
                      <a:pt x="184" y="51"/>
                    </a:lnTo>
                    <a:lnTo>
                      <a:pt x="334" y="51"/>
                    </a:lnTo>
                    <a:lnTo>
                      <a:pt x="467" y="67"/>
                    </a:lnTo>
                    <a:lnTo>
                      <a:pt x="617" y="101"/>
                    </a:lnTo>
                    <a:lnTo>
                      <a:pt x="900" y="167"/>
                    </a:lnTo>
                    <a:lnTo>
                      <a:pt x="1183" y="284"/>
                    </a:lnTo>
                    <a:lnTo>
                      <a:pt x="1432" y="433"/>
                    </a:lnTo>
                    <a:lnTo>
                      <a:pt x="1682" y="600"/>
                    </a:lnTo>
                    <a:lnTo>
                      <a:pt x="1898" y="800"/>
                    </a:lnTo>
                    <a:lnTo>
                      <a:pt x="2098" y="999"/>
                    </a:lnTo>
                    <a:lnTo>
                      <a:pt x="2131" y="1016"/>
                    </a:lnTo>
                    <a:lnTo>
                      <a:pt x="2131" y="999"/>
                    </a:lnTo>
                    <a:lnTo>
                      <a:pt x="2148" y="983"/>
                    </a:lnTo>
                    <a:lnTo>
                      <a:pt x="2148" y="966"/>
                    </a:lnTo>
                    <a:lnTo>
                      <a:pt x="1932" y="750"/>
                    </a:lnTo>
                    <a:lnTo>
                      <a:pt x="1715" y="550"/>
                    </a:lnTo>
                    <a:lnTo>
                      <a:pt x="1466" y="384"/>
                    </a:lnTo>
                    <a:lnTo>
                      <a:pt x="1199" y="234"/>
                    </a:lnTo>
                    <a:lnTo>
                      <a:pt x="916" y="134"/>
                    </a:lnTo>
                    <a:lnTo>
                      <a:pt x="633" y="51"/>
                    </a:lnTo>
                    <a:lnTo>
                      <a:pt x="483" y="17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8"/>
              <p:cNvSpPr/>
              <p:nvPr/>
            </p:nvSpPr>
            <p:spPr>
              <a:xfrm flipH="1">
                <a:off x="2148266" y="2842696"/>
                <a:ext cx="67970" cy="29231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1017" extrusionOk="0">
                    <a:moveTo>
                      <a:pt x="17" y="1"/>
                    </a:moveTo>
                    <a:lnTo>
                      <a:pt x="1" y="17"/>
                    </a:lnTo>
                    <a:lnTo>
                      <a:pt x="17" y="34"/>
                    </a:lnTo>
                    <a:lnTo>
                      <a:pt x="34" y="51"/>
                    </a:lnTo>
                    <a:lnTo>
                      <a:pt x="384" y="67"/>
                    </a:lnTo>
                    <a:lnTo>
                      <a:pt x="733" y="100"/>
                    </a:lnTo>
                    <a:lnTo>
                      <a:pt x="900" y="117"/>
                    </a:lnTo>
                    <a:lnTo>
                      <a:pt x="1066" y="167"/>
                    </a:lnTo>
                    <a:lnTo>
                      <a:pt x="1233" y="217"/>
                    </a:lnTo>
                    <a:lnTo>
                      <a:pt x="1399" y="267"/>
                    </a:lnTo>
                    <a:lnTo>
                      <a:pt x="1666" y="400"/>
                    </a:lnTo>
                    <a:lnTo>
                      <a:pt x="1915" y="567"/>
                    </a:lnTo>
                    <a:lnTo>
                      <a:pt x="2032" y="650"/>
                    </a:lnTo>
                    <a:lnTo>
                      <a:pt x="2148" y="750"/>
                    </a:lnTo>
                    <a:lnTo>
                      <a:pt x="2248" y="866"/>
                    </a:lnTo>
                    <a:lnTo>
                      <a:pt x="2281" y="933"/>
                    </a:lnTo>
                    <a:lnTo>
                      <a:pt x="2315" y="999"/>
                    </a:lnTo>
                    <a:lnTo>
                      <a:pt x="2331" y="1016"/>
                    </a:lnTo>
                    <a:lnTo>
                      <a:pt x="2365" y="1016"/>
                    </a:lnTo>
                    <a:lnTo>
                      <a:pt x="2365" y="999"/>
                    </a:lnTo>
                    <a:lnTo>
                      <a:pt x="2348" y="933"/>
                    </a:lnTo>
                    <a:lnTo>
                      <a:pt x="2315" y="866"/>
                    </a:lnTo>
                    <a:lnTo>
                      <a:pt x="2215" y="750"/>
                    </a:lnTo>
                    <a:lnTo>
                      <a:pt x="2115" y="650"/>
                    </a:lnTo>
                    <a:lnTo>
                      <a:pt x="2015" y="567"/>
                    </a:lnTo>
                    <a:lnTo>
                      <a:pt x="1749" y="383"/>
                    </a:lnTo>
                    <a:lnTo>
                      <a:pt x="1449" y="250"/>
                    </a:lnTo>
                    <a:lnTo>
                      <a:pt x="1299" y="184"/>
                    </a:lnTo>
                    <a:lnTo>
                      <a:pt x="1133" y="117"/>
                    </a:lnTo>
                    <a:lnTo>
                      <a:pt x="950" y="84"/>
                    </a:lnTo>
                    <a:lnTo>
                      <a:pt x="783" y="51"/>
                    </a:lnTo>
                    <a:lnTo>
                      <a:pt x="417" y="17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8"/>
              <p:cNvSpPr/>
              <p:nvPr/>
            </p:nvSpPr>
            <p:spPr>
              <a:xfrm flipH="1">
                <a:off x="2234860" y="2872844"/>
                <a:ext cx="54089" cy="75133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614" extrusionOk="0">
                    <a:moveTo>
                      <a:pt x="1848" y="0"/>
                    </a:moveTo>
                    <a:lnTo>
                      <a:pt x="1682" y="50"/>
                    </a:lnTo>
                    <a:lnTo>
                      <a:pt x="1515" y="117"/>
                    </a:lnTo>
                    <a:lnTo>
                      <a:pt x="1349" y="200"/>
                    </a:lnTo>
                    <a:lnTo>
                      <a:pt x="1199" y="300"/>
                    </a:lnTo>
                    <a:lnTo>
                      <a:pt x="1049" y="400"/>
                    </a:lnTo>
                    <a:lnTo>
                      <a:pt x="916" y="516"/>
                    </a:lnTo>
                    <a:lnTo>
                      <a:pt x="800" y="650"/>
                    </a:lnTo>
                    <a:lnTo>
                      <a:pt x="683" y="783"/>
                    </a:lnTo>
                    <a:lnTo>
                      <a:pt x="517" y="1016"/>
                    </a:lnTo>
                    <a:lnTo>
                      <a:pt x="367" y="1249"/>
                    </a:lnTo>
                    <a:lnTo>
                      <a:pt x="234" y="1499"/>
                    </a:lnTo>
                    <a:lnTo>
                      <a:pt x="117" y="1748"/>
                    </a:lnTo>
                    <a:lnTo>
                      <a:pt x="67" y="1965"/>
                    </a:lnTo>
                    <a:lnTo>
                      <a:pt x="17" y="2164"/>
                    </a:lnTo>
                    <a:lnTo>
                      <a:pt x="1" y="2381"/>
                    </a:lnTo>
                    <a:lnTo>
                      <a:pt x="1" y="2581"/>
                    </a:lnTo>
                    <a:lnTo>
                      <a:pt x="1" y="2597"/>
                    </a:lnTo>
                    <a:lnTo>
                      <a:pt x="17" y="2614"/>
                    </a:lnTo>
                    <a:lnTo>
                      <a:pt x="34" y="2597"/>
                    </a:lnTo>
                    <a:lnTo>
                      <a:pt x="50" y="2581"/>
                    </a:lnTo>
                    <a:lnTo>
                      <a:pt x="50" y="2414"/>
                    </a:lnTo>
                    <a:lnTo>
                      <a:pt x="67" y="2248"/>
                    </a:lnTo>
                    <a:lnTo>
                      <a:pt x="84" y="2081"/>
                    </a:lnTo>
                    <a:lnTo>
                      <a:pt x="134" y="1931"/>
                    </a:lnTo>
                    <a:lnTo>
                      <a:pt x="167" y="1765"/>
                    </a:lnTo>
                    <a:lnTo>
                      <a:pt x="234" y="1615"/>
                    </a:lnTo>
                    <a:lnTo>
                      <a:pt x="300" y="1465"/>
                    </a:lnTo>
                    <a:lnTo>
                      <a:pt x="383" y="1315"/>
                    </a:lnTo>
                    <a:lnTo>
                      <a:pt x="533" y="1066"/>
                    </a:lnTo>
                    <a:lnTo>
                      <a:pt x="716" y="816"/>
                    </a:lnTo>
                    <a:lnTo>
                      <a:pt x="916" y="600"/>
                    </a:lnTo>
                    <a:lnTo>
                      <a:pt x="1016" y="500"/>
                    </a:lnTo>
                    <a:lnTo>
                      <a:pt x="1132" y="400"/>
                    </a:lnTo>
                    <a:lnTo>
                      <a:pt x="1299" y="283"/>
                    </a:lnTo>
                    <a:lnTo>
                      <a:pt x="1482" y="183"/>
                    </a:lnTo>
                    <a:lnTo>
                      <a:pt x="1665" y="117"/>
                    </a:lnTo>
                    <a:lnTo>
                      <a:pt x="1865" y="50"/>
                    </a:lnTo>
                    <a:lnTo>
                      <a:pt x="1882" y="34"/>
                    </a:lnTo>
                    <a:lnTo>
                      <a:pt x="1882" y="17"/>
                    </a:lnTo>
                    <a:lnTo>
                      <a:pt x="18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8"/>
              <p:cNvSpPr/>
              <p:nvPr/>
            </p:nvSpPr>
            <p:spPr>
              <a:xfrm flipH="1">
                <a:off x="2212385" y="2843184"/>
                <a:ext cx="22992" cy="28742"/>
              </a:xfrm>
              <a:custGeom>
                <a:avLst/>
                <a:gdLst/>
                <a:ahLst/>
                <a:cxnLst/>
                <a:rect l="l" t="t" r="r" b="b"/>
                <a:pathLst>
                  <a:path w="800" h="1000" extrusionOk="0">
                    <a:moveTo>
                      <a:pt x="783" y="0"/>
                    </a:moveTo>
                    <a:lnTo>
                      <a:pt x="600" y="34"/>
                    </a:lnTo>
                    <a:lnTo>
                      <a:pt x="450" y="100"/>
                    </a:lnTo>
                    <a:lnTo>
                      <a:pt x="301" y="183"/>
                    </a:lnTo>
                    <a:lnTo>
                      <a:pt x="184" y="317"/>
                    </a:lnTo>
                    <a:lnTo>
                      <a:pt x="84" y="466"/>
                    </a:lnTo>
                    <a:lnTo>
                      <a:pt x="18" y="633"/>
                    </a:lnTo>
                    <a:lnTo>
                      <a:pt x="1" y="799"/>
                    </a:lnTo>
                    <a:lnTo>
                      <a:pt x="1" y="982"/>
                    </a:lnTo>
                    <a:lnTo>
                      <a:pt x="18" y="999"/>
                    </a:lnTo>
                    <a:lnTo>
                      <a:pt x="34" y="999"/>
                    </a:lnTo>
                    <a:lnTo>
                      <a:pt x="51" y="982"/>
                    </a:lnTo>
                    <a:lnTo>
                      <a:pt x="51" y="966"/>
                    </a:lnTo>
                    <a:lnTo>
                      <a:pt x="51" y="799"/>
                    </a:lnTo>
                    <a:lnTo>
                      <a:pt x="68" y="633"/>
                    </a:lnTo>
                    <a:lnTo>
                      <a:pt x="134" y="483"/>
                    </a:lnTo>
                    <a:lnTo>
                      <a:pt x="217" y="333"/>
                    </a:lnTo>
                    <a:lnTo>
                      <a:pt x="334" y="217"/>
                    </a:lnTo>
                    <a:lnTo>
                      <a:pt x="467" y="133"/>
                    </a:lnTo>
                    <a:lnTo>
                      <a:pt x="617" y="67"/>
                    </a:lnTo>
                    <a:lnTo>
                      <a:pt x="783" y="50"/>
                    </a:lnTo>
                    <a:lnTo>
                      <a:pt x="800" y="34"/>
                    </a:lnTo>
                    <a:lnTo>
                      <a:pt x="800" y="17"/>
                    </a:lnTo>
                    <a:lnTo>
                      <a:pt x="8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8"/>
              <p:cNvSpPr/>
              <p:nvPr/>
            </p:nvSpPr>
            <p:spPr>
              <a:xfrm flipH="1">
                <a:off x="2124814" y="2802977"/>
                <a:ext cx="89985" cy="67028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2332" extrusionOk="0">
                    <a:moveTo>
                      <a:pt x="1299" y="1"/>
                    </a:moveTo>
                    <a:lnTo>
                      <a:pt x="1149" y="18"/>
                    </a:lnTo>
                    <a:lnTo>
                      <a:pt x="1000" y="34"/>
                    </a:lnTo>
                    <a:lnTo>
                      <a:pt x="850" y="84"/>
                    </a:lnTo>
                    <a:lnTo>
                      <a:pt x="717" y="134"/>
                    </a:lnTo>
                    <a:lnTo>
                      <a:pt x="583" y="201"/>
                    </a:lnTo>
                    <a:lnTo>
                      <a:pt x="450" y="301"/>
                    </a:lnTo>
                    <a:lnTo>
                      <a:pt x="334" y="400"/>
                    </a:lnTo>
                    <a:lnTo>
                      <a:pt x="234" y="517"/>
                    </a:lnTo>
                    <a:lnTo>
                      <a:pt x="151" y="633"/>
                    </a:lnTo>
                    <a:lnTo>
                      <a:pt x="84" y="783"/>
                    </a:lnTo>
                    <a:lnTo>
                      <a:pt x="34" y="916"/>
                    </a:lnTo>
                    <a:lnTo>
                      <a:pt x="1" y="1083"/>
                    </a:lnTo>
                    <a:lnTo>
                      <a:pt x="1" y="1233"/>
                    </a:lnTo>
                    <a:lnTo>
                      <a:pt x="17" y="1383"/>
                    </a:lnTo>
                    <a:lnTo>
                      <a:pt x="17" y="1399"/>
                    </a:lnTo>
                    <a:lnTo>
                      <a:pt x="51" y="1399"/>
                    </a:lnTo>
                    <a:lnTo>
                      <a:pt x="67" y="1366"/>
                    </a:lnTo>
                    <a:lnTo>
                      <a:pt x="51" y="1233"/>
                    </a:lnTo>
                    <a:lnTo>
                      <a:pt x="51" y="1100"/>
                    </a:lnTo>
                    <a:lnTo>
                      <a:pt x="67" y="983"/>
                    </a:lnTo>
                    <a:lnTo>
                      <a:pt x="101" y="850"/>
                    </a:lnTo>
                    <a:lnTo>
                      <a:pt x="151" y="733"/>
                    </a:lnTo>
                    <a:lnTo>
                      <a:pt x="217" y="617"/>
                    </a:lnTo>
                    <a:lnTo>
                      <a:pt x="300" y="500"/>
                    </a:lnTo>
                    <a:lnTo>
                      <a:pt x="400" y="400"/>
                    </a:lnTo>
                    <a:lnTo>
                      <a:pt x="500" y="317"/>
                    </a:lnTo>
                    <a:lnTo>
                      <a:pt x="617" y="234"/>
                    </a:lnTo>
                    <a:lnTo>
                      <a:pt x="750" y="184"/>
                    </a:lnTo>
                    <a:lnTo>
                      <a:pt x="883" y="134"/>
                    </a:lnTo>
                    <a:lnTo>
                      <a:pt x="1016" y="84"/>
                    </a:lnTo>
                    <a:lnTo>
                      <a:pt x="1149" y="67"/>
                    </a:lnTo>
                    <a:lnTo>
                      <a:pt x="1299" y="51"/>
                    </a:lnTo>
                    <a:lnTo>
                      <a:pt x="1432" y="51"/>
                    </a:lnTo>
                    <a:lnTo>
                      <a:pt x="1582" y="67"/>
                    </a:lnTo>
                    <a:lnTo>
                      <a:pt x="1715" y="84"/>
                    </a:lnTo>
                    <a:lnTo>
                      <a:pt x="1865" y="117"/>
                    </a:lnTo>
                    <a:lnTo>
                      <a:pt x="1998" y="167"/>
                    </a:lnTo>
                    <a:lnTo>
                      <a:pt x="2148" y="217"/>
                    </a:lnTo>
                    <a:lnTo>
                      <a:pt x="2281" y="284"/>
                    </a:lnTo>
                    <a:lnTo>
                      <a:pt x="2398" y="350"/>
                    </a:lnTo>
                    <a:lnTo>
                      <a:pt x="2531" y="434"/>
                    </a:lnTo>
                    <a:lnTo>
                      <a:pt x="2648" y="517"/>
                    </a:lnTo>
                    <a:lnTo>
                      <a:pt x="2747" y="617"/>
                    </a:lnTo>
                    <a:lnTo>
                      <a:pt x="2831" y="733"/>
                    </a:lnTo>
                    <a:lnTo>
                      <a:pt x="2914" y="850"/>
                    </a:lnTo>
                    <a:lnTo>
                      <a:pt x="2981" y="966"/>
                    </a:lnTo>
                    <a:lnTo>
                      <a:pt x="3030" y="1116"/>
                    </a:lnTo>
                    <a:lnTo>
                      <a:pt x="3064" y="1249"/>
                    </a:lnTo>
                    <a:lnTo>
                      <a:pt x="3080" y="1399"/>
                    </a:lnTo>
                    <a:lnTo>
                      <a:pt x="3064" y="1549"/>
                    </a:lnTo>
                    <a:lnTo>
                      <a:pt x="3030" y="1699"/>
                    </a:lnTo>
                    <a:lnTo>
                      <a:pt x="2981" y="1832"/>
                    </a:lnTo>
                    <a:lnTo>
                      <a:pt x="2897" y="1965"/>
                    </a:lnTo>
                    <a:lnTo>
                      <a:pt x="2797" y="2082"/>
                    </a:lnTo>
                    <a:lnTo>
                      <a:pt x="2681" y="2165"/>
                    </a:lnTo>
                    <a:lnTo>
                      <a:pt x="2548" y="2232"/>
                    </a:lnTo>
                    <a:lnTo>
                      <a:pt x="2398" y="2281"/>
                    </a:lnTo>
                    <a:lnTo>
                      <a:pt x="2381" y="2298"/>
                    </a:lnTo>
                    <a:lnTo>
                      <a:pt x="2381" y="2315"/>
                    </a:lnTo>
                    <a:lnTo>
                      <a:pt x="2398" y="2331"/>
                    </a:lnTo>
                    <a:lnTo>
                      <a:pt x="2415" y="2331"/>
                    </a:lnTo>
                    <a:lnTo>
                      <a:pt x="2548" y="2298"/>
                    </a:lnTo>
                    <a:lnTo>
                      <a:pt x="2664" y="2232"/>
                    </a:lnTo>
                    <a:lnTo>
                      <a:pt x="2781" y="2165"/>
                    </a:lnTo>
                    <a:lnTo>
                      <a:pt x="2864" y="2065"/>
                    </a:lnTo>
                    <a:lnTo>
                      <a:pt x="2964" y="1965"/>
                    </a:lnTo>
                    <a:lnTo>
                      <a:pt x="3030" y="1849"/>
                    </a:lnTo>
                    <a:lnTo>
                      <a:pt x="3080" y="1732"/>
                    </a:lnTo>
                    <a:lnTo>
                      <a:pt x="3114" y="1599"/>
                    </a:lnTo>
                    <a:lnTo>
                      <a:pt x="3130" y="1449"/>
                    </a:lnTo>
                    <a:lnTo>
                      <a:pt x="3114" y="1299"/>
                    </a:lnTo>
                    <a:lnTo>
                      <a:pt x="3097" y="1150"/>
                    </a:lnTo>
                    <a:lnTo>
                      <a:pt x="3047" y="1016"/>
                    </a:lnTo>
                    <a:lnTo>
                      <a:pt x="2981" y="883"/>
                    </a:lnTo>
                    <a:lnTo>
                      <a:pt x="2914" y="750"/>
                    </a:lnTo>
                    <a:lnTo>
                      <a:pt x="2814" y="633"/>
                    </a:lnTo>
                    <a:lnTo>
                      <a:pt x="2714" y="534"/>
                    </a:lnTo>
                    <a:lnTo>
                      <a:pt x="2614" y="434"/>
                    </a:lnTo>
                    <a:lnTo>
                      <a:pt x="2481" y="334"/>
                    </a:lnTo>
                    <a:lnTo>
                      <a:pt x="2365" y="267"/>
                    </a:lnTo>
                    <a:lnTo>
                      <a:pt x="2215" y="184"/>
                    </a:lnTo>
                    <a:lnTo>
                      <a:pt x="2082" y="134"/>
                    </a:lnTo>
                    <a:lnTo>
                      <a:pt x="1932" y="84"/>
                    </a:lnTo>
                    <a:lnTo>
                      <a:pt x="1765" y="51"/>
                    </a:lnTo>
                    <a:lnTo>
                      <a:pt x="1616" y="18"/>
                    </a:lnTo>
                    <a:lnTo>
                      <a:pt x="146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6" name="Google Shape;1776;p38"/>
            <p:cNvGrpSpPr/>
            <p:nvPr/>
          </p:nvGrpSpPr>
          <p:grpSpPr>
            <a:xfrm>
              <a:off x="505205" y="3485920"/>
              <a:ext cx="3365889" cy="1454502"/>
              <a:chOff x="1616900" y="5075050"/>
              <a:chExt cx="2889175" cy="1248500"/>
            </a:xfrm>
          </p:grpSpPr>
          <p:grpSp>
            <p:nvGrpSpPr>
              <p:cNvPr id="1777" name="Google Shape;1777;p38"/>
              <p:cNvGrpSpPr/>
              <p:nvPr/>
            </p:nvGrpSpPr>
            <p:grpSpPr>
              <a:xfrm>
                <a:off x="1815725" y="5075050"/>
                <a:ext cx="2690350" cy="1248500"/>
                <a:chOff x="1815725" y="5075050"/>
                <a:chExt cx="2690350" cy="1248500"/>
              </a:xfrm>
            </p:grpSpPr>
            <p:sp>
              <p:nvSpPr>
                <p:cNvPr id="1778" name="Google Shape;1778;p38"/>
                <p:cNvSpPr/>
                <p:nvPr/>
              </p:nvSpPr>
              <p:spPr>
                <a:xfrm>
                  <a:off x="1815725" y="5075050"/>
                  <a:ext cx="235097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39" h="2496" extrusionOk="0">
                      <a:moveTo>
                        <a:pt x="1262" y="0"/>
                      </a:moveTo>
                      <a:lnTo>
                        <a:pt x="1015" y="28"/>
                      </a:lnTo>
                      <a:lnTo>
                        <a:pt x="768" y="82"/>
                      </a:lnTo>
                      <a:lnTo>
                        <a:pt x="549" y="220"/>
                      </a:lnTo>
                      <a:lnTo>
                        <a:pt x="357" y="357"/>
                      </a:lnTo>
                      <a:lnTo>
                        <a:pt x="219" y="549"/>
                      </a:lnTo>
                      <a:lnTo>
                        <a:pt x="110" y="768"/>
                      </a:lnTo>
                      <a:lnTo>
                        <a:pt x="28" y="987"/>
                      </a:lnTo>
                      <a:lnTo>
                        <a:pt x="0" y="1262"/>
                      </a:lnTo>
                      <a:lnTo>
                        <a:pt x="28" y="1508"/>
                      </a:lnTo>
                      <a:lnTo>
                        <a:pt x="110" y="1728"/>
                      </a:lnTo>
                      <a:lnTo>
                        <a:pt x="219" y="1947"/>
                      </a:lnTo>
                      <a:lnTo>
                        <a:pt x="357" y="2139"/>
                      </a:lnTo>
                      <a:lnTo>
                        <a:pt x="549" y="2304"/>
                      </a:lnTo>
                      <a:lnTo>
                        <a:pt x="768" y="2413"/>
                      </a:lnTo>
                      <a:lnTo>
                        <a:pt x="1015" y="2468"/>
                      </a:lnTo>
                      <a:lnTo>
                        <a:pt x="1262" y="2496"/>
                      </a:lnTo>
                      <a:lnTo>
                        <a:pt x="92777" y="2496"/>
                      </a:lnTo>
                      <a:lnTo>
                        <a:pt x="93024" y="2468"/>
                      </a:lnTo>
                      <a:lnTo>
                        <a:pt x="93271" y="2413"/>
                      </a:lnTo>
                      <a:lnTo>
                        <a:pt x="93490" y="2304"/>
                      </a:lnTo>
                      <a:lnTo>
                        <a:pt x="93682" y="2139"/>
                      </a:lnTo>
                      <a:lnTo>
                        <a:pt x="93819" y="1947"/>
                      </a:lnTo>
                      <a:lnTo>
                        <a:pt x="93929" y="1728"/>
                      </a:lnTo>
                      <a:lnTo>
                        <a:pt x="94011" y="1508"/>
                      </a:lnTo>
                      <a:lnTo>
                        <a:pt x="94038" y="1262"/>
                      </a:lnTo>
                      <a:lnTo>
                        <a:pt x="94011" y="987"/>
                      </a:lnTo>
                      <a:lnTo>
                        <a:pt x="93929" y="768"/>
                      </a:lnTo>
                      <a:lnTo>
                        <a:pt x="93819" y="549"/>
                      </a:lnTo>
                      <a:lnTo>
                        <a:pt x="93682" y="357"/>
                      </a:lnTo>
                      <a:lnTo>
                        <a:pt x="93490" y="220"/>
                      </a:lnTo>
                      <a:lnTo>
                        <a:pt x="93271" y="82"/>
                      </a:lnTo>
                      <a:lnTo>
                        <a:pt x="93024" y="28"/>
                      </a:lnTo>
                      <a:lnTo>
                        <a:pt x="927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38"/>
                <p:cNvSpPr/>
                <p:nvPr/>
              </p:nvSpPr>
              <p:spPr>
                <a:xfrm>
                  <a:off x="4057650" y="5142225"/>
                  <a:ext cx="448425" cy="118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7" h="47253" extrusionOk="0">
                      <a:moveTo>
                        <a:pt x="1" y="1"/>
                      </a:moveTo>
                      <a:lnTo>
                        <a:pt x="1" y="56"/>
                      </a:lnTo>
                      <a:lnTo>
                        <a:pt x="3374" y="8996"/>
                      </a:lnTo>
                      <a:lnTo>
                        <a:pt x="6912" y="18293"/>
                      </a:lnTo>
                      <a:lnTo>
                        <a:pt x="10504" y="27809"/>
                      </a:lnTo>
                      <a:lnTo>
                        <a:pt x="14042" y="37133"/>
                      </a:lnTo>
                      <a:lnTo>
                        <a:pt x="17470" y="46156"/>
                      </a:lnTo>
                      <a:lnTo>
                        <a:pt x="17882" y="47226"/>
                      </a:lnTo>
                      <a:lnTo>
                        <a:pt x="17882" y="47253"/>
                      </a:lnTo>
                      <a:lnTo>
                        <a:pt x="17936" y="47253"/>
                      </a:lnTo>
                      <a:lnTo>
                        <a:pt x="17936" y="47226"/>
                      </a:lnTo>
                      <a:lnTo>
                        <a:pt x="17936" y="47198"/>
                      </a:lnTo>
                      <a:lnTo>
                        <a:pt x="14563" y="38258"/>
                      </a:lnTo>
                      <a:lnTo>
                        <a:pt x="11026" y="28933"/>
                      </a:lnTo>
                      <a:lnTo>
                        <a:pt x="7433" y="19445"/>
                      </a:lnTo>
                      <a:lnTo>
                        <a:pt x="3895" y="10093"/>
                      </a:lnTo>
                      <a:lnTo>
                        <a:pt x="495" y="1098"/>
                      </a:lnTo>
                      <a:lnTo>
                        <a:pt x="83" y="28"/>
                      </a:ln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80" name="Google Shape;1780;p38"/>
              <p:cNvSpPr/>
              <p:nvPr/>
            </p:nvSpPr>
            <p:spPr>
              <a:xfrm>
                <a:off x="1616900" y="5142225"/>
                <a:ext cx="405900" cy="1177225"/>
              </a:xfrm>
              <a:custGeom>
                <a:avLst/>
                <a:gdLst/>
                <a:ahLst/>
                <a:cxnLst/>
                <a:rect l="l" t="t" r="r" b="b"/>
                <a:pathLst>
                  <a:path w="16236" h="47089" extrusionOk="0">
                    <a:moveTo>
                      <a:pt x="16180" y="1"/>
                    </a:moveTo>
                    <a:lnTo>
                      <a:pt x="16153" y="28"/>
                    </a:lnTo>
                    <a:lnTo>
                      <a:pt x="13027" y="8749"/>
                    </a:lnTo>
                    <a:lnTo>
                      <a:pt x="9763" y="18101"/>
                    </a:lnTo>
                    <a:lnTo>
                      <a:pt x="8090" y="22873"/>
                    </a:lnTo>
                    <a:lnTo>
                      <a:pt x="6417" y="27672"/>
                    </a:lnTo>
                    <a:lnTo>
                      <a:pt x="4827" y="32389"/>
                    </a:lnTo>
                    <a:lnTo>
                      <a:pt x="3236" y="37106"/>
                    </a:lnTo>
                    <a:lnTo>
                      <a:pt x="1783" y="41549"/>
                    </a:lnTo>
                    <a:lnTo>
                      <a:pt x="329" y="45991"/>
                    </a:lnTo>
                    <a:lnTo>
                      <a:pt x="0" y="47061"/>
                    </a:lnTo>
                    <a:lnTo>
                      <a:pt x="0" y="47088"/>
                    </a:lnTo>
                    <a:lnTo>
                      <a:pt x="55" y="47088"/>
                    </a:lnTo>
                    <a:lnTo>
                      <a:pt x="82" y="47061"/>
                    </a:lnTo>
                    <a:lnTo>
                      <a:pt x="1481" y="42646"/>
                    </a:lnTo>
                    <a:lnTo>
                      <a:pt x="2934" y="38258"/>
                    </a:lnTo>
                    <a:lnTo>
                      <a:pt x="4525" y="33568"/>
                    </a:lnTo>
                    <a:lnTo>
                      <a:pt x="6116" y="28879"/>
                    </a:lnTo>
                    <a:lnTo>
                      <a:pt x="7761" y="24079"/>
                    </a:lnTo>
                    <a:lnTo>
                      <a:pt x="9407" y="19280"/>
                    </a:lnTo>
                    <a:lnTo>
                      <a:pt x="12725" y="9901"/>
                    </a:lnTo>
                    <a:lnTo>
                      <a:pt x="15879" y="1070"/>
                    </a:lnTo>
                    <a:lnTo>
                      <a:pt x="16235" y="56"/>
                    </a:lnTo>
                    <a:lnTo>
                      <a:pt x="1623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1933;p47">
            <a:extLst>
              <a:ext uri="{FF2B5EF4-FFF2-40B4-BE49-F238E27FC236}">
                <a16:creationId xmlns:a16="http://schemas.microsoft.com/office/drawing/2014/main" id="{45488D14-18E9-5C0C-22BC-F8A377161929}"/>
              </a:ext>
            </a:extLst>
          </p:cNvPr>
          <p:cNvSpPr/>
          <p:nvPr/>
        </p:nvSpPr>
        <p:spPr>
          <a:xfrm>
            <a:off x="5133453" y="1787539"/>
            <a:ext cx="630900" cy="6309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934;p47">
            <a:extLst>
              <a:ext uri="{FF2B5EF4-FFF2-40B4-BE49-F238E27FC236}">
                <a16:creationId xmlns:a16="http://schemas.microsoft.com/office/drawing/2014/main" id="{972E7F02-149A-D2B7-C9EF-1C19B0DCAB9D}"/>
              </a:ext>
            </a:extLst>
          </p:cNvPr>
          <p:cNvSpPr/>
          <p:nvPr/>
        </p:nvSpPr>
        <p:spPr>
          <a:xfrm>
            <a:off x="6644686" y="1787539"/>
            <a:ext cx="630900" cy="6309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935;p47">
            <a:extLst>
              <a:ext uri="{FF2B5EF4-FFF2-40B4-BE49-F238E27FC236}">
                <a16:creationId xmlns:a16="http://schemas.microsoft.com/office/drawing/2014/main" id="{F31E9AE4-94C9-777A-4C70-13EF83933817}"/>
              </a:ext>
            </a:extLst>
          </p:cNvPr>
          <p:cNvSpPr/>
          <p:nvPr/>
        </p:nvSpPr>
        <p:spPr>
          <a:xfrm>
            <a:off x="5889070" y="1787539"/>
            <a:ext cx="630900" cy="6309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38;p47">
            <a:extLst>
              <a:ext uri="{FF2B5EF4-FFF2-40B4-BE49-F238E27FC236}">
                <a16:creationId xmlns:a16="http://schemas.microsoft.com/office/drawing/2014/main" id="{28EDB2EF-E0CD-CA7E-AABD-DB711F654104}"/>
              </a:ext>
            </a:extLst>
          </p:cNvPr>
          <p:cNvSpPr/>
          <p:nvPr/>
        </p:nvSpPr>
        <p:spPr>
          <a:xfrm>
            <a:off x="6854725" y="1981450"/>
            <a:ext cx="210823" cy="243078"/>
          </a:xfrm>
          <a:custGeom>
            <a:avLst/>
            <a:gdLst/>
            <a:ahLst/>
            <a:cxnLst/>
            <a:rect l="l" t="t" r="r" b="b"/>
            <a:pathLst>
              <a:path w="184125" h="209550" extrusionOk="0">
                <a:moveTo>
                  <a:pt x="96778" y="0"/>
                </a:moveTo>
                <a:lnTo>
                  <a:pt x="96778" y="93498"/>
                </a:lnTo>
                <a:lnTo>
                  <a:pt x="96778" y="144758"/>
                </a:lnTo>
                <a:lnTo>
                  <a:pt x="96676" y="147218"/>
                </a:lnTo>
                <a:lnTo>
                  <a:pt x="96368" y="149781"/>
                </a:lnTo>
                <a:lnTo>
                  <a:pt x="95856" y="152139"/>
                </a:lnTo>
                <a:lnTo>
                  <a:pt x="95138" y="154497"/>
                </a:lnTo>
                <a:lnTo>
                  <a:pt x="94318" y="156752"/>
                </a:lnTo>
                <a:lnTo>
                  <a:pt x="93293" y="159008"/>
                </a:lnTo>
                <a:lnTo>
                  <a:pt x="92063" y="161058"/>
                </a:lnTo>
                <a:lnTo>
                  <a:pt x="90730" y="163006"/>
                </a:lnTo>
                <a:lnTo>
                  <a:pt x="89294" y="164851"/>
                </a:lnTo>
                <a:lnTo>
                  <a:pt x="87654" y="166594"/>
                </a:lnTo>
                <a:lnTo>
                  <a:pt x="85911" y="168235"/>
                </a:lnTo>
                <a:lnTo>
                  <a:pt x="84066" y="169670"/>
                </a:lnTo>
                <a:lnTo>
                  <a:pt x="82016" y="171105"/>
                </a:lnTo>
                <a:lnTo>
                  <a:pt x="79965" y="172233"/>
                </a:lnTo>
                <a:lnTo>
                  <a:pt x="77710" y="173258"/>
                </a:lnTo>
                <a:lnTo>
                  <a:pt x="75454" y="174078"/>
                </a:lnTo>
                <a:lnTo>
                  <a:pt x="74122" y="174488"/>
                </a:lnTo>
                <a:lnTo>
                  <a:pt x="72789" y="174898"/>
                </a:lnTo>
                <a:lnTo>
                  <a:pt x="71354" y="175206"/>
                </a:lnTo>
                <a:lnTo>
                  <a:pt x="69918" y="175411"/>
                </a:lnTo>
                <a:lnTo>
                  <a:pt x="68483" y="175514"/>
                </a:lnTo>
                <a:lnTo>
                  <a:pt x="66945" y="175616"/>
                </a:lnTo>
                <a:lnTo>
                  <a:pt x="65510" y="175719"/>
                </a:lnTo>
                <a:lnTo>
                  <a:pt x="63972" y="175616"/>
                </a:lnTo>
                <a:lnTo>
                  <a:pt x="62024" y="175514"/>
                </a:lnTo>
                <a:lnTo>
                  <a:pt x="60179" y="175206"/>
                </a:lnTo>
                <a:lnTo>
                  <a:pt x="58334" y="174796"/>
                </a:lnTo>
                <a:lnTo>
                  <a:pt x="56591" y="174283"/>
                </a:lnTo>
                <a:lnTo>
                  <a:pt x="54745" y="173668"/>
                </a:lnTo>
                <a:lnTo>
                  <a:pt x="53105" y="172951"/>
                </a:lnTo>
                <a:lnTo>
                  <a:pt x="51465" y="172233"/>
                </a:lnTo>
                <a:lnTo>
                  <a:pt x="49824" y="171310"/>
                </a:lnTo>
                <a:lnTo>
                  <a:pt x="48184" y="170285"/>
                </a:lnTo>
                <a:lnTo>
                  <a:pt x="46646" y="169055"/>
                </a:lnTo>
                <a:lnTo>
                  <a:pt x="45109" y="167825"/>
                </a:lnTo>
                <a:lnTo>
                  <a:pt x="43673" y="166492"/>
                </a:lnTo>
                <a:lnTo>
                  <a:pt x="42341" y="165057"/>
                </a:lnTo>
                <a:lnTo>
                  <a:pt x="41110" y="163621"/>
                </a:lnTo>
                <a:lnTo>
                  <a:pt x="39983" y="162083"/>
                </a:lnTo>
                <a:lnTo>
                  <a:pt x="38957" y="160341"/>
                </a:lnTo>
                <a:lnTo>
                  <a:pt x="38035" y="158700"/>
                </a:lnTo>
                <a:lnTo>
                  <a:pt x="37215" y="156855"/>
                </a:lnTo>
                <a:lnTo>
                  <a:pt x="36497" y="155112"/>
                </a:lnTo>
                <a:lnTo>
                  <a:pt x="35882" y="153164"/>
                </a:lnTo>
                <a:lnTo>
                  <a:pt x="35369" y="151216"/>
                </a:lnTo>
                <a:lnTo>
                  <a:pt x="34959" y="149269"/>
                </a:lnTo>
                <a:lnTo>
                  <a:pt x="34754" y="147218"/>
                </a:lnTo>
                <a:lnTo>
                  <a:pt x="34652" y="145168"/>
                </a:lnTo>
                <a:lnTo>
                  <a:pt x="34652" y="143527"/>
                </a:lnTo>
                <a:lnTo>
                  <a:pt x="34754" y="141990"/>
                </a:lnTo>
                <a:lnTo>
                  <a:pt x="34959" y="140452"/>
                </a:lnTo>
                <a:lnTo>
                  <a:pt x="35267" y="138812"/>
                </a:lnTo>
                <a:lnTo>
                  <a:pt x="35574" y="137376"/>
                </a:lnTo>
                <a:lnTo>
                  <a:pt x="35984" y="135838"/>
                </a:lnTo>
                <a:lnTo>
                  <a:pt x="36394" y="134403"/>
                </a:lnTo>
                <a:lnTo>
                  <a:pt x="37010" y="132968"/>
                </a:lnTo>
                <a:lnTo>
                  <a:pt x="37625" y="131533"/>
                </a:lnTo>
                <a:lnTo>
                  <a:pt x="38240" y="130200"/>
                </a:lnTo>
                <a:lnTo>
                  <a:pt x="39060" y="128867"/>
                </a:lnTo>
                <a:lnTo>
                  <a:pt x="39778" y="127637"/>
                </a:lnTo>
                <a:lnTo>
                  <a:pt x="40700" y="126407"/>
                </a:lnTo>
                <a:lnTo>
                  <a:pt x="41623" y="125176"/>
                </a:lnTo>
                <a:lnTo>
                  <a:pt x="42546" y="124049"/>
                </a:lnTo>
                <a:lnTo>
                  <a:pt x="43571" y="122921"/>
                </a:lnTo>
                <a:lnTo>
                  <a:pt x="44699" y="121896"/>
                </a:lnTo>
                <a:lnTo>
                  <a:pt x="45826" y="120973"/>
                </a:lnTo>
                <a:lnTo>
                  <a:pt x="46954" y="120050"/>
                </a:lnTo>
                <a:lnTo>
                  <a:pt x="48184" y="119128"/>
                </a:lnTo>
                <a:lnTo>
                  <a:pt x="49517" y="118308"/>
                </a:lnTo>
                <a:lnTo>
                  <a:pt x="50747" y="117590"/>
                </a:lnTo>
                <a:lnTo>
                  <a:pt x="52182" y="116872"/>
                </a:lnTo>
                <a:lnTo>
                  <a:pt x="53515" y="116257"/>
                </a:lnTo>
                <a:lnTo>
                  <a:pt x="54950" y="115642"/>
                </a:lnTo>
                <a:lnTo>
                  <a:pt x="56386" y="115129"/>
                </a:lnTo>
                <a:lnTo>
                  <a:pt x="57924" y="114719"/>
                </a:lnTo>
                <a:lnTo>
                  <a:pt x="59359" y="114412"/>
                </a:lnTo>
                <a:lnTo>
                  <a:pt x="60897" y="114104"/>
                </a:lnTo>
                <a:lnTo>
                  <a:pt x="62537" y="113899"/>
                </a:lnTo>
                <a:lnTo>
                  <a:pt x="64075" y="113797"/>
                </a:lnTo>
                <a:lnTo>
                  <a:pt x="65715" y="113797"/>
                </a:lnTo>
                <a:lnTo>
                  <a:pt x="68278" y="113899"/>
                </a:lnTo>
                <a:lnTo>
                  <a:pt x="70738" y="114104"/>
                </a:lnTo>
                <a:lnTo>
                  <a:pt x="73096" y="114617"/>
                </a:lnTo>
                <a:lnTo>
                  <a:pt x="75454" y="115335"/>
                </a:lnTo>
                <a:lnTo>
                  <a:pt x="75454" y="89705"/>
                </a:lnTo>
                <a:lnTo>
                  <a:pt x="75454" y="80580"/>
                </a:lnTo>
                <a:lnTo>
                  <a:pt x="72994" y="80273"/>
                </a:lnTo>
                <a:lnTo>
                  <a:pt x="70533" y="80068"/>
                </a:lnTo>
                <a:lnTo>
                  <a:pt x="68073" y="79863"/>
                </a:lnTo>
                <a:lnTo>
                  <a:pt x="65612" y="79863"/>
                </a:lnTo>
                <a:lnTo>
                  <a:pt x="62127" y="79965"/>
                </a:lnTo>
                <a:lnTo>
                  <a:pt x="58539" y="80170"/>
                </a:lnTo>
                <a:lnTo>
                  <a:pt x="55155" y="80683"/>
                </a:lnTo>
                <a:lnTo>
                  <a:pt x="51670" y="81298"/>
                </a:lnTo>
                <a:lnTo>
                  <a:pt x="48287" y="82118"/>
                </a:lnTo>
                <a:lnTo>
                  <a:pt x="45006" y="83041"/>
                </a:lnTo>
                <a:lnTo>
                  <a:pt x="41725" y="84271"/>
                </a:lnTo>
                <a:lnTo>
                  <a:pt x="38547" y="85501"/>
                </a:lnTo>
                <a:lnTo>
                  <a:pt x="35472" y="87039"/>
                </a:lnTo>
                <a:lnTo>
                  <a:pt x="32499" y="88679"/>
                </a:lnTo>
                <a:lnTo>
                  <a:pt x="29526" y="90525"/>
                </a:lnTo>
                <a:lnTo>
                  <a:pt x="26655" y="92473"/>
                </a:lnTo>
                <a:lnTo>
                  <a:pt x="23887" y="94626"/>
                </a:lnTo>
                <a:lnTo>
                  <a:pt x="21222" y="96881"/>
                </a:lnTo>
                <a:lnTo>
                  <a:pt x="18761" y="99341"/>
                </a:lnTo>
                <a:lnTo>
                  <a:pt x="16301" y="101904"/>
                </a:lnTo>
                <a:lnTo>
                  <a:pt x="14558" y="103955"/>
                </a:lnTo>
                <a:lnTo>
                  <a:pt x="12917" y="106005"/>
                </a:lnTo>
                <a:lnTo>
                  <a:pt x="11277" y="108261"/>
                </a:lnTo>
                <a:lnTo>
                  <a:pt x="9842" y="110414"/>
                </a:lnTo>
                <a:lnTo>
                  <a:pt x="8509" y="112772"/>
                </a:lnTo>
                <a:lnTo>
                  <a:pt x="7176" y="115027"/>
                </a:lnTo>
                <a:lnTo>
                  <a:pt x="6049" y="117487"/>
                </a:lnTo>
                <a:lnTo>
                  <a:pt x="4921" y="119948"/>
                </a:lnTo>
                <a:lnTo>
                  <a:pt x="3998" y="122408"/>
                </a:lnTo>
                <a:lnTo>
                  <a:pt x="3076" y="124869"/>
                </a:lnTo>
                <a:lnTo>
                  <a:pt x="2358" y="127432"/>
                </a:lnTo>
                <a:lnTo>
                  <a:pt x="1640" y="129995"/>
                </a:lnTo>
                <a:lnTo>
                  <a:pt x="1128" y="132660"/>
                </a:lnTo>
                <a:lnTo>
                  <a:pt x="615" y="135326"/>
                </a:lnTo>
                <a:lnTo>
                  <a:pt x="308" y="137991"/>
                </a:lnTo>
                <a:lnTo>
                  <a:pt x="103" y="140657"/>
                </a:lnTo>
                <a:lnTo>
                  <a:pt x="0" y="144143"/>
                </a:lnTo>
                <a:lnTo>
                  <a:pt x="0" y="147628"/>
                </a:lnTo>
                <a:lnTo>
                  <a:pt x="308" y="151114"/>
                </a:lnTo>
                <a:lnTo>
                  <a:pt x="718" y="154497"/>
                </a:lnTo>
                <a:lnTo>
                  <a:pt x="1333" y="157880"/>
                </a:lnTo>
                <a:lnTo>
                  <a:pt x="2153" y="161263"/>
                </a:lnTo>
                <a:lnTo>
                  <a:pt x="3076" y="164544"/>
                </a:lnTo>
                <a:lnTo>
                  <a:pt x="4203" y="167722"/>
                </a:lnTo>
                <a:lnTo>
                  <a:pt x="5536" y="170900"/>
                </a:lnTo>
                <a:lnTo>
                  <a:pt x="6971" y="173976"/>
                </a:lnTo>
                <a:lnTo>
                  <a:pt x="8612" y="176949"/>
                </a:lnTo>
                <a:lnTo>
                  <a:pt x="10457" y="179819"/>
                </a:lnTo>
                <a:lnTo>
                  <a:pt x="12405" y="182690"/>
                </a:lnTo>
                <a:lnTo>
                  <a:pt x="14455" y="185458"/>
                </a:lnTo>
                <a:lnTo>
                  <a:pt x="16813" y="188021"/>
                </a:lnTo>
                <a:lnTo>
                  <a:pt x="19171" y="190584"/>
                </a:lnTo>
                <a:lnTo>
                  <a:pt x="20709" y="192019"/>
                </a:lnTo>
                <a:lnTo>
                  <a:pt x="22247" y="193352"/>
                </a:lnTo>
                <a:lnTo>
                  <a:pt x="23785" y="194685"/>
                </a:lnTo>
                <a:lnTo>
                  <a:pt x="25425" y="196017"/>
                </a:lnTo>
                <a:lnTo>
                  <a:pt x="27578" y="197555"/>
                </a:lnTo>
                <a:lnTo>
                  <a:pt x="29833" y="199093"/>
                </a:lnTo>
                <a:lnTo>
                  <a:pt x="32089" y="200528"/>
                </a:lnTo>
                <a:lnTo>
                  <a:pt x="34447" y="201861"/>
                </a:lnTo>
                <a:lnTo>
                  <a:pt x="36805" y="203091"/>
                </a:lnTo>
                <a:lnTo>
                  <a:pt x="39265" y="204219"/>
                </a:lnTo>
                <a:lnTo>
                  <a:pt x="41725" y="205142"/>
                </a:lnTo>
                <a:lnTo>
                  <a:pt x="44288" y="206064"/>
                </a:lnTo>
                <a:lnTo>
                  <a:pt x="46851" y="206884"/>
                </a:lnTo>
                <a:lnTo>
                  <a:pt x="49414" y="207602"/>
                </a:lnTo>
                <a:lnTo>
                  <a:pt x="52080" y="208217"/>
                </a:lnTo>
                <a:lnTo>
                  <a:pt x="54745" y="208730"/>
                </a:lnTo>
                <a:lnTo>
                  <a:pt x="57411" y="209140"/>
                </a:lnTo>
                <a:lnTo>
                  <a:pt x="60076" y="209345"/>
                </a:lnTo>
                <a:lnTo>
                  <a:pt x="62844" y="209550"/>
                </a:lnTo>
                <a:lnTo>
                  <a:pt x="68073" y="209550"/>
                </a:lnTo>
                <a:lnTo>
                  <a:pt x="70533" y="209447"/>
                </a:lnTo>
                <a:lnTo>
                  <a:pt x="72994" y="209140"/>
                </a:lnTo>
                <a:lnTo>
                  <a:pt x="75454" y="208832"/>
                </a:lnTo>
                <a:lnTo>
                  <a:pt x="78017" y="208422"/>
                </a:lnTo>
                <a:lnTo>
                  <a:pt x="80580" y="207910"/>
                </a:lnTo>
                <a:lnTo>
                  <a:pt x="83143" y="207295"/>
                </a:lnTo>
                <a:lnTo>
                  <a:pt x="85604" y="206577"/>
                </a:lnTo>
                <a:lnTo>
                  <a:pt x="88064" y="205757"/>
                </a:lnTo>
                <a:lnTo>
                  <a:pt x="90422" y="204834"/>
                </a:lnTo>
                <a:lnTo>
                  <a:pt x="92780" y="203809"/>
                </a:lnTo>
                <a:lnTo>
                  <a:pt x="95138" y="202681"/>
                </a:lnTo>
                <a:lnTo>
                  <a:pt x="97496" y="201451"/>
                </a:lnTo>
                <a:lnTo>
                  <a:pt x="99649" y="200221"/>
                </a:lnTo>
                <a:lnTo>
                  <a:pt x="101904" y="198785"/>
                </a:lnTo>
                <a:lnTo>
                  <a:pt x="104057" y="197350"/>
                </a:lnTo>
                <a:lnTo>
                  <a:pt x="106108" y="195812"/>
                </a:lnTo>
                <a:lnTo>
                  <a:pt x="108158" y="194172"/>
                </a:lnTo>
                <a:lnTo>
                  <a:pt x="110106" y="192429"/>
                </a:lnTo>
                <a:lnTo>
                  <a:pt x="112054" y="190584"/>
                </a:lnTo>
                <a:lnTo>
                  <a:pt x="114309" y="188226"/>
                </a:lnTo>
                <a:lnTo>
                  <a:pt x="116360" y="185868"/>
                </a:lnTo>
                <a:lnTo>
                  <a:pt x="118410" y="183305"/>
                </a:lnTo>
                <a:lnTo>
                  <a:pt x="120255" y="180742"/>
                </a:lnTo>
                <a:lnTo>
                  <a:pt x="121896" y="178076"/>
                </a:lnTo>
                <a:lnTo>
                  <a:pt x="123536" y="175308"/>
                </a:lnTo>
                <a:lnTo>
                  <a:pt x="124971" y="172540"/>
                </a:lnTo>
                <a:lnTo>
                  <a:pt x="126201" y="169670"/>
                </a:lnTo>
                <a:lnTo>
                  <a:pt x="127432" y="166799"/>
                </a:lnTo>
                <a:lnTo>
                  <a:pt x="128354" y="163724"/>
                </a:lnTo>
                <a:lnTo>
                  <a:pt x="129277" y="160751"/>
                </a:lnTo>
                <a:lnTo>
                  <a:pt x="129995" y="157675"/>
                </a:lnTo>
                <a:lnTo>
                  <a:pt x="130507" y="154497"/>
                </a:lnTo>
                <a:lnTo>
                  <a:pt x="130917" y="151421"/>
                </a:lnTo>
                <a:lnTo>
                  <a:pt x="131122" y="148243"/>
                </a:lnTo>
                <a:lnTo>
                  <a:pt x="131225" y="144963"/>
                </a:lnTo>
                <a:lnTo>
                  <a:pt x="131122" y="68483"/>
                </a:lnTo>
                <a:lnTo>
                  <a:pt x="133275" y="70123"/>
                </a:lnTo>
                <a:lnTo>
                  <a:pt x="135633" y="71764"/>
                </a:lnTo>
                <a:lnTo>
                  <a:pt x="137889" y="73301"/>
                </a:lnTo>
                <a:lnTo>
                  <a:pt x="140349" y="74737"/>
                </a:lnTo>
                <a:lnTo>
                  <a:pt x="142707" y="76070"/>
                </a:lnTo>
                <a:lnTo>
                  <a:pt x="145168" y="77300"/>
                </a:lnTo>
                <a:lnTo>
                  <a:pt x="147731" y="78530"/>
                </a:lnTo>
                <a:lnTo>
                  <a:pt x="150294" y="79658"/>
                </a:lnTo>
                <a:lnTo>
                  <a:pt x="154394" y="81298"/>
                </a:lnTo>
                <a:lnTo>
                  <a:pt x="158495" y="82631"/>
                </a:lnTo>
                <a:lnTo>
                  <a:pt x="162596" y="83861"/>
                </a:lnTo>
                <a:lnTo>
                  <a:pt x="166902" y="84784"/>
                </a:lnTo>
                <a:lnTo>
                  <a:pt x="171105" y="85501"/>
                </a:lnTo>
                <a:lnTo>
                  <a:pt x="175411" y="86116"/>
                </a:lnTo>
                <a:lnTo>
                  <a:pt x="179819" y="86424"/>
                </a:lnTo>
                <a:lnTo>
                  <a:pt x="184125" y="86527"/>
                </a:lnTo>
                <a:lnTo>
                  <a:pt x="184125" y="61614"/>
                </a:lnTo>
                <a:lnTo>
                  <a:pt x="184125" y="52388"/>
                </a:lnTo>
                <a:lnTo>
                  <a:pt x="184022" y="52490"/>
                </a:lnTo>
                <a:lnTo>
                  <a:pt x="181767" y="52388"/>
                </a:lnTo>
                <a:lnTo>
                  <a:pt x="179614" y="52285"/>
                </a:lnTo>
                <a:lnTo>
                  <a:pt x="177461" y="52080"/>
                </a:lnTo>
                <a:lnTo>
                  <a:pt x="175308" y="51670"/>
                </a:lnTo>
                <a:lnTo>
                  <a:pt x="173155" y="51362"/>
                </a:lnTo>
                <a:lnTo>
                  <a:pt x="171003" y="50850"/>
                </a:lnTo>
                <a:lnTo>
                  <a:pt x="168952" y="50235"/>
                </a:lnTo>
                <a:lnTo>
                  <a:pt x="166902" y="49619"/>
                </a:lnTo>
                <a:lnTo>
                  <a:pt x="164954" y="48902"/>
                </a:lnTo>
                <a:lnTo>
                  <a:pt x="163006" y="48082"/>
                </a:lnTo>
                <a:lnTo>
                  <a:pt x="161058" y="47262"/>
                </a:lnTo>
                <a:lnTo>
                  <a:pt x="159213" y="46236"/>
                </a:lnTo>
                <a:lnTo>
                  <a:pt x="157367" y="45211"/>
                </a:lnTo>
                <a:lnTo>
                  <a:pt x="155522" y="44186"/>
                </a:lnTo>
                <a:lnTo>
                  <a:pt x="153779" y="42956"/>
                </a:lnTo>
                <a:lnTo>
                  <a:pt x="152139" y="41828"/>
                </a:lnTo>
                <a:lnTo>
                  <a:pt x="150294" y="40290"/>
                </a:lnTo>
                <a:lnTo>
                  <a:pt x="148448" y="38752"/>
                </a:lnTo>
                <a:lnTo>
                  <a:pt x="146705" y="37112"/>
                </a:lnTo>
                <a:lnTo>
                  <a:pt x="145065" y="35369"/>
                </a:lnTo>
                <a:lnTo>
                  <a:pt x="143527" y="33626"/>
                </a:lnTo>
                <a:lnTo>
                  <a:pt x="141989" y="31679"/>
                </a:lnTo>
                <a:lnTo>
                  <a:pt x="140554" y="29833"/>
                </a:lnTo>
                <a:lnTo>
                  <a:pt x="139221" y="27783"/>
                </a:lnTo>
                <a:lnTo>
                  <a:pt x="137991" y="25732"/>
                </a:lnTo>
                <a:lnTo>
                  <a:pt x="136864" y="23682"/>
                </a:lnTo>
                <a:lnTo>
                  <a:pt x="135838" y="21427"/>
                </a:lnTo>
                <a:lnTo>
                  <a:pt x="134813" y="19274"/>
                </a:lnTo>
                <a:lnTo>
                  <a:pt x="133993" y="17018"/>
                </a:lnTo>
                <a:lnTo>
                  <a:pt x="133275" y="14660"/>
                </a:lnTo>
                <a:lnTo>
                  <a:pt x="132558" y="12302"/>
                </a:lnTo>
                <a:lnTo>
                  <a:pt x="132045" y="9842"/>
                </a:lnTo>
                <a:lnTo>
                  <a:pt x="131635" y="7484"/>
                </a:lnTo>
                <a:lnTo>
                  <a:pt x="131327" y="5023"/>
                </a:lnTo>
                <a:lnTo>
                  <a:pt x="131122" y="2460"/>
                </a:lnTo>
                <a:lnTo>
                  <a:pt x="1310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39;p47">
            <a:extLst>
              <a:ext uri="{FF2B5EF4-FFF2-40B4-BE49-F238E27FC236}">
                <a16:creationId xmlns:a16="http://schemas.microsoft.com/office/drawing/2014/main" id="{15EBEA71-9694-74F7-51FD-E599AFBB8E32}"/>
              </a:ext>
            </a:extLst>
          </p:cNvPr>
          <p:cNvSpPr/>
          <p:nvPr/>
        </p:nvSpPr>
        <p:spPr>
          <a:xfrm>
            <a:off x="5384855" y="1981472"/>
            <a:ext cx="129596" cy="243034"/>
          </a:xfrm>
          <a:custGeom>
            <a:avLst/>
            <a:gdLst/>
            <a:ahLst/>
            <a:cxnLst/>
            <a:rect l="l" t="t" r="r" b="b"/>
            <a:pathLst>
              <a:path w="7106" h="13644" extrusionOk="0">
                <a:moveTo>
                  <a:pt x="5671" y="2336"/>
                </a:moveTo>
                <a:cubicBezTo>
                  <a:pt x="6071" y="2302"/>
                  <a:pt x="6505" y="2336"/>
                  <a:pt x="6939" y="2336"/>
                </a:cubicBezTo>
                <a:lnTo>
                  <a:pt x="7105" y="2336"/>
                </a:lnTo>
                <a:lnTo>
                  <a:pt x="7105" y="134"/>
                </a:lnTo>
                <a:cubicBezTo>
                  <a:pt x="6872" y="101"/>
                  <a:pt x="6638" y="67"/>
                  <a:pt x="6405" y="67"/>
                </a:cubicBezTo>
                <a:cubicBezTo>
                  <a:pt x="5971" y="34"/>
                  <a:pt x="5538" y="1"/>
                  <a:pt x="5104" y="34"/>
                </a:cubicBezTo>
                <a:cubicBezTo>
                  <a:pt x="4437" y="34"/>
                  <a:pt x="3803" y="201"/>
                  <a:pt x="3269" y="601"/>
                </a:cubicBezTo>
                <a:cubicBezTo>
                  <a:pt x="2635" y="1035"/>
                  <a:pt x="2302" y="1668"/>
                  <a:pt x="2168" y="2436"/>
                </a:cubicBezTo>
                <a:cubicBezTo>
                  <a:pt x="2102" y="2736"/>
                  <a:pt x="2102" y="3069"/>
                  <a:pt x="2102" y="3370"/>
                </a:cubicBezTo>
                <a:cubicBezTo>
                  <a:pt x="2068" y="3870"/>
                  <a:pt x="2068" y="4370"/>
                  <a:pt x="2102" y="4837"/>
                </a:cubicBezTo>
                <a:lnTo>
                  <a:pt x="2102" y="5038"/>
                </a:lnTo>
                <a:lnTo>
                  <a:pt x="0" y="5038"/>
                </a:lnTo>
                <a:lnTo>
                  <a:pt x="0" y="7473"/>
                </a:lnTo>
                <a:lnTo>
                  <a:pt x="2068" y="7473"/>
                </a:lnTo>
                <a:lnTo>
                  <a:pt x="2068" y="13644"/>
                </a:lnTo>
                <a:lnTo>
                  <a:pt x="4637" y="13644"/>
                </a:lnTo>
                <a:lnTo>
                  <a:pt x="4637" y="7506"/>
                </a:lnTo>
                <a:lnTo>
                  <a:pt x="6705" y="7506"/>
                </a:lnTo>
                <a:cubicBezTo>
                  <a:pt x="6805" y="6672"/>
                  <a:pt x="6905" y="5871"/>
                  <a:pt x="7039" y="5038"/>
                </a:cubicBezTo>
                <a:lnTo>
                  <a:pt x="6572" y="5038"/>
                </a:lnTo>
                <a:cubicBezTo>
                  <a:pt x="5971" y="5038"/>
                  <a:pt x="4604" y="5038"/>
                  <a:pt x="4604" y="5038"/>
                </a:cubicBezTo>
                <a:cubicBezTo>
                  <a:pt x="4604" y="5038"/>
                  <a:pt x="4604" y="3803"/>
                  <a:pt x="4637" y="3303"/>
                </a:cubicBezTo>
                <a:cubicBezTo>
                  <a:pt x="4637" y="2569"/>
                  <a:pt x="5071" y="2336"/>
                  <a:pt x="5671" y="233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1940;p47">
            <a:extLst>
              <a:ext uri="{FF2B5EF4-FFF2-40B4-BE49-F238E27FC236}">
                <a16:creationId xmlns:a16="http://schemas.microsoft.com/office/drawing/2014/main" id="{7AC152B3-59C2-3A42-D558-EDD2779267FF}"/>
              </a:ext>
            </a:extLst>
          </p:cNvPr>
          <p:cNvGrpSpPr/>
          <p:nvPr/>
        </p:nvGrpSpPr>
        <p:grpSpPr>
          <a:xfrm>
            <a:off x="6091996" y="1993940"/>
            <a:ext cx="210781" cy="218097"/>
            <a:chOff x="5771908" y="9306389"/>
            <a:chExt cx="601200" cy="631800"/>
          </a:xfrm>
        </p:grpSpPr>
        <p:sp>
          <p:nvSpPr>
            <p:cNvPr id="8" name="Google Shape;1941;p47">
              <a:extLst>
                <a:ext uri="{FF2B5EF4-FFF2-40B4-BE49-F238E27FC236}">
                  <a16:creationId xmlns:a16="http://schemas.microsoft.com/office/drawing/2014/main" id="{ED9B87E9-3DE2-E16C-E879-B97805CB1356}"/>
                </a:ext>
              </a:extLst>
            </p:cNvPr>
            <p:cNvSpPr/>
            <p:nvPr/>
          </p:nvSpPr>
          <p:spPr>
            <a:xfrm>
              <a:off x="5771908" y="9306389"/>
              <a:ext cx="601200" cy="6318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42;p47">
              <a:extLst>
                <a:ext uri="{FF2B5EF4-FFF2-40B4-BE49-F238E27FC236}">
                  <a16:creationId xmlns:a16="http://schemas.microsoft.com/office/drawing/2014/main" id="{2D972B4F-4E87-9EF3-2CF8-A441AD8F5DDD}"/>
                </a:ext>
              </a:extLst>
            </p:cNvPr>
            <p:cNvSpPr/>
            <p:nvPr/>
          </p:nvSpPr>
          <p:spPr>
            <a:xfrm>
              <a:off x="5933458" y="9483239"/>
              <a:ext cx="278100" cy="27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43;p47">
              <a:extLst>
                <a:ext uri="{FF2B5EF4-FFF2-40B4-BE49-F238E27FC236}">
                  <a16:creationId xmlns:a16="http://schemas.microsoft.com/office/drawing/2014/main" id="{67437746-C405-AE5B-71A2-1BFB37DCE06D}"/>
                </a:ext>
              </a:extLst>
            </p:cNvPr>
            <p:cNvSpPr/>
            <p:nvPr/>
          </p:nvSpPr>
          <p:spPr>
            <a:xfrm>
              <a:off x="6229725" y="9375300"/>
              <a:ext cx="93900" cy="9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32"/>
          <p:cNvSpPr txBox="1">
            <a:spLocks noGrp="1"/>
          </p:cNvSpPr>
          <p:nvPr>
            <p:ph type="title"/>
          </p:nvPr>
        </p:nvSpPr>
        <p:spPr>
          <a:xfrm flipH="1">
            <a:off x="3077250" y="2150750"/>
            <a:ext cx="5320800" cy="1069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127" name="Google Shape;1127;p32"/>
          <p:cNvSpPr txBox="1">
            <a:spLocks noGrp="1"/>
          </p:cNvSpPr>
          <p:nvPr>
            <p:ph type="title" idx="2"/>
          </p:nvPr>
        </p:nvSpPr>
        <p:spPr>
          <a:xfrm flipH="1">
            <a:off x="5188950" y="79000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grpSp>
        <p:nvGrpSpPr>
          <p:cNvPr id="1129" name="Google Shape;1129;p32"/>
          <p:cNvGrpSpPr/>
          <p:nvPr/>
        </p:nvGrpSpPr>
        <p:grpSpPr>
          <a:xfrm>
            <a:off x="254675" y="2389476"/>
            <a:ext cx="2982475" cy="2599921"/>
            <a:chOff x="330875" y="2058278"/>
            <a:chExt cx="3449819" cy="3007320"/>
          </a:xfrm>
        </p:grpSpPr>
        <p:grpSp>
          <p:nvGrpSpPr>
            <p:cNvPr id="1130" name="Google Shape;1130;p32"/>
            <p:cNvGrpSpPr/>
            <p:nvPr/>
          </p:nvGrpSpPr>
          <p:grpSpPr>
            <a:xfrm>
              <a:off x="1533110" y="2058278"/>
              <a:ext cx="1553691" cy="2779039"/>
              <a:chOff x="8467150" y="907650"/>
              <a:chExt cx="1693396" cy="3028925"/>
            </a:xfrm>
          </p:grpSpPr>
          <p:sp>
            <p:nvSpPr>
              <p:cNvPr id="1131" name="Google Shape;1131;p32"/>
              <p:cNvSpPr/>
              <p:nvPr/>
            </p:nvSpPr>
            <p:spPr>
              <a:xfrm>
                <a:off x="8785046" y="3734675"/>
                <a:ext cx="1375500" cy="2019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32" name="Google Shape;1132;p32"/>
              <p:cNvSpPr/>
              <p:nvPr/>
            </p:nvSpPr>
            <p:spPr>
              <a:xfrm>
                <a:off x="9046666" y="2081749"/>
                <a:ext cx="877217" cy="1609802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29384" extrusionOk="0">
                    <a:moveTo>
                      <a:pt x="10245" y="1"/>
                    </a:moveTo>
                    <a:lnTo>
                      <a:pt x="1" y="84"/>
                    </a:lnTo>
                    <a:lnTo>
                      <a:pt x="658" y="29384"/>
                    </a:lnTo>
                    <a:lnTo>
                      <a:pt x="7236" y="29384"/>
                    </a:lnTo>
                    <a:lnTo>
                      <a:pt x="5804" y="7009"/>
                    </a:lnTo>
                    <a:lnTo>
                      <a:pt x="9911" y="29145"/>
                    </a:lnTo>
                    <a:lnTo>
                      <a:pt x="16012" y="28250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2"/>
              <p:cNvSpPr/>
              <p:nvPr/>
            </p:nvSpPr>
            <p:spPr>
              <a:xfrm>
                <a:off x="9281530" y="2334254"/>
                <a:ext cx="90286" cy="14918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2723" extrusionOk="0">
                    <a:moveTo>
                      <a:pt x="0" y="0"/>
                    </a:moveTo>
                    <a:lnTo>
                      <a:pt x="0" y="12"/>
                    </a:lnTo>
                    <a:lnTo>
                      <a:pt x="72" y="323"/>
                    </a:lnTo>
                    <a:lnTo>
                      <a:pt x="167" y="621"/>
                    </a:lnTo>
                    <a:lnTo>
                      <a:pt x="275" y="908"/>
                    </a:lnTo>
                    <a:lnTo>
                      <a:pt x="406" y="1194"/>
                    </a:lnTo>
                    <a:lnTo>
                      <a:pt x="561" y="1469"/>
                    </a:lnTo>
                    <a:lnTo>
                      <a:pt x="729" y="1732"/>
                    </a:lnTo>
                    <a:lnTo>
                      <a:pt x="908" y="1994"/>
                    </a:lnTo>
                    <a:lnTo>
                      <a:pt x="1111" y="2233"/>
                    </a:lnTo>
                    <a:lnTo>
                      <a:pt x="1349" y="2484"/>
                    </a:lnTo>
                    <a:lnTo>
                      <a:pt x="1612" y="2723"/>
                    </a:lnTo>
                    <a:lnTo>
                      <a:pt x="1636" y="2723"/>
                    </a:lnTo>
                    <a:lnTo>
                      <a:pt x="1648" y="2711"/>
                    </a:lnTo>
                    <a:lnTo>
                      <a:pt x="1636" y="2699"/>
                    </a:lnTo>
                    <a:lnTo>
                      <a:pt x="1409" y="2484"/>
                    </a:lnTo>
                    <a:lnTo>
                      <a:pt x="1194" y="2269"/>
                    </a:lnTo>
                    <a:lnTo>
                      <a:pt x="991" y="2030"/>
                    </a:lnTo>
                    <a:lnTo>
                      <a:pt x="800" y="1779"/>
                    </a:lnTo>
                    <a:lnTo>
                      <a:pt x="633" y="1517"/>
                    </a:lnTo>
                    <a:lnTo>
                      <a:pt x="478" y="1242"/>
                    </a:lnTo>
                    <a:lnTo>
                      <a:pt x="346" y="967"/>
                    </a:lnTo>
                    <a:lnTo>
                      <a:pt x="227" y="669"/>
                    </a:lnTo>
                    <a:lnTo>
                      <a:pt x="120" y="347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2"/>
              <p:cNvSpPr/>
              <p:nvPr/>
            </p:nvSpPr>
            <p:spPr>
              <a:xfrm>
                <a:off x="9182752" y="1260192"/>
                <a:ext cx="170107" cy="205444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3750" extrusionOk="0">
                    <a:moveTo>
                      <a:pt x="2890" y="1"/>
                    </a:moveTo>
                    <a:lnTo>
                      <a:pt x="0" y="1302"/>
                    </a:lnTo>
                    <a:lnTo>
                      <a:pt x="156" y="3750"/>
                    </a:lnTo>
                    <a:lnTo>
                      <a:pt x="3105" y="3571"/>
                    </a:lnTo>
                    <a:lnTo>
                      <a:pt x="2890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extrusionOk="0">
                    <a:moveTo>
                      <a:pt x="2687" y="1"/>
                    </a:moveTo>
                    <a:lnTo>
                      <a:pt x="2544" y="13"/>
                    </a:lnTo>
                    <a:lnTo>
                      <a:pt x="2269" y="25"/>
                    </a:lnTo>
                    <a:lnTo>
                      <a:pt x="2018" y="61"/>
                    </a:lnTo>
                    <a:lnTo>
                      <a:pt x="1768" y="108"/>
                    </a:lnTo>
                    <a:lnTo>
                      <a:pt x="1541" y="168"/>
                    </a:lnTo>
                    <a:lnTo>
                      <a:pt x="1326" y="240"/>
                    </a:lnTo>
                    <a:lnTo>
                      <a:pt x="1111" y="323"/>
                    </a:lnTo>
                    <a:lnTo>
                      <a:pt x="932" y="431"/>
                    </a:lnTo>
                    <a:lnTo>
                      <a:pt x="753" y="550"/>
                    </a:lnTo>
                    <a:lnTo>
                      <a:pt x="598" y="681"/>
                    </a:lnTo>
                    <a:lnTo>
                      <a:pt x="466" y="837"/>
                    </a:lnTo>
                    <a:lnTo>
                      <a:pt x="335" y="992"/>
                    </a:lnTo>
                    <a:lnTo>
                      <a:pt x="239" y="1183"/>
                    </a:lnTo>
                    <a:lnTo>
                      <a:pt x="156" y="1374"/>
                    </a:lnTo>
                    <a:lnTo>
                      <a:pt x="96" y="1589"/>
                    </a:lnTo>
                    <a:lnTo>
                      <a:pt x="48" y="1816"/>
                    </a:lnTo>
                    <a:lnTo>
                      <a:pt x="25" y="2066"/>
                    </a:lnTo>
                    <a:lnTo>
                      <a:pt x="1" y="2926"/>
                    </a:lnTo>
                    <a:lnTo>
                      <a:pt x="1" y="3631"/>
                    </a:lnTo>
                    <a:lnTo>
                      <a:pt x="13" y="4227"/>
                    </a:lnTo>
                    <a:lnTo>
                      <a:pt x="48" y="4753"/>
                    </a:lnTo>
                    <a:lnTo>
                      <a:pt x="60" y="4932"/>
                    </a:lnTo>
                    <a:lnTo>
                      <a:pt x="84" y="5099"/>
                    </a:lnTo>
                    <a:lnTo>
                      <a:pt x="120" y="5266"/>
                    </a:lnTo>
                    <a:lnTo>
                      <a:pt x="168" y="5421"/>
                    </a:lnTo>
                    <a:lnTo>
                      <a:pt x="216" y="5553"/>
                    </a:lnTo>
                    <a:lnTo>
                      <a:pt x="275" y="5696"/>
                    </a:lnTo>
                    <a:lnTo>
                      <a:pt x="335" y="5815"/>
                    </a:lnTo>
                    <a:lnTo>
                      <a:pt x="407" y="5935"/>
                    </a:lnTo>
                    <a:lnTo>
                      <a:pt x="478" y="6042"/>
                    </a:lnTo>
                    <a:lnTo>
                      <a:pt x="550" y="6138"/>
                    </a:lnTo>
                    <a:lnTo>
                      <a:pt x="633" y="6233"/>
                    </a:lnTo>
                    <a:lnTo>
                      <a:pt x="717" y="6317"/>
                    </a:lnTo>
                    <a:lnTo>
                      <a:pt x="884" y="6460"/>
                    </a:lnTo>
                    <a:lnTo>
                      <a:pt x="1063" y="6580"/>
                    </a:lnTo>
                    <a:lnTo>
                      <a:pt x="1230" y="6675"/>
                    </a:lnTo>
                    <a:lnTo>
                      <a:pt x="1398" y="6759"/>
                    </a:lnTo>
                    <a:lnTo>
                      <a:pt x="1553" y="6818"/>
                    </a:lnTo>
                    <a:lnTo>
                      <a:pt x="1696" y="6854"/>
                    </a:lnTo>
                    <a:lnTo>
                      <a:pt x="1899" y="6902"/>
                    </a:lnTo>
                    <a:lnTo>
                      <a:pt x="1983" y="6914"/>
                    </a:lnTo>
                    <a:lnTo>
                      <a:pt x="2293" y="6890"/>
                    </a:lnTo>
                    <a:lnTo>
                      <a:pt x="2592" y="6854"/>
                    </a:lnTo>
                    <a:lnTo>
                      <a:pt x="2854" y="6806"/>
                    </a:lnTo>
                    <a:lnTo>
                      <a:pt x="3105" y="6735"/>
                    </a:lnTo>
                    <a:lnTo>
                      <a:pt x="3344" y="6663"/>
                    </a:lnTo>
                    <a:lnTo>
                      <a:pt x="3559" y="6568"/>
                    </a:lnTo>
                    <a:lnTo>
                      <a:pt x="3750" y="6472"/>
                    </a:lnTo>
                    <a:lnTo>
                      <a:pt x="3929" y="6353"/>
                    </a:lnTo>
                    <a:lnTo>
                      <a:pt x="4096" y="6233"/>
                    </a:lnTo>
                    <a:lnTo>
                      <a:pt x="4239" y="6114"/>
                    </a:lnTo>
                    <a:lnTo>
                      <a:pt x="4371" y="5983"/>
                    </a:lnTo>
                    <a:lnTo>
                      <a:pt x="4490" y="5839"/>
                    </a:lnTo>
                    <a:lnTo>
                      <a:pt x="4597" y="5696"/>
                    </a:lnTo>
                    <a:lnTo>
                      <a:pt x="4693" y="5553"/>
                    </a:lnTo>
                    <a:lnTo>
                      <a:pt x="4777" y="5410"/>
                    </a:lnTo>
                    <a:lnTo>
                      <a:pt x="4848" y="5266"/>
                    </a:lnTo>
                    <a:lnTo>
                      <a:pt x="4908" y="5111"/>
                    </a:lnTo>
                    <a:lnTo>
                      <a:pt x="4956" y="4968"/>
                    </a:lnTo>
                    <a:lnTo>
                      <a:pt x="5039" y="4693"/>
                    </a:lnTo>
                    <a:lnTo>
                      <a:pt x="5087" y="4430"/>
                    </a:lnTo>
                    <a:lnTo>
                      <a:pt x="5111" y="4192"/>
                    </a:lnTo>
                    <a:lnTo>
                      <a:pt x="5123" y="3989"/>
                    </a:lnTo>
                    <a:lnTo>
                      <a:pt x="5123" y="3845"/>
                    </a:lnTo>
                    <a:lnTo>
                      <a:pt x="5123" y="3714"/>
                    </a:lnTo>
                    <a:lnTo>
                      <a:pt x="5206" y="2293"/>
                    </a:lnTo>
                    <a:lnTo>
                      <a:pt x="5206" y="2019"/>
                    </a:lnTo>
                    <a:lnTo>
                      <a:pt x="5182" y="1768"/>
                    </a:lnTo>
                    <a:lnTo>
                      <a:pt x="5135" y="1529"/>
                    </a:lnTo>
                    <a:lnTo>
                      <a:pt x="5063" y="1314"/>
                    </a:lnTo>
                    <a:lnTo>
                      <a:pt x="4968" y="1111"/>
                    </a:lnTo>
                    <a:lnTo>
                      <a:pt x="4860" y="920"/>
                    </a:lnTo>
                    <a:lnTo>
                      <a:pt x="4717" y="753"/>
                    </a:lnTo>
                    <a:lnTo>
                      <a:pt x="4562" y="610"/>
                    </a:lnTo>
                    <a:lnTo>
                      <a:pt x="4383" y="467"/>
                    </a:lnTo>
                    <a:lnTo>
                      <a:pt x="4191" y="347"/>
                    </a:lnTo>
                    <a:lnTo>
                      <a:pt x="3977" y="252"/>
                    </a:lnTo>
                    <a:lnTo>
                      <a:pt x="3750" y="168"/>
                    </a:lnTo>
                    <a:lnTo>
                      <a:pt x="3511" y="96"/>
                    </a:lnTo>
                    <a:lnTo>
                      <a:pt x="3248" y="49"/>
                    </a:lnTo>
                    <a:lnTo>
                      <a:pt x="2974" y="25"/>
                    </a:lnTo>
                    <a:lnTo>
                      <a:pt x="268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fill="none" extrusionOk="0">
                    <a:moveTo>
                      <a:pt x="1983" y="6914"/>
                    </a:moveTo>
                    <a:lnTo>
                      <a:pt x="1983" y="6914"/>
                    </a:lnTo>
                    <a:lnTo>
                      <a:pt x="1899" y="6902"/>
                    </a:lnTo>
                    <a:lnTo>
                      <a:pt x="1696" y="6854"/>
                    </a:lnTo>
                    <a:lnTo>
                      <a:pt x="1553" y="6818"/>
                    </a:lnTo>
                    <a:lnTo>
                      <a:pt x="1398" y="6759"/>
                    </a:lnTo>
                    <a:lnTo>
                      <a:pt x="1230" y="6675"/>
                    </a:lnTo>
                    <a:lnTo>
                      <a:pt x="1063" y="6580"/>
                    </a:lnTo>
                    <a:lnTo>
                      <a:pt x="884" y="6460"/>
                    </a:lnTo>
                    <a:lnTo>
                      <a:pt x="717" y="6317"/>
                    </a:lnTo>
                    <a:lnTo>
                      <a:pt x="633" y="6233"/>
                    </a:lnTo>
                    <a:lnTo>
                      <a:pt x="550" y="6138"/>
                    </a:lnTo>
                    <a:lnTo>
                      <a:pt x="478" y="6042"/>
                    </a:lnTo>
                    <a:lnTo>
                      <a:pt x="407" y="5935"/>
                    </a:lnTo>
                    <a:lnTo>
                      <a:pt x="335" y="5815"/>
                    </a:lnTo>
                    <a:lnTo>
                      <a:pt x="275" y="5696"/>
                    </a:lnTo>
                    <a:lnTo>
                      <a:pt x="216" y="5553"/>
                    </a:lnTo>
                    <a:lnTo>
                      <a:pt x="168" y="5421"/>
                    </a:lnTo>
                    <a:lnTo>
                      <a:pt x="120" y="5266"/>
                    </a:lnTo>
                    <a:lnTo>
                      <a:pt x="84" y="5099"/>
                    </a:lnTo>
                    <a:lnTo>
                      <a:pt x="60" y="4932"/>
                    </a:lnTo>
                    <a:lnTo>
                      <a:pt x="48" y="4753"/>
                    </a:lnTo>
                    <a:lnTo>
                      <a:pt x="48" y="4753"/>
                    </a:lnTo>
                    <a:lnTo>
                      <a:pt x="13" y="4227"/>
                    </a:lnTo>
                    <a:lnTo>
                      <a:pt x="1" y="3631"/>
                    </a:lnTo>
                    <a:lnTo>
                      <a:pt x="1" y="2926"/>
                    </a:lnTo>
                    <a:lnTo>
                      <a:pt x="25" y="2066"/>
                    </a:lnTo>
                    <a:lnTo>
                      <a:pt x="25" y="2066"/>
                    </a:lnTo>
                    <a:lnTo>
                      <a:pt x="48" y="1816"/>
                    </a:lnTo>
                    <a:lnTo>
                      <a:pt x="96" y="1589"/>
                    </a:lnTo>
                    <a:lnTo>
                      <a:pt x="156" y="1374"/>
                    </a:lnTo>
                    <a:lnTo>
                      <a:pt x="239" y="1183"/>
                    </a:lnTo>
                    <a:lnTo>
                      <a:pt x="335" y="992"/>
                    </a:lnTo>
                    <a:lnTo>
                      <a:pt x="466" y="837"/>
                    </a:lnTo>
                    <a:lnTo>
                      <a:pt x="598" y="681"/>
                    </a:lnTo>
                    <a:lnTo>
                      <a:pt x="753" y="550"/>
                    </a:lnTo>
                    <a:lnTo>
                      <a:pt x="932" y="431"/>
                    </a:lnTo>
                    <a:lnTo>
                      <a:pt x="1111" y="323"/>
                    </a:lnTo>
                    <a:lnTo>
                      <a:pt x="1326" y="240"/>
                    </a:lnTo>
                    <a:lnTo>
                      <a:pt x="1541" y="168"/>
                    </a:lnTo>
                    <a:lnTo>
                      <a:pt x="1768" y="108"/>
                    </a:lnTo>
                    <a:lnTo>
                      <a:pt x="2018" y="61"/>
                    </a:lnTo>
                    <a:lnTo>
                      <a:pt x="2269" y="25"/>
                    </a:lnTo>
                    <a:lnTo>
                      <a:pt x="2544" y="13"/>
                    </a:lnTo>
                    <a:lnTo>
                      <a:pt x="2687" y="1"/>
                    </a:lnTo>
                    <a:lnTo>
                      <a:pt x="2687" y="1"/>
                    </a:lnTo>
                    <a:lnTo>
                      <a:pt x="2974" y="25"/>
                    </a:lnTo>
                    <a:lnTo>
                      <a:pt x="3248" y="49"/>
                    </a:lnTo>
                    <a:lnTo>
                      <a:pt x="3511" y="96"/>
                    </a:lnTo>
                    <a:lnTo>
                      <a:pt x="3750" y="168"/>
                    </a:lnTo>
                    <a:lnTo>
                      <a:pt x="3977" y="252"/>
                    </a:lnTo>
                    <a:lnTo>
                      <a:pt x="4191" y="347"/>
                    </a:lnTo>
                    <a:lnTo>
                      <a:pt x="4383" y="467"/>
                    </a:lnTo>
                    <a:lnTo>
                      <a:pt x="4562" y="610"/>
                    </a:lnTo>
                    <a:lnTo>
                      <a:pt x="4717" y="753"/>
                    </a:lnTo>
                    <a:lnTo>
                      <a:pt x="4860" y="920"/>
                    </a:lnTo>
                    <a:lnTo>
                      <a:pt x="4968" y="1111"/>
                    </a:lnTo>
                    <a:lnTo>
                      <a:pt x="5063" y="1314"/>
                    </a:lnTo>
                    <a:lnTo>
                      <a:pt x="5135" y="1529"/>
                    </a:lnTo>
                    <a:lnTo>
                      <a:pt x="5182" y="1768"/>
                    </a:lnTo>
                    <a:lnTo>
                      <a:pt x="5206" y="2019"/>
                    </a:lnTo>
                    <a:lnTo>
                      <a:pt x="5206" y="2293"/>
                    </a:lnTo>
                    <a:lnTo>
                      <a:pt x="5123" y="3714"/>
                    </a:lnTo>
                    <a:lnTo>
                      <a:pt x="5123" y="3714"/>
                    </a:lnTo>
                    <a:lnTo>
                      <a:pt x="5123" y="3845"/>
                    </a:lnTo>
                    <a:lnTo>
                      <a:pt x="5123" y="3989"/>
                    </a:lnTo>
                    <a:lnTo>
                      <a:pt x="5111" y="4192"/>
                    </a:lnTo>
                    <a:lnTo>
                      <a:pt x="5087" y="4430"/>
                    </a:lnTo>
                    <a:lnTo>
                      <a:pt x="5039" y="4693"/>
                    </a:lnTo>
                    <a:lnTo>
                      <a:pt x="4956" y="4968"/>
                    </a:lnTo>
                    <a:lnTo>
                      <a:pt x="4908" y="5111"/>
                    </a:lnTo>
                    <a:lnTo>
                      <a:pt x="4848" y="5266"/>
                    </a:lnTo>
                    <a:lnTo>
                      <a:pt x="4777" y="5410"/>
                    </a:lnTo>
                    <a:lnTo>
                      <a:pt x="4693" y="5553"/>
                    </a:lnTo>
                    <a:lnTo>
                      <a:pt x="4597" y="5696"/>
                    </a:lnTo>
                    <a:lnTo>
                      <a:pt x="4490" y="5839"/>
                    </a:lnTo>
                    <a:lnTo>
                      <a:pt x="4371" y="5983"/>
                    </a:lnTo>
                    <a:lnTo>
                      <a:pt x="4239" y="6114"/>
                    </a:lnTo>
                    <a:lnTo>
                      <a:pt x="4096" y="6233"/>
                    </a:lnTo>
                    <a:lnTo>
                      <a:pt x="3929" y="6353"/>
                    </a:lnTo>
                    <a:lnTo>
                      <a:pt x="3750" y="6472"/>
                    </a:lnTo>
                    <a:lnTo>
                      <a:pt x="3559" y="6568"/>
                    </a:lnTo>
                    <a:lnTo>
                      <a:pt x="3344" y="6663"/>
                    </a:lnTo>
                    <a:lnTo>
                      <a:pt x="3105" y="6735"/>
                    </a:lnTo>
                    <a:lnTo>
                      <a:pt x="2854" y="6806"/>
                    </a:lnTo>
                    <a:lnTo>
                      <a:pt x="2592" y="6854"/>
                    </a:lnTo>
                    <a:lnTo>
                      <a:pt x="2293" y="6890"/>
                    </a:lnTo>
                    <a:lnTo>
                      <a:pt x="1983" y="69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2"/>
              <p:cNvSpPr/>
              <p:nvPr/>
            </p:nvSpPr>
            <p:spPr>
              <a:xfrm>
                <a:off x="9099041" y="1181027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179" y="1"/>
                    </a:moveTo>
                    <a:lnTo>
                      <a:pt x="131" y="13"/>
                    </a:lnTo>
                    <a:lnTo>
                      <a:pt x="96" y="37"/>
                    </a:lnTo>
                    <a:lnTo>
                      <a:pt x="72" y="61"/>
                    </a:lnTo>
                    <a:lnTo>
                      <a:pt x="36" y="85"/>
                    </a:lnTo>
                    <a:lnTo>
                      <a:pt x="24" y="120"/>
                    </a:lnTo>
                    <a:lnTo>
                      <a:pt x="12" y="156"/>
                    </a:lnTo>
                    <a:lnTo>
                      <a:pt x="0" y="204"/>
                    </a:lnTo>
                    <a:lnTo>
                      <a:pt x="12" y="240"/>
                    </a:lnTo>
                    <a:lnTo>
                      <a:pt x="24" y="276"/>
                    </a:lnTo>
                    <a:lnTo>
                      <a:pt x="48" y="311"/>
                    </a:lnTo>
                    <a:lnTo>
                      <a:pt x="72" y="347"/>
                    </a:lnTo>
                    <a:lnTo>
                      <a:pt x="96" y="371"/>
                    </a:lnTo>
                    <a:lnTo>
                      <a:pt x="131" y="383"/>
                    </a:lnTo>
                    <a:lnTo>
                      <a:pt x="179" y="395"/>
                    </a:lnTo>
                    <a:lnTo>
                      <a:pt x="227" y="407"/>
                    </a:lnTo>
                    <a:lnTo>
                      <a:pt x="263" y="407"/>
                    </a:lnTo>
                    <a:lnTo>
                      <a:pt x="311" y="395"/>
                    </a:lnTo>
                    <a:lnTo>
                      <a:pt x="346" y="371"/>
                    </a:lnTo>
                    <a:lnTo>
                      <a:pt x="370" y="347"/>
                    </a:lnTo>
                    <a:lnTo>
                      <a:pt x="394" y="323"/>
                    </a:lnTo>
                    <a:lnTo>
                      <a:pt x="418" y="288"/>
                    </a:lnTo>
                    <a:lnTo>
                      <a:pt x="430" y="252"/>
                    </a:lnTo>
                    <a:lnTo>
                      <a:pt x="430" y="204"/>
                    </a:lnTo>
                    <a:lnTo>
                      <a:pt x="430" y="168"/>
                    </a:lnTo>
                    <a:lnTo>
                      <a:pt x="418" y="132"/>
                    </a:lnTo>
                    <a:lnTo>
                      <a:pt x="394" y="96"/>
                    </a:lnTo>
                    <a:lnTo>
                      <a:pt x="370" y="61"/>
                    </a:lnTo>
                    <a:lnTo>
                      <a:pt x="334" y="37"/>
                    </a:lnTo>
                    <a:lnTo>
                      <a:pt x="299" y="1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2"/>
              <p:cNvSpPr/>
              <p:nvPr/>
            </p:nvSpPr>
            <p:spPr>
              <a:xfrm>
                <a:off x="9208282" y="1181685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215" y="1"/>
                    </a:moveTo>
                    <a:lnTo>
                      <a:pt x="167" y="13"/>
                    </a:lnTo>
                    <a:lnTo>
                      <a:pt x="131" y="25"/>
                    </a:lnTo>
                    <a:lnTo>
                      <a:pt x="96" y="37"/>
                    </a:lnTo>
                    <a:lnTo>
                      <a:pt x="60" y="61"/>
                    </a:lnTo>
                    <a:lnTo>
                      <a:pt x="36" y="96"/>
                    </a:lnTo>
                    <a:lnTo>
                      <a:pt x="12" y="132"/>
                    </a:lnTo>
                    <a:lnTo>
                      <a:pt x="0" y="168"/>
                    </a:lnTo>
                    <a:lnTo>
                      <a:pt x="0" y="204"/>
                    </a:lnTo>
                    <a:lnTo>
                      <a:pt x="0" y="252"/>
                    </a:lnTo>
                    <a:lnTo>
                      <a:pt x="12" y="287"/>
                    </a:lnTo>
                    <a:lnTo>
                      <a:pt x="36" y="323"/>
                    </a:lnTo>
                    <a:lnTo>
                      <a:pt x="60" y="347"/>
                    </a:lnTo>
                    <a:lnTo>
                      <a:pt x="96" y="371"/>
                    </a:lnTo>
                    <a:lnTo>
                      <a:pt x="131" y="395"/>
                    </a:lnTo>
                    <a:lnTo>
                      <a:pt x="167" y="407"/>
                    </a:lnTo>
                    <a:lnTo>
                      <a:pt x="251" y="407"/>
                    </a:lnTo>
                    <a:lnTo>
                      <a:pt x="299" y="395"/>
                    </a:lnTo>
                    <a:lnTo>
                      <a:pt x="334" y="383"/>
                    </a:lnTo>
                    <a:lnTo>
                      <a:pt x="370" y="359"/>
                    </a:lnTo>
                    <a:lnTo>
                      <a:pt x="394" y="323"/>
                    </a:lnTo>
                    <a:lnTo>
                      <a:pt x="406" y="287"/>
                    </a:lnTo>
                    <a:lnTo>
                      <a:pt x="418" y="252"/>
                    </a:lnTo>
                    <a:lnTo>
                      <a:pt x="430" y="216"/>
                    </a:lnTo>
                    <a:lnTo>
                      <a:pt x="418" y="168"/>
                    </a:lnTo>
                    <a:lnTo>
                      <a:pt x="406" y="132"/>
                    </a:lnTo>
                    <a:lnTo>
                      <a:pt x="394" y="96"/>
                    </a:lnTo>
                    <a:lnTo>
                      <a:pt x="358" y="73"/>
                    </a:lnTo>
                    <a:lnTo>
                      <a:pt x="334" y="37"/>
                    </a:lnTo>
                    <a:lnTo>
                      <a:pt x="299" y="25"/>
                    </a:lnTo>
                    <a:lnTo>
                      <a:pt x="251" y="1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2"/>
              <p:cNvSpPr/>
              <p:nvPr/>
            </p:nvSpPr>
            <p:spPr>
              <a:xfrm>
                <a:off x="9216116" y="1149636"/>
                <a:ext cx="39938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33" extrusionOk="0">
                    <a:moveTo>
                      <a:pt x="370" y="1"/>
                    </a:moveTo>
                    <a:lnTo>
                      <a:pt x="275" y="13"/>
                    </a:lnTo>
                    <a:lnTo>
                      <a:pt x="179" y="25"/>
                    </a:lnTo>
                    <a:lnTo>
                      <a:pt x="96" y="61"/>
                    </a:lnTo>
                    <a:lnTo>
                      <a:pt x="12" y="108"/>
                    </a:lnTo>
                    <a:lnTo>
                      <a:pt x="0" y="120"/>
                    </a:lnTo>
                    <a:lnTo>
                      <a:pt x="0" y="132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1" y="61"/>
                    </a:lnTo>
                    <a:lnTo>
                      <a:pt x="275" y="49"/>
                    </a:lnTo>
                    <a:lnTo>
                      <a:pt x="370" y="37"/>
                    </a:lnTo>
                    <a:lnTo>
                      <a:pt x="454" y="49"/>
                    </a:lnTo>
                    <a:lnTo>
                      <a:pt x="538" y="61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29" y="96"/>
                    </a:lnTo>
                    <a:lnTo>
                      <a:pt x="633" y="49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2"/>
              <p:cNvSpPr/>
              <p:nvPr/>
            </p:nvSpPr>
            <p:spPr>
              <a:xfrm>
                <a:off x="9094439" y="1152265"/>
                <a:ext cx="39938" cy="788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44" extrusionOk="0">
                    <a:moveTo>
                      <a:pt x="359" y="1"/>
                    </a:moveTo>
                    <a:lnTo>
                      <a:pt x="275" y="13"/>
                    </a:lnTo>
                    <a:lnTo>
                      <a:pt x="180" y="36"/>
                    </a:lnTo>
                    <a:lnTo>
                      <a:pt x="96" y="60"/>
                    </a:lnTo>
                    <a:lnTo>
                      <a:pt x="12" y="108"/>
                    </a:lnTo>
                    <a:lnTo>
                      <a:pt x="1" y="120"/>
                    </a:lnTo>
                    <a:lnTo>
                      <a:pt x="1" y="132"/>
                    </a:lnTo>
                    <a:lnTo>
                      <a:pt x="12" y="144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2" y="60"/>
                    </a:lnTo>
                    <a:lnTo>
                      <a:pt x="275" y="48"/>
                    </a:lnTo>
                    <a:lnTo>
                      <a:pt x="359" y="36"/>
                    </a:lnTo>
                    <a:lnTo>
                      <a:pt x="454" y="48"/>
                    </a:lnTo>
                    <a:lnTo>
                      <a:pt x="538" y="60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17" y="96"/>
                    </a:lnTo>
                    <a:lnTo>
                      <a:pt x="633" y="48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2"/>
              <p:cNvSpPr/>
              <p:nvPr/>
            </p:nvSpPr>
            <p:spPr>
              <a:xfrm>
                <a:off x="9094439" y="1115669"/>
                <a:ext cx="39938" cy="11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215" extrusionOk="0">
                    <a:moveTo>
                      <a:pt x="347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36" y="48"/>
                    </a:lnTo>
                    <a:lnTo>
                      <a:pt x="12" y="84"/>
                    </a:lnTo>
                    <a:lnTo>
                      <a:pt x="1" y="107"/>
                    </a:lnTo>
                    <a:lnTo>
                      <a:pt x="1" y="143"/>
                    </a:lnTo>
                    <a:lnTo>
                      <a:pt x="12" y="179"/>
                    </a:lnTo>
                    <a:lnTo>
                      <a:pt x="48" y="203"/>
                    </a:lnTo>
                    <a:lnTo>
                      <a:pt x="72" y="215"/>
                    </a:lnTo>
                    <a:lnTo>
                      <a:pt x="108" y="203"/>
                    </a:lnTo>
                    <a:lnTo>
                      <a:pt x="239" y="191"/>
                    </a:lnTo>
                    <a:lnTo>
                      <a:pt x="371" y="179"/>
                    </a:lnTo>
                    <a:lnTo>
                      <a:pt x="514" y="179"/>
                    </a:lnTo>
                    <a:lnTo>
                      <a:pt x="645" y="191"/>
                    </a:lnTo>
                    <a:lnTo>
                      <a:pt x="681" y="191"/>
                    </a:lnTo>
                    <a:lnTo>
                      <a:pt x="705" y="167"/>
                    </a:lnTo>
                    <a:lnTo>
                      <a:pt x="729" y="131"/>
                    </a:lnTo>
                    <a:lnTo>
                      <a:pt x="729" y="96"/>
                    </a:lnTo>
                    <a:lnTo>
                      <a:pt x="729" y="72"/>
                    </a:lnTo>
                    <a:lnTo>
                      <a:pt x="705" y="36"/>
                    </a:lnTo>
                    <a:lnTo>
                      <a:pt x="681" y="24"/>
                    </a:lnTo>
                    <a:lnTo>
                      <a:pt x="645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2"/>
              <p:cNvSpPr/>
              <p:nvPr/>
            </p:nvSpPr>
            <p:spPr>
              <a:xfrm>
                <a:off x="9216774" y="1114354"/>
                <a:ext cx="40596" cy="11834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16" extrusionOk="0">
                    <a:moveTo>
                      <a:pt x="358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24" y="60"/>
                    </a:lnTo>
                    <a:lnTo>
                      <a:pt x="12" y="84"/>
                    </a:lnTo>
                    <a:lnTo>
                      <a:pt x="0" y="120"/>
                    </a:lnTo>
                    <a:lnTo>
                      <a:pt x="0" y="155"/>
                    </a:lnTo>
                    <a:lnTo>
                      <a:pt x="12" y="179"/>
                    </a:lnTo>
                    <a:lnTo>
                      <a:pt x="36" y="203"/>
                    </a:lnTo>
                    <a:lnTo>
                      <a:pt x="72" y="215"/>
                    </a:lnTo>
                    <a:lnTo>
                      <a:pt x="108" y="215"/>
                    </a:lnTo>
                    <a:lnTo>
                      <a:pt x="239" y="191"/>
                    </a:lnTo>
                    <a:lnTo>
                      <a:pt x="370" y="179"/>
                    </a:lnTo>
                    <a:lnTo>
                      <a:pt x="514" y="179"/>
                    </a:lnTo>
                    <a:lnTo>
                      <a:pt x="657" y="191"/>
                    </a:lnTo>
                    <a:lnTo>
                      <a:pt x="681" y="179"/>
                    </a:lnTo>
                    <a:lnTo>
                      <a:pt x="717" y="155"/>
                    </a:lnTo>
                    <a:lnTo>
                      <a:pt x="740" y="131"/>
                    </a:lnTo>
                    <a:lnTo>
                      <a:pt x="740" y="96"/>
                    </a:lnTo>
                    <a:lnTo>
                      <a:pt x="729" y="60"/>
                    </a:lnTo>
                    <a:lnTo>
                      <a:pt x="717" y="36"/>
                    </a:lnTo>
                    <a:lnTo>
                      <a:pt x="681" y="12"/>
                    </a:lnTo>
                    <a:lnTo>
                      <a:pt x="657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extrusionOk="0">
                    <a:moveTo>
                      <a:pt x="490" y="1"/>
                    </a:moveTo>
                    <a:lnTo>
                      <a:pt x="395" y="13"/>
                    </a:lnTo>
                    <a:lnTo>
                      <a:pt x="299" y="36"/>
                    </a:lnTo>
                    <a:lnTo>
                      <a:pt x="204" y="72"/>
                    </a:lnTo>
                    <a:lnTo>
                      <a:pt x="108" y="108"/>
                    </a:lnTo>
                    <a:lnTo>
                      <a:pt x="25" y="156"/>
                    </a:lnTo>
                    <a:lnTo>
                      <a:pt x="1" y="1421"/>
                    </a:lnTo>
                    <a:lnTo>
                      <a:pt x="96" y="1457"/>
                    </a:lnTo>
                    <a:lnTo>
                      <a:pt x="204" y="1481"/>
                    </a:lnTo>
                    <a:lnTo>
                      <a:pt x="299" y="1505"/>
                    </a:lnTo>
                    <a:lnTo>
                      <a:pt x="395" y="1505"/>
                    </a:lnTo>
                    <a:lnTo>
                      <a:pt x="502" y="1493"/>
                    </a:lnTo>
                    <a:lnTo>
                      <a:pt x="598" y="1481"/>
                    </a:lnTo>
                    <a:lnTo>
                      <a:pt x="693" y="1445"/>
                    </a:lnTo>
                    <a:lnTo>
                      <a:pt x="789" y="1398"/>
                    </a:lnTo>
                    <a:lnTo>
                      <a:pt x="873" y="1350"/>
                    </a:lnTo>
                    <a:lnTo>
                      <a:pt x="956" y="1278"/>
                    </a:lnTo>
                    <a:lnTo>
                      <a:pt x="1028" y="1195"/>
                    </a:lnTo>
                    <a:lnTo>
                      <a:pt x="1087" y="1111"/>
                    </a:lnTo>
                    <a:lnTo>
                      <a:pt x="1135" y="1016"/>
                    </a:lnTo>
                    <a:lnTo>
                      <a:pt x="1171" y="920"/>
                    </a:lnTo>
                    <a:lnTo>
                      <a:pt x="1195" y="824"/>
                    </a:lnTo>
                    <a:lnTo>
                      <a:pt x="1195" y="717"/>
                    </a:lnTo>
                    <a:lnTo>
                      <a:pt x="1195" y="610"/>
                    </a:lnTo>
                    <a:lnTo>
                      <a:pt x="1171" y="502"/>
                    </a:lnTo>
                    <a:lnTo>
                      <a:pt x="1135" y="407"/>
                    </a:lnTo>
                    <a:lnTo>
                      <a:pt x="1087" y="311"/>
                    </a:lnTo>
                    <a:lnTo>
                      <a:pt x="1028" y="228"/>
                    </a:lnTo>
                    <a:lnTo>
                      <a:pt x="956" y="144"/>
                    </a:lnTo>
                    <a:lnTo>
                      <a:pt x="873" y="84"/>
                    </a:lnTo>
                    <a:lnTo>
                      <a:pt x="777" y="36"/>
                    </a:lnTo>
                    <a:lnTo>
                      <a:pt x="682" y="13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fill="none" extrusionOk="0">
                    <a:moveTo>
                      <a:pt x="25" y="156"/>
                    </a:moveTo>
                    <a:lnTo>
                      <a:pt x="25" y="156"/>
                    </a:lnTo>
                    <a:lnTo>
                      <a:pt x="108" y="108"/>
                    </a:lnTo>
                    <a:lnTo>
                      <a:pt x="204" y="72"/>
                    </a:lnTo>
                    <a:lnTo>
                      <a:pt x="299" y="36"/>
                    </a:lnTo>
                    <a:lnTo>
                      <a:pt x="395" y="13"/>
                    </a:lnTo>
                    <a:lnTo>
                      <a:pt x="490" y="1"/>
                    </a:lnTo>
                    <a:lnTo>
                      <a:pt x="586" y="1"/>
                    </a:lnTo>
                    <a:lnTo>
                      <a:pt x="682" y="13"/>
                    </a:lnTo>
                    <a:lnTo>
                      <a:pt x="777" y="36"/>
                    </a:lnTo>
                    <a:lnTo>
                      <a:pt x="777" y="36"/>
                    </a:lnTo>
                    <a:lnTo>
                      <a:pt x="873" y="84"/>
                    </a:lnTo>
                    <a:lnTo>
                      <a:pt x="956" y="144"/>
                    </a:lnTo>
                    <a:lnTo>
                      <a:pt x="1028" y="228"/>
                    </a:lnTo>
                    <a:lnTo>
                      <a:pt x="1087" y="311"/>
                    </a:lnTo>
                    <a:lnTo>
                      <a:pt x="1135" y="407"/>
                    </a:lnTo>
                    <a:lnTo>
                      <a:pt x="1171" y="502"/>
                    </a:lnTo>
                    <a:lnTo>
                      <a:pt x="1195" y="610"/>
                    </a:lnTo>
                    <a:lnTo>
                      <a:pt x="1195" y="717"/>
                    </a:lnTo>
                    <a:lnTo>
                      <a:pt x="1195" y="717"/>
                    </a:lnTo>
                    <a:lnTo>
                      <a:pt x="1195" y="824"/>
                    </a:lnTo>
                    <a:lnTo>
                      <a:pt x="1171" y="920"/>
                    </a:lnTo>
                    <a:lnTo>
                      <a:pt x="1135" y="1016"/>
                    </a:lnTo>
                    <a:lnTo>
                      <a:pt x="1087" y="1111"/>
                    </a:lnTo>
                    <a:lnTo>
                      <a:pt x="1028" y="1195"/>
                    </a:lnTo>
                    <a:lnTo>
                      <a:pt x="956" y="1278"/>
                    </a:lnTo>
                    <a:lnTo>
                      <a:pt x="873" y="1350"/>
                    </a:lnTo>
                    <a:lnTo>
                      <a:pt x="789" y="1398"/>
                    </a:lnTo>
                    <a:lnTo>
                      <a:pt x="789" y="1398"/>
                    </a:lnTo>
                    <a:lnTo>
                      <a:pt x="693" y="1445"/>
                    </a:lnTo>
                    <a:lnTo>
                      <a:pt x="598" y="1481"/>
                    </a:lnTo>
                    <a:lnTo>
                      <a:pt x="502" y="1493"/>
                    </a:lnTo>
                    <a:lnTo>
                      <a:pt x="395" y="1505"/>
                    </a:lnTo>
                    <a:lnTo>
                      <a:pt x="299" y="1505"/>
                    </a:lnTo>
                    <a:lnTo>
                      <a:pt x="204" y="1481"/>
                    </a:lnTo>
                    <a:lnTo>
                      <a:pt x="96" y="1457"/>
                    </a:lnTo>
                    <a:lnTo>
                      <a:pt x="1" y="142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2"/>
              <p:cNvSpPr/>
              <p:nvPr/>
            </p:nvSpPr>
            <p:spPr>
              <a:xfrm>
                <a:off x="9342341" y="1209844"/>
                <a:ext cx="31447" cy="1835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35" fill="none" extrusionOk="0">
                    <a:moveTo>
                      <a:pt x="1" y="335"/>
                    </a:moveTo>
                    <a:lnTo>
                      <a:pt x="1" y="335"/>
                    </a:lnTo>
                    <a:lnTo>
                      <a:pt x="25" y="263"/>
                    </a:lnTo>
                    <a:lnTo>
                      <a:pt x="72" y="191"/>
                    </a:lnTo>
                    <a:lnTo>
                      <a:pt x="132" y="132"/>
                    </a:lnTo>
                    <a:lnTo>
                      <a:pt x="204" y="72"/>
                    </a:lnTo>
                    <a:lnTo>
                      <a:pt x="287" y="24"/>
                    </a:lnTo>
                    <a:lnTo>
                      <a:pt x="371" y="0"/>
                    </a:lnTo>
                    <a:lnTo>
                      <a:pt x="466" y="0"/>
                    </a:lnTo>
                    <a:lnTo>
                      <a:pt x="526" y="12"/>
                    </a:lnTo>
                    <a:lnTo>
                      <a:pt x="574" y="36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2"/>
              <p:cNvSpPr/>
              <p:nvPr/>
            </p:nvSpPr>
            <p:spPr>
              <a:xfrm>
                <a:off x="9180780" y="1347191"/>
                <a:ext cx="79877" cy="30789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562" fill="none" extrusionOk="0">
                    <a:moveTo>
                      <a:pt x="1" y="562"/>
                    </a:moveTo>
                    <a:lnTo>
                      <a:pt x="1" y="562"/>
                    </a:lnTo>
                    <a:lnTo>
                      <a:pt x="204" y="562"/>
                    </a:lnTo>
                    <a:lnTo>
                      <a:pt x="406" y="538"/>
                    </a:lnTo>
                    <a:lnTo>
                      <a:pt x="598" y="502"/>
                    </a:lnTo>
                    <a:lnTo>
                      <a:pt x="789" y="442"/>
                    </a:lnTo>
                    <a:lnTo>
                      <a:pt x="968" y="359"/>
                    </a:lnTo>
                    <a:lnTo>
                      <a:pt x="1147" y="251"/>
                    </a:lnTo>
                    <a:lnTo>
                      <a:pt x="1314" y="132"/>
                    </a:lnTo>
                    <a:lnTo>
                      <a:pt x="1457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2"/>
              <p:cNvSpPr/>
              <p:nvPr/>
            </p:nvSpPr>
            <p:spPr>
              <a:xfrm>
                <a:off x="9145444" y="1183000"/>
                <a:ext cx="22955" cy="6744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231" extrusionOk="0">
                    <a:moveTo>
                      <a:pt x="395" y="1"/>
                    </a:moveTo>
                    <a:lnTo>
                      <a:pt x="383" y="13"/>
                    </a:lnTo>
                    <a:lnTo>
                      <a:pt x="383" y="25"/>
                    </a:lnTo>
                    <a:lnTo>
                      <a:pt x="323" y="466"/>
                    </a:lnTo>
                    <a:lnTo>
                      <a:pt x="311" y="586"/>
                    </a:lnTo>
                    <a:lnTo>
                      <a:pt x="299" y="657"/>
                    </a:lnTo>
                    <a:lnTo>
                      <a:pt x="299" y="693"/>
                    </a:lnTo>
                    <a:lnTo>
                      <a:pt x="287" y="729"/>
                    </a:lnTo>
                    <a:lnTo>
                      <a:pt x="275" y="741"/>
                    </a:lnTo>
                    <a:lnTo>
                      <a:pt x="252" y="753"/>
                    </a:lnTo>
                    <a:lnTo>
                      <a:pt x="204" y="765"/>
                    </a:lnTo>
                    <a:lnTo>
                      <a:pt x="108" y="765"/>
                    </a:lnTo>
                    <a:lnTo>
                      <a:pt x="61" y="777"/>
                    </a:lnTo>
                    <a:lnTo>
                      <a:pt x="25" y="813"/>
                    </a:lnTo>
                    <a:lnTo>
                      <a:pt x="1" y="860"/>
                    </a:lnTo>
                    <a:lnTo>
                      <a:pt x="1" y="884"/>
                    </a:lnTo>
                    <a:lnTo>
                      <a:pt x="13" y="908"/>
                    </a:lnTo>
                    <a:lnTo>
                      <a:pt x="37" y="956"/>
                    </a:lnTo>
                    <a:lnTo>
                      <a:pt x="72" y="992"/>
                    </a:lnTo>
                    <a:lnTo>
                      <a:pt x="132" y="1063"/>
                    </a:lnTo>
                    <a:lnTo>
                      <a:pt x="275" y="1231"/>
                    </a:lnTo>
                    <a:lnTo>
                      <a:pt x="299" y="1231"/>
                    </a:lnTo>
                    <a:lnTo>
                      <a:pt x="311" y="1219"/>
                    </a:lnTo>
                    <a:lnTo>
                      <a:pt x="311" y="1207"/>
                    </a:lnTo>
                    <a:lnTo>
                      <a:pt x="168" y="1051"/>
                    </a:lnTo>
                    <a:lnTo>
                      <a:pt x="96" y="968"/>
                    </a:lnTo>
                    <a:lnTo>
                      <a:pt x="61" y="920"/>
                    </a:lnTo>
                    <a:lnTo>
                      <a:pt x="49" y="872"/>
                    </a:lnTo>
                    <a:lnTo>
                      <a:pt x="49" y="848"/>
                    </a:lnTo>
                    <a:lnTo>
                      <a:pt x="49" y="825"/>
                    </a:lnTo>
                    <a:lnTo>
                      <a:pt x="72" y="813"/>
                    </a:lnTo>
                    <a:lnTo>
                      <a:pt x="84" y="801"/>
                    </a:lnTo>
                    <a:lnTo>
                      <a:pt x="204" y="801"/>
                    </a:lnTo>
                    <a:lnTo>
                      <a:pt x="252" y="789"/>
                    </a:lnTo>
                    <a:lnTo>
                      <a:pt x="299" y="765"/>
                    </a:lnTo>
                    <a:lnTo>
                      <a:pt x="323" y="741"/>
                    </a:lnTo>
                    <a:lnTo>
                      <a:pt x="323" y="717"/>
                    </a:lnTo>
                    <a:lnTo>
                      <a:pt x="335" y="657"/>
                    </a:lnTo>
                    <a:lnTo>
                      <a:pt x="359" y="443"/>
                    </a:lnTo>
                    <a:lnTo>
                      <a:pt x="419" y="25"/>
                    </a:lnTo>
                    <a:lnTo>
                      <a:pt x="407" y="13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2"/>
              <p:cNvSpPr/>
              <p:nvPr/>
            </p:nvSpPr>
            <p:spPr>
              <a:xfrm>
                <a:off x="9173603" y="1253672"/>
                <a:ext cx="48430" cy="40596"/>
              </a:xfrm>
              <a:custGeom>
                <a:avLst/>
                <a:gdLst/>
                <a:ahLst/>
                <a:cxnLst/>
                <a:rect l="l" t="t" r="r" b="b"/>
                <a:pathLst>
                  <a:path w="884" h="741" extrusionOk="0">
                    <a:moveTo>
                      <a:pt x="657" y="0"/>
                    </a:moveTo>
                    <a:lnTo>
                      <a:pt x="621" y="12"/>
                    </a:lnTo>
                    <a:lnTo>
                      <a:pt x="537" y="48"/>
                    </a:lnTo>
                    <a:lnTo>
                      <a:pt x="0" y="394"/>
                    </a:lnTo>
                    <a:lnTo>
                      <a:pt x="12" y="418"/>
                    </a:lnTo>
                    <a:lnTo>
                      <a:pt x="36" y="466"/>
                    </a:lnTo>
                    <a:lnTo>
                      <a:pt x="132" y="585"/>
                    </a:lnTo>
                    <a:lnTo>
                      <a:pt x="191" y="645"/>
                    </a:lnTo>
                    <a:lnTo>
                      <a:pt x="251" y="693"/>
                    </a:lnTo>
                    <a:lnTo>
                      <a:pt x="311" y="729"/>
                    </a:lnTo>
                    <a:lnTo>
                      <a:pt x="382" y="741"/>
                    </a:lnTo>
                    <a:lnTo>
                      <a:pt x="502" y="741"/>
                    </a:lnTo>
                    <a:lnTo>
                      <a:pt x="561" y="717"/>
                    </a:lnTo>
                    <a:lnTo>
                      <a:pt x="621" y="693"/>
                    </a:lnTo>
                    <a:lnTo>
                      <a:pt x="669" y="669"/>
                    </a:lnTo>
                    <a:lnTo>
                      <a:pt x="717" y="633"/>
                    </a:lnTo>
                    <a:lnTo>
                      <a:pt x="764" y="597"/>
                    </a:lnTo>
                    <a:lnTo>
                      <a:pt x="800" y="549"/>
                    </a:lnTo>
                    <a:lnTo>
                      <a:pt x="836" y="490"/>
                    </a:lnTo>
                    <a:lnTo>
                      <a:pt x="860" y="430"/>
                    </a:lnTo>
                    <a:lnTo>
                      <a:pt x="872" y="370"/>
                    </a:lnTo>
                    <a:lnTo>
                      <a:pt x="884" y="311"/>
                    </a:lnTo>
                    <a:lnTo>
                      <a:pt x="872" y="251"/>
                    </a:lnTo>
                    <a:lnTo>
                      <a:pt x="860" y="191"/>
                    </a:lnTo>
                    <a:lnTo>
                      <a:pt x="848" y="132"/>
                    </a:lnTo>
                    <a:lnTo>
                      <a:pt x="812" y="84"/>
                    </a:lnTo>
                    <a:lnTo>
                      <a:pt x="764" y="24"/>
                    </a:lnTo>
                    <a:lnTo>
                      <a:pt x="740" y="12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EC79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2"/>
              <p:cNvSpPr/>
              <p:nvPr/>
            </p:nvSpPr>
            <p:spPr>
              <a:xfrm>
                <a:off x="8987170" y="907650"/>
                <a:ext cx="428473" cy="319890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5839" extrusionOk="0">
                    <a:moveTo>
                      <a:pt x="3630" y="0"/>
                    </a:moveTo>
                    <a:lnTo>
                      <a:pt x="3439" y="12"/>
                    </a:lnTo>
                    <a:lnTo>
                      <a:pt x="3248" y="48"/>
                    </a:lnTo>
                    <a:lnTo>
                      <a:pt x="3069" y="96"/>
                    </a:lnTo>
                    <a:lnTo>
                      <a:pt x="2902" y="167"/>
                    </a:lnTo>
                    <a:lnTo>
                      <a:pt x="2735" y="263"/>
                    </a:lnTo>
                    <a:lnTo>
                      <a:pt x="2591" y="370"/>
                    </a:lnTo>
                    <a:lnTo>
                      <a:pt x="2460" y="502"/>
                    </a:lnTo>
                    <a:lnTo>
                      <a:pt x="2329" y="657"/>
                    </a:lnTo>
                    <a:lnTo>
                      <a:pt x="2269" y="729"/>
                    </a:lnTo>
                    <a:lnTo>
                      <a:pt x="2197" y="788"/>
                    </a:lnTo>
                    <a:lnTo>
                      <a:pt x="2114" y="824"/>
                    </a:lnTo>
                    <a:lnTo>
                      <a:pt x="2030" y="860"/>
                    </a:lnTo>
                    <a:lnTo>
                      <a:pt x="1947" y="872"/>
                    </a:lnTo>
                    <a:lnTo>
                      <a:pt x="1863" y="884"/>
                    </a:lnTo>
                    <a:lnTo>
                      <a:pt x="1684" y="896"/>
                    </a:lnTo>
                    <a:lnTo>
                      <a:pt x="1505" y="896"/>
                    </a:lnTo>
                    <a:lnTo>
                      <a:pt x="1326" y="908"/>
                    </a:lnTo>
                    <a:lnTo>
                      <a:pt x="1135" y="932"/>
                    </a:lnTo>
                    <a:lnTo>
                      <a:pt x="944" y="979"/>
                    </a:lnTo>
                    <a:lnTo>
                      <a:pt x="777" y="1051"/>
                    </a:lnTo>
                    <a:lnTo>
                      <a:pt x="609" y="1134"/>
                    </a:lnTo>
                    <a:lnTo>
                      <a:pt x="454" y="1242"/>
                    </a:lnTo>
                    <a:lnTo>
                      <a:pt x="311" y="1361"/>
                    </a:lnTo>
                    <a:lnTo>
                      <a:pt x="251" y="1433"/>
                    </a:lnTo>
                    <a:lnTo>
                      <a:pt x="191" y="1505"/>
                    </a:lnTo>
                    <a:lnTo>
                      <a:pt x="144" y="1576"/>
                    </a:lnTo>
                    <a:lnTo>
                      <a:pt x="96" y="1660"/>
                    </a:lnTo>
                    <a:lnTo>
                      <a:pt x="60" y="1755"/>
                    </a:lnTo>
                    <a:lnTo>
                      <a:pt x="36" y="1839"/>
                    </a:lnTo>
                    <a:lnTo>
                      <a:pt x="12" y="1934"/>
                    </a:lnTo>
                    <a:lnTo>
                      <a:pt x="0" y="2030"/>
                    </a:lnTo>
                    <a:lnTo>
                      <a:pt x="0" y="2125"/>
                    </a:lnTo>
                    <a:lnTo>
                      <a:pt x="0" y="2221"/>
                    </a:lnTo>
                    <a:lnTo>
                      <a:pt x="12" y="2317"/>
                    </a:lnTo>
                    <a:lnTo>
                      <a:pt x="36" y="2400"/>
                    </a:lnTo>
                    <a:lnTo>
                      <a:pt x="60" y="2484"/>
                    </a:lnTo>
                    <a:lnTo>
                      <a:pt x="96" y="2567"/>
                    </a:lnTo>
                    <a:lnTo>
                      <a:pt x="144" y="2651"/>
                    </a:lnTo>
                    <a:lnTo>
                      <a:pt x="191" y="2722"/>
                    </a:lnTo>
                    <a:lnTo>
                      <a:pt x="251" y="2794"/>
                    </a:lnTo>
                    <a:lnTo>
                      <a:pt x="323" y="2854"/>
                    </a:lnTo>
                    <a:lnTo>
                      <a:pt x="466" y="2937"/>
                    </a:lnTo>
                    <a:lnTo>
                      <a:pt x="597" y="3033"/>
                    </a:lnTo>
                    <a:lnTo>
                      <a:pt x="657" y="3081"/>
                    </a:lnTo>
                    <a:lnTo>
                      <a:pt x="705" y="3128"/>
                    </a:lnTo>
                    <a:lnTo>
                      <a:pt x="753" y="3200"/>
                    </a:lnTo>
                    <a:lnTo>
                      <a:pt x="777" y="3272"/>
                    </a:lnTo>
                    <a:lnTo>
                      <a:pt x="777" y="3319"/>
                    </a:lnTo>
                    <a:lnTo>
                      <a:pt x="777" y="3367"/>
                    </a:lnTo>
                    <a:lnTo>
                      <a:pt x="753" y="3463"/>
                    </a:lnTo>
                    <a:lnTo>
                      <a:pt x="693" y="3666"/>
                    </a:lnTo>
                    <a:lnTo>
                      <a:pt x="669" y="3749"/>
                    </a:lnTo>
                    <a:lnTo>
                      <a:pt x="669" y="3845"/>
                    </a:lnTo>
                    <a:lnTo>
                      <a:pt x="669" y="3940"/>
                    </a:lnTo>
                    <a:lnTo>
                      <a:pt x="681" y="4036"/>
                    </a:lnTo>
                    <a:lnTo>
                      <a:pt x="717" y="4119"/>
                    </a:lnTo>
                    <a:lnTo>
                      <a:pt x="753" y="4203"/>
                    </a:lnTo>
                    <a:lnTo>
                      <a:pt x="800" y="4287"/>
                    </a:lnTo>
                    <a:lnTo>
                      <a:pt x="848" y="4358"/>
                    </a:lnTo>
                    <a:lnTo>
                      <a:pt x="920" y="4430"/>
                    </a:lnTo>
                    <a:lnTo>
                      <a:pt x="991" y="4478"/>
                    </a:lnTo>
                    <a:lnTo>
                      <a:pt x="1075" y="4525"/>
                    </a:lnTo>
                    <a:lnTo>
                      <a:pt x="1159" y="4549"/>
                    </a:lnTo>
                    <a:lnTo>
                      <a:pt x="1242" y="4573"/>
                    </a:lnTo>
                    <a:lnTo>
                      <a:pt x="1338" y="4585"/>
                    </a:lnTo>
                    <a:lnTo>
                      <a:pt x="1433" y="4597"/>
                    </a:lnTo>
                    <a:lnTo>
                      <a:pt x="1529" y="4585"/>
                    </a:lnTo>
                    <a:lnTo>
                      <a:pt x="1517" y="4251"/>
                    </a:lnTo>
                    <a:lnTo>
                      <a:pt x="1529" y="4060"/>
                    </a:lnTo>
                    <a:lnTo>
                      <a:pt x="1553" y="3869"/>
                    </a:lnTo>
                    <a:lnTo>
                      <a:pt x="1588" y="3642"/>
                    </a:lnTo>
                    <a:lnTo>
                      <a:pt x="1636" y="3439"/>
                    </a:lnTo>
                    <a:lnTo>
                      <a:pt x="1660" y="3343"/>
                    </a:lnTo>
                    <a:lnTo>
                      <a:pt x="1696" y="3260"/>
                    </a:lnTo>
                    <a:lnTo>
                      <a:pt x="1732" y="3200"/>
                    </a:lnTo>
                    <a:lnTo>
                      <a:pt x="1767" y="3152"/>
                    </a:lnTo>
                    <a:lnTo>
                      <a:pt x="1815" y="3140"/>
                    </a:lnTo>
                    <a:lnTo>
                      <a:pt x="1839" y="3140"/>
                    </a:lnTo>
                    <a:lnTo>
                      <a:pt x="1863" y="3152"/>
                    </a:lnTo>
                    <a:lnTo>
                      <a:pt x="2006" y="3212"/>
                    </a:lnTo>
                    <a:lnTo>
                      <a:pt x="2150" y="3272"/>
                    </a:lnTo>
                    <a:lnTo>
                      <a:pt x="2293" y="3296"/>
                    </a:lnTo>
                    <a:lnTo>
                      <a:pt x="2424" y="3319"/>
                    </a:lnTo>
                    <a:lnTo>
                      <a:pt x="2556" y="3319"/>
                    </a:lnTo>
                    <a:lnTo>
                      <a:pt x="2675" y="3307"/>
                    </a:lnTo>
                    <a:lnTo>
                      <a:pt x="2794" y="3284"/>
                    </a:lnTo>
                    <a:lnTo>
                      <a:pt x="2914" y="3260"/>
                    </a:lnTo>
                    <a:lnTo>
                      <a:pt x="3021" y="3224"/>
                    </a:lnTo>
                    <a:lnTo>
                      <a:pt x="3129" y="3176"/>
                    </a:lnTo>
                    <a:lnTo>
                      <a:pt x="3320" y="3069"/>
                    </a:lnTo>
                    <a:lnTo>
                      <a:pt x="3499" y="2949"/>
                    </a:lnTo>
                    <a:lnTo>
                      <a:pt x="3654" y="2842"/>
                    </a:lnTo>
                    <a:lnTo>
                      <a:pt x="3726" y="2782"/>
                    </a:lnTo>
                    <a:lnTo>
                      <a:pt x="3809" y="2746"/>
                    </a:lnTo>
                    <a:lnTo>
                      <a:pt x="3893" y="2711"/>
                    </a:lnTo>
                    <a:lnTo>
                      <a:pt x="3988" y="2675"/>
                    </a:lnTo>
                    <a:lnTo>
                      <a:pt x="4179" y="2639"/>
                    </a:lnTo>
                    <a:lnTo>
                      <a:pt x="4370" y="2627"/>
                    </a:lnTo>
                    <a:lnTo>
                      <a:pt x="4597" y="2627"/>
                    </a:lnTo>
                    <a:lnTo>
                      <a:pt x="4705" y="2651"/>
                    </a:lnTo>
                    <a:lnTo>
                      <a:pt x="4800" y="2675"/>
                    </a:lnTo>
                    <a:lnTo>
                      <a:pt x="4896" y="2711"/>
                    </a:lnTo>
                    <a:lnTo>
                      <a:pt x="4991" y="2758"/>
                    </a:lnTo>
                    <a:lnTo>
                      <a:pt x="5075" y="2806"/>
                    </a:lnTo>
                    <a:lnTo>
                      <a:pt x="5158" y="2866"/>
                    </a:lnTo>
                    <a:lnTo>
                      <a:pt x="5242" y="2937"/>
                    </a:lnTo>
                    <a:lnTo>
                      <a:pt x="5302" y="3009"/>
                    </a:lnTo>
                    <a:lnTo>
                      <a:pt x="5361" y="3093"/>
                    </a:lnTo>
                    <a:lnTo>
                      <a:pt x="5421" y="3188"/>
                    </a:lnTo>
                    <a:lnTo>
                      <a:pt x="5469" y="3284"/>
                    </a:lnTo>
                    <a:lnTo>
                      <a:pt x="5505" y="3391"/>
                    </a:lnTo>
                    <a:lnTo>
                      <a:pt x="5540" y="3499"/>
                    </a:lnTo>
                    <a:lnTo>
                      <a:pt x="5564" y="3606"/>
                    </a:lnTo>
                    <a:lnTo>
                      <a:pt x="5588" y="3857"/>
                    </a:lnTo>
                    <a:lnTo>
                      <a:pt x="5600" y="4119"/>
                    </a:lnTo>
                    <a:lnTo>
                      <a:pt x="5612" y="4657"/>
                    </a:lnTo>
                    <a:lnTo>
                      <a:pt x="5612" y="5134"/>
                    </a:lnTo>
                    <a:lnTo>
                      <a:pt x="5624" y="5337"/>
                    </a:lnTo>
                    <a:lnTo>
                      <a:pt x="5660" y="5492"/>
                    </a:lnTo>
                    <a:lnTo>
                      <a:pt x="5672" y="5588"/>
                    </a:lnTo>
                    <a:lnTo>
                      <a:pt x="5696" y="5648"/>
                    </a:lnTo>
                    <a:lnTo>
                      <a:pt x="5719" y="5695"/>
                    </a:lnTo>
                    <a:lnTo>
                      <a:pt x="5767" y="5755"/>
                    </a:lnTo>
                    <a:lnTo>
                      <a:pt x="5827" y="5803"/>
                    </a:lnTo>
                    <a:lnTo>
                      <a:pt x="5911" y="5827"/>
                    </a:lnTo>
                    <a:lnTo>
                      <a:pt x="6018" y="5827"/>
                    </a:lnTo>
                    <a:lnTo>
                      <a:pt x="6030" y="5839"/>
                    </a:lnTo>
                    <a:lnTo>
                      <a:pt x="6054" y="5839"/>
                    </a:lnTo>
                    <a:lnTo>
                      <a:pt x="6090" y="5827"/>
                    </a:lnTo>
                    <a:lnTo>
                      <a:pt x="6113" y="5803"/>
                    </a:lnTo>
                    <a:lnTo>
                      <a:pt x="6149" y="5767"/>
                    </a:lnTo>
                    <a:lnTo>
                      <a:pt x="6185" y="5695"/>
                    </a:lnTo>
                    <a:lnTo>
                      <a:pt x="6221" y="5600"/>
                    </a:lnTo>
                    <a:lnTo>
                      <a:pt x="6257" y="5492"/>
                    </a:lnTo>
                    <a:lnTo>
                      <a:pt x="6305" y="5385"/>
                    </a:lnTo>
                    <a:lnTo>
                      <a:pt x="6364" y="5289"/>
                    </a:lnTo>
                    <a:lnTo>
                      <a:pt x="6400" y="5242"/>
                    </a:lnTo>
                    <a:lnTo>
                      <a:pt x="6448" y="5206"/>
                    </a:lnTo>
                    <a:lnTo>
                      <a:pt x="6496" y="5170"/>
                    </a:lnTo>
                    <a:lnTo>
                      <a:pt x="6555" y="5146"/>
                    </a:lnTo>
                    <a:lnTo>
                      <a:pt x="6615" y="5122"/>
                    </a:lnTo>
                    <a:lnTo>
                      <a:pt x="6687" y="5110"/>
                    </a:lnTo>
                    <a:lnTo>
                      <a:pt x="6770" y="5098"/>
                    </a:lnTo>
                    <a:lnTo>
                      <a:pt x="6866" y="5098"/>
                    </a:lnTo>
                    <a:lnTo>
                      <a:pt x="6973" y="5110"/>
                    </a:lnTo>
                    <a:lnTo>
                      <a:pt x="7081" y="5134"/>
                    </a:lnTo>
                    <a:lnTo>
                      <a:pt x="7319" y="4597"/>
                    </a:lnTo>
                    <a:lnTo>
                      <a:pt x="7355" y="4525"/>
                    </a:lnTo>
                    <a:lnTo>
                      <a:pt x="7391" y="4442"/>
                    </a:lnTo>
                    <a:lnTo>
                      <a:pt x="7487" y="4263"/>
                    </a:lnTo>
                    <a:lnTo>
                      <a:pt x="7570" y="4095"/>
                    </a:lnTo>
                    <a:lnTo>
                      <a:pt x="7642" y="3928"/>
                    </a:lnTo>
                    <a:lnTo>
                      <a:pt x="7701" y="3761"/>
                    </a:lnTo>
                    <a:lnTo>
                      <a:pt x="7749" y="3582"/>
                    </a:lnTo>
                    <a:lnTo>
                      <a:pt x="7785" y="3403"/>
                    </a:lnTo>
                    <a:lnTo>
                      <a:pt x="7809" y="3224"/>
                    </a:lnTo>
                    <a:lnTo>
                      <a:pt x="7821" y="3033"/>
                    </a:lnTo>
                    <a:lnTo>
                      <a:pt x="7821" y="2842"/>
                    </a:lnTo>
                    <a:lnTo>
                      <a:pt x="7809" y="2675"/>
                    </a:lnTo>
                    <a:lnTo>
                      <a:pt x="7773" y="2508"/>
                    </a:lnTo>
                    <a:lnTo>
                      <a:pt x="7713" y="2352"/>
                    </a:lnTo>
                    <a:lnTo>
                      <a:pt x="7642" y="2209"/>
                    </a:lnTo>
                    <a:lnTo>
                      <a:pt x="7546" y="2066"/>
                    </a:lnTo>
                    <a:lnTo>
                      <a:pt x="7439" y="1934"/>
                    </a:lnTo>
                    <a:lnTo>
                      <a:pt x="7319" y="1815"/>
                    </a:lnTo>
                    <a:lnTo>
                      <a:pt x="7188" y="1720"/>
                    </a:lnTo>
                    <a:lnTo>
                      <a:pt x="7128" y="1684"/>
                    </a:lnTo>
                    <a:lnTo>
                      <a:pt x="7069" y="1660"/>
                    </a:lnTo>
                    <a:lnTo>
                      <a:pt x="6902" y="1624"/>
                    </a:lnTo>
                    <a:lnTo>
                      <a:pt x="6734" y="1612"/>
                    </a:lnTo>
                    <a:lnTo>
                      <a:pt x="6543" y="1600"/>
                    </a:lnTo>
                    <a:lnTo>
                      <a:pt x="6245" y="1612"/>
                    </a:lnTo>
                    <a:lnTo>
                      <a:pt x="6113" y="1612"/>
                    </a:lnTo>
                    <a:lnTo>
                      <a:pt x="6018" y="1481"/>
                    </a:lnTo>
                    <a:lnTo>
                      <a:pt x="5791" y="1182"/>
                    </a:lnTo>
                    <a:lnTo>
                      <a:pt x="5648" y="1003"/>
                    </a:lnTo>
                    <a:lnTo>
                      <a:pt x="5493" y="824"/>
                    </a:lnTo>
                    <a:lnTo>
                      <a:pt x="5337" y="669"/>
                    </a:lnTo>
                    <a:lnTo>
                      <a:pt x="5194" y="549"/>
                    </a:lnTo>
                    <a:lnTo>
                      <a:pt x="5039" y="454"/>
                    </a:lnTo>
                    <a:lnTo>
                      <a:pt x="4872" y="358"/>
                    </a:lnTo>
                    <a:lnTo>
                      <a:pt x="4705" y="263"/>
                    </a:lnTo>
                    <a:lnTo>
                      <a:pt x="4537" y="191"/>
                    </a:lnTo>
                    <a:lnTo>
                      <a:pt x="4358" y="120"/>
                    </a:lnTo>
                    <a:lnTo>
                      <a:pt x="4179" y="72"/>
                    </a:lnTo>
                    <a:lnTo>
                      <a:pt x="4000" y="36"/>
                    </a:lnTo>
                    <a:lnTo>
                      <a:pt x="3809" y="12"/>
                    </a:lnTo>
                    <a:lnTo>
                      <a:pt x="36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2"/>
              <p:cNvSpPr/>
              <p:nvPr/>
            </p:nvSpPr>
            <p:spPr>
              <a:xfrm>
                <a:off x="9613801" y="1704335"/>
                <a:ext cx="272829" cy="24078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395" extrusionOk="0">
                    <a:moveTo>
                      <a:pt x="3033" y="1"/>
                    </a:moveTo>
                    <a:lnTo>
                      <a:pt x="1" y="1768"/>
                    </a:lnTo>
                    <a:lnTo>
                      <a:pt x="1218" y="3523"/>
                    </a:lnTo>
                    <a:lnTo>
                      <a:pt x="3356" y="4394"/>
                    </a:lnTo>
                    <a:lnTo>
                      <a:pt x="3523" y="4382"/>
                    </a:lnTo>
                    <a:lnTo>
                      <a:pt x="3690" y="4359"/>
                    </a:lnTo>
                    <a:lnTo>
                      <a:pt x="3833" y="4335"/>
                    </a:lnTo>
                    <a:lnTo>
                      <a:pt x="3976" y="4299"/>
                    </a:lnTo>
                    <a:lnTo>
                      <a:pt x="4096" y="4263"/>
                    </a:lnTo>
                    <a:lnTo>
                      <a:pt x="4215" y="4215"/>
                    </a:lnTo>
                    <a:lnTo>
                      <a:pt x="4323" y="4167"/>
                    </a:lnTo>
                    <a:lnTo>
                      <a:pt x="4418" y="4108"/>
                    </a:lnTo>
                    <a:lnTo>
                      <a:pt x="4502" y="4048"/>
                    </a:lnTo>
                    <a:lnTo>
                      <a:pt x="4585" y="3988"/>
                    </a:lnTo>
                    <a:lnTo>
                      <a:pt x="4645" y="3929"/>
                    </a:lnTo>
                    <a:lnTo>
                      <a:pt x="4717" y="3857"/>
                    </a:lnTo>
                    <a:lnTo>
                      <a:pt x="4764" y="3785"/>
                    </a:lnTo>
                    <a:lnTo>
                      <a:pt x="4812" y="3702"/>
                    </a:lnTo>
                    <a:lnTo>
                      <a:pt x="4884" y="3547"/>
                    </a:lnTo>
                    <a:lnTo>
                      <a:pt x="4932" y="3391"/>
                    </a:lnTo>
                    <a:lnTo>
                      <a:pt x="4967" y="3224"/>
                    </a:lnTo>
                    <a:lnTo>
                      <a:pt x="4979" y="3069"/>
                    </a:lnTo>
                    <a:lnTo>
                      <a:pt x="4967" y="2902"/>
                    </a:lnTo>
                    <a:lnTo>
                      <a:pt x="4955" y="2759"/>
                    </a:lnTo>
                    <a:lnTo>
                      <a:pt x="4920" y="2615"/>
                    </a:lnTo>
                    <a:lnTo>
                      <a:pt x="4896" y="2484"/>
                    </a:lnTo>
                    <a:lnTo>
                      <a:pt x="4860" y="2377"/>
                    </a:lnTo>
                    <a:lnTo>
                      <a:pt x="4800" y="2269"/>
                    </a:lnTo>
                    <a:lnTo>
                      <a:pt x="4717" y="2126"/>
                    </a:lnTo>
                    <a:lnTo>
                      <a:pt x="4609" y="1959"/>
                    </a:lnTo>
                    <a:lnTo>
                      <a:pt x="4490" y="1780"/>
                    </a:lnTo>
                    <a:lnTo>
                      <a:pt x="4191" y="1386"/>
                    </a:lnTo>
                    <a:lnTo>
                      <a:pt x="3869" y="992"/>
                    </a:lnTo>
                    <a:lnTo>
                      <a:pt x="3284" y="299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extrusionOk="0">
                    <a:moveTo>
                      <a:pt x="299" y="0"/>
                    </a:moveTo>
                    <a:lnTo>
                      <a:pt x="216" y="12"/>
                    </a:lnTo>
                    <a:lnTo>
                      <a:pt x="144" y="36"/>
                    </a:lnTo>
                    <a:lnTo>
                      <a:pt x="84" y="84"/>
                    </a:lnTo>
                    <a:lnTo>
                      <a:pt x="37" y="131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311"/>
                    </a:lnTo>
                    <a:lnTo>
                      <a:pt x="13" y="358"/>
                    </a:lnTo>
                    <a:lnTo>
                      <a:pt x="37" y="418"/>
                    </a:lnTo>
                    <a:lnTo>
                      <a:pt x="96" y="514"/>
                    </a:lnTo>
                    <a:lnTo>
                      <a:pt x="168" y="609"/>
                    </a:lnTo>
                    <a:lnTo>
                      <a:pt x="263" y="740"/>
                    </a:lnTo>
                    <a:lnTo>
                      <a:pt x="347" y="884"/>
                    </a:lnTo>
                    <a:lnTo>
                      <a:pt x="419" y="1027"/>
                    </a:lnTo>
                    <a:lnTo>
                      <a:pt x="490" y="1170"/>
                    </a:lnTo>
                    <a:lnTo>
                      <a:pt x="550" y="1325"/>
                    </a:lnTo>
                    <a:lnTo>
                      <a:pt x="598" y="1481"/>
                    </a:lnTo>
                    <a:lnTo>
                      <a:pt x="634" y="1636"/>
                    </a:lnTo>
                    <a:lnTo>
                      <a:pt x="657" y="1803"/>
                    </a:lnTo>
                    <a:lnTo>
                      <a:pt x="693" y="1982"/>
                    </a:lnTo>
                    <a:lnTo>
                      <a:pt x="753" y="2149"/>
                    </a:lnTo>
                    <a:lnTo>
                      <a:pt x="837" y="2316"/>
                    </a:lnTo>
                    <a:lnTo>
                      <a:pt x="932" y="2472"/>
                    </a:lnTo>
                    <a:lnTo>
                      <a:pt x="1040" y="2603"/>
                    </a:lnTo>
                    <a:lnTo>
                      <a:pt x="1159" y="2746"/>
                    </a:lnTo>
                    <a:lnTo>
                      <a:pt x="1278" y="2866"/>
                    </a:lnTo>
                    <a:lnTo>
                      <a:pt x="1410" y="2985"/>
                    </a:lnTo>
                    <a:lnTo>
                      <a:pt x="1541" y="3081"/>
                    </a:lnTo>
                    <a:lnTo>
                      <a:pt x="1660" y="3176"/>
                    </a:lnTo>
                    <a:lnTo>
                      <a:pt x="1792" y="3236"/>
                    </a:lnTo>
                    <a:lnTo>
                      <a:pt x="1911" y="3295"/>
                    </a:lnTo>
                    <a:lnTo>
                      <a:pt x="2460" y="2030"/>
                    </a:lnTo>
                    <a:lnTo>
                      <a:pt x="2424" y="1946"/>
                    </a:lnTo>
                    <a:lnTo>
                      <a:pt x="2389" y="1875"/>
                    </a:lnTo>
                    <a:lnTo>
                      <a:pt x="2329" y="1791"/>
                    </a:lnTo>
                    <a:lnTo>
                      <a:pt x="2269" y="1719"/>
                    </a:lnTo>
                    <a:lnTo>
                      <a:pt x="2126" y="1576"/>
                    </a:lnTo>
                    <a:lnTo>
                      <a:pt x="1971" y="1433"/>
                    </a:lnTo>
                    <a:lnTo>
                      <a:pt x="1648" y="1182"/>
                    </a:lnTo>
                    <a:lnTo>
                      <a:pt x="1517" y="1087"/>
                    </a:lnTo>
                    <a:lnTo>
                      <a:pt x="1434" y="991"/>
                    </a:lnTo>
                    <a:lnTo>
                      <a:pt x="1362" y="896"/>
                    </a:lnTo>
                    <a:lnTo>
                      <a:pt x="1302" y="788"/>
                    </a:lnTo>
                    <a:lnTo>
                      <a:pt x="1183" y="561"/>
                    </a:lnTo>
                    <a:lnTo>
                      <a:pt x="1123" y="478"/>
                    </a:lnTo>
                    <a:lnTo>
                      <a:pt x="1063" y="394"/>
                    </a:lnTo>
                    <a:lnTo>
                      <a:pt x="992" y="311"/>
                    </a:lnTo>
                    <a:lnTo>
                      <a:pt x="908" y="239"/>
                    </a:lnTo>
                    <a:lnTo>
                      <a:pt x="825" y="179"/>
                    </a:lnTo>
                    <a:lnTo>
                      <a:pt x="729" y="120"/>
                    </a:lnTo>
                    <a:lnTo>
                      <a:pt x="634" y="72"/>
                    </a:lnTo>
                    <a:lnTo>
                      <a:pt x="538" y="36"/>
                    </a:lnTo>
                    <a:lnTo>
                      <a:pt x="466" y="1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fill="none" extrusionOk="0">
                    <a:moveTo>
                      <a:pt x="1911" y="3295"/>
                    </a:moveTo>
                    <a:lnTo>
                      <a:pt x="1911" y="3295"/>
                    </a:lnTo>
                    <a:lnTo>
                      <a:pt x="1792" y="3236"/>
                    </a:lnTo>
                    <a:lnTo>
                      <a:pt x="1660" y="3176"/>
                    </a:lnTo>
                    <a:lnTo>
                      <a:pt x="1541" y="3081"/>
                    </a:lnTo>
                    <a:lnTo>
                      <a:pt x="1410" y="2985"/>
                    </a:lnTo>
                    <a:lnTo>
                      <a:pt x="1278" y="2866"/>
                    </a:lnTo>
                    <a:lnTo>
                      <a:pt x="1159" y="2746"/>
                    </a:lnTo>
                    <a:lnTo>
                      <a:pt x="1040" y="2603"/>
                    </a:lnTo>
                    <a:lnTo>
                      <a:pt x="932" y="2472"/>
                    </a:lnTo>
                    <a:lnTo>
                      <a:pt x="932" y="2472"/>
                    </a:lnTo>
                    <a:lnTo>
                      <a:pt x="837" y="2316"/>
                    </a:lnTo>
                    <a:lnTo>
                      <a:pt x="753" y="2149"/>
                    </a:lnTo>
                    <a:lnTo>
                      <a:pt x="693" y="1982"/>
                    </a:lnTo>
                    <a:lnTo>
                      <a:pt x="657" y="1803"/>
                    </a:lnTo>
                    <a:lnTo>
                      <a:pt x="657" y="1803"/>
                    </a:lnTo>
                    <a:lnTo>
                      <a:pt x="634" y="1636"/>
                    </a:lnTo>
                    <a:lnTo>
                      <a:pt x="598" y="1481"/>
                    </a:lnTo>
                    <a:lnTo>
                      <a:pt x="550" y="1325"/>
                    </a:lnTo>
                    <a:lnTo>
                      <a:pt x="490" y="1170"/>
                    </a:lnTo>
                    <a:lnTo>
                      <a:pt x="419" y="1027"/>
                    </a:lnTo>
                    <a:lnTo>
                      <a:pt x="347" y="884"/>
                    </a:lnTo>
                    <a:lnTo>
                      <a:pt x="263" y="740"/>
                    </a:lnTo>
                    <a:lnTo>
                      <a:pt x="168" y="609"/>
                    </a:lnTo>
                    <a:lnTo>
                      <a:pt x="168" y="609"/>
                    </a:lnTo>
                    <a:lnTo>
                      <a:pt x="96" y="514"/>
                    </a:lnTo>
                    <a:lnTo>
                      <a:pt x="37" y="418"/>
                    </a:lnTo>
                    <a:lnTo>
                      <a:pt x="13" y="358"/>
                    </a:lnTo>
                    <a:lnTo>
                      <a:pt x="1" y="311"/>
                    </a:lnTo>
                    <a:lnTo>
                      <a:pt x="1" y="251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37" y="131"/>
                    </a:lnTo>
                    <a:lnTo>
                      <a:pt x="84" y="84"/>
                    </a:lnTo>
                    <a:lnTo>
                      <a:pt x="144" y="36"/>
                    </a:lnTo>
                    <a:lnTo>
                      <a:pt x="216" y="12"/>
                    </a:lnTo>
                    <a:lnTo>
                      <a:pt x="299" y="0"/>
                    </a:lnTo>
                    <a:lnTo>
                      <a:pt x="383" y="0"/>
                    </a:lnTo>
                    <a:lnTo>
                      <a:pt x="466" y="12"/>
                    </a:lnTo>
                    <a:lnTo>
                      <a:pt x="538" y="36"/>
                    </a:lnTo>
                    <a:lnTo>
                      <a:pt x="538" y="36"/>
                    </a:lnTo>
                    <a:lnTo>
                      <a:pt x="634" y="72"/>
                    </a:lnTo>
                    <a:lnTo>
                      <a:pt x="729" y="120"/>
                    </a:lnTo>
                    <a:lnTo>
                      <a:pt x="825" y="179"/>
                    </a:lnTo>
                    <a:lnTo>
                      <a:pt x="908" y="239"/>
                    </a:lnTo>
                    <a:lnTo>
                      <a:pt x="992" y="311"/>
                    </a:lnTo>
                    <a:lnTo>
                      <a:pt x="1063" y="394"/>
                    </a:lnTo>
                    <a:lnTo>
                      <a:pt x="1123" y="478"/>
                    </a:lnTo>
                    <a:lnTo>
                      <a:pt x="1183" y="561"/>
                    </a:lnTo>
                    <a:lnTo>
                      <a:pt x="1183" y="561"/>
                    </a:lnTo>
                    <a:lnTo>
                      <a:pt x="1302" y="788"/>
                    </a:lnTo>
                    <a:lnTo>
                      <a:pt x="1362" y="896"/>
                    </a:lnTo>
                    <a:lnTo>
                      <a:pt x="1434" y="991"/>
                    </a:lnTo>
                    <a:lnTo>
                      <a:pt x="1434" y="991"/>
                    </a:lnTo>
                    <a:lnTo>
                      <a:pt x="1517" y="1087"/>
                    </a:lnTo>
                    <a:lnTo>
                      <a:pt x="1648" y="1182"/>
                    </a:lnTo>
                    <a:lnTo>
                      <a:pt x="1971" y="1433"/>
                    </a:lnTo>
                    <a:lnTo>
                      <a:pt x="2126" y="1576"/>
                    </a:lnTo>
                    <a:lnTo>
                      <a:pt x="2269" y="1719"/>
                    </a:lnTo>
                    <a:lnTo>
                      <a:pt x="2329" y="1791"/>
                    </a:lnTo>
                    <a:lnTo>
                      <a:pt x="2389" y="1875"/>
                    </a:lnTo>
                    <a:lnTo>
                      <a:pt x="2424" y="1946"/>
                    </a:lnTo>
                    <a:lnTo>
                      <a:pt x="2460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2"/>
              <p:cNvSpPr/>
              <p:nvPr/>
            </p:nvSpPr>
            <p:spPr>
              <a:xfrm>
                <a:off x="9851239" y="1250385"/>
                <a:ext cx="202157" cy="289155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5278" extrusionOk="0">
                    <a:moveTo>
                      <a:pt x="1266" y="1"/>
                    </a:moveTo>
                    <a:lnTo>
                      <a:pt x="1218" y="12"/>
                    </a:lnTo>
                    <a:lnTo>
                      <a:pt x="1159" y="36"/>
                    </a:lnTo>
                    <a:lnTo>
                      <a:pt x="1099" y="60"/>
                    </a:lnTo>
                    <a:lnTo>
                      <a:pt x="1063" y="108"/>
                    </a:lnTo>
                    <a:lnTo>
                      <a:pt x="1015" y="156"/>
                    </a:lnTo>
                    <a:lnTo>
                      <a:pt x="956" y="251"/>
                    </a:lnTo>
                    <a:lnTo>
                      <a:pt x="920" y="371"/>
                    </a:lnTo>
                    <a:lnTo>
                      <a:pt x="896" y="490"/>
                    </a:lnTo>
                    <a:lnTo>
                      <a:pt x="884" y="609"/>
                    </a:lnTo>
                    <a:lnTo>
                      <a:pt x="824" y="992"/>
                    </a:lnTo>
                    <a:lnTo>
                      <a:pt x="717" y="1505"/>
                    </a:lnTo>
                    <a:lnTo>
                      <a:pt x="442" y="2723"/>
                    </a:lnTo>
                    <a:lnTo>
                      <a:pt x="168" y="3953"/>
                    </a:lnTo>
                    <a:lnTo>
                      <a:pt x="72" y="4454"/>
                    </a:lnTo>
                    <a:lnTo>
                      <a:pt x="1" y="4848"/>
                    </a:lnTo>
                    <a:lnTo>
                      <a:pt x="2365" y="5278"/>
                    </a:lnTo>
                    <a:lnTo>
                      <a:pt x="2448" y="5194"/>
                    </a:lnTo>
                    <a:lnTo>
                      <a:pt x="2532" y="5111"/>
                    </a:lnTo>
                    <a:lnTo>
                      <a:pt x="2663" y="4932"/>
                    </a:lnTo>
                    <a:lnTo>
                      <a:pt x="2794" y="4729"/>
                    </a:lnTo>
                    <a:lnTo>
                      <a:pt x="2902" y="4502"/>
                    </a:lnTo>
                    <a:lnTo>
                      <a:pt x="3009" y="4275"/>
                    </a:lnTo>
                    <a:lnTo>
                      <a:pt x="3093" y="4036"/>
                    </a:lnTo>
                    <a:lnTo>
                      <a:pt x="3177" y="3785"/>
                    </a:lnTo>
                    <a:lnTo>
                      <a:pt x="3248" y="3535"/>
                    </a:lnTo>
                    <a:lnTo>
                      <a:pt x="3368" y="3033"/>
                    </a:lnTo>
                    <a:lnTo>
                      <a:pt x="3463" y="2556"/>
                    </a:lnTo>
                    <a:lnTo>
                      <a:pt x="3547" y="2150"/>
                    </a:lnTo>
                    <a:lnTo>
                      <a:pt x="3594" y="1971"/>
                    </a:lnTo>
                    <a:lnTo>
                      <a:pt x="3642" y="1815"/>
                    </a:lnTo>
                    <a:lnTo>
                      <a:pt x="3678" y="1648"/>
                    </a:lnTo>
                    <a:lnTo>
                      <a:pt x="3690" y="1565"/>
                    </a:lnTo>
                    <a:lnTo>
                      <a:pt x="3690" y="1493"/>
                    </a:lnTo>
                    <a:lnTo>
                      <a:pt x="3666" y="1409"/>
                    </a:lnTo>
                    <a:lnTo>
                      <a:pt x="3630" y="1338"/>
                    </a:lnTo>
                    <a:lnTo>
                      <a:pt x="3571" y="1278"/>
                    </a:lnTo>
                    <a:lnTo>
                      <a:pt x="3535" y="1266"/>
                    </a:lnTo>
                    <a:lnTo>
                      <a:pt x="3487" y="1254"/>
                    </a:lnTo>
                    <a:lnTo>
                      <a:pt x="3439" y="1254"/>
                    </a:lnTo>
                    <a:lnTo>
                      <a:pt x="3391" y="1266"/>
                    </a:lnTo>
                    <a:lnTo>
                      <a:pt x="3344" y="1290"/>
                    </a:lnTo>
                    <a:lnTo>
                      <a:pt x="3296" y="1314"/>
                    </a:lnTo>
                    <a:lnTo>
                      <a:pt x="3224" y="1397"/>
                    </a:lnTo>
                    <a:lnTo>
                      <a:pt x="3153" y="1493"/>
                    </a:lnTo>
                    <a:lnTo>
                      <a:pt x="3045" y="1684"/>
                    </a:lnTo>
                    <a:lnTo>
                      <a:pt x="2950" y="1875"/>
                    </a:lnTo>
                    <a:lnTo>
                      <a:pt x="2866" y="2078"/>
                    </a:lnTo>
                    <a:lnTo>
                      <a:pt x="2783" y="2281"/>
                    </a:lnTo>
                    <a:lnTo>
                      <a:pt x="2950" y="1183"/>
                    </a:lnTo>
                    <a:lnTo>
                      <a:pt x="2974" y="1015"/>
                    </a:lnTo>
                    <a:lnTo>
                      <a:pt x="2974" y="920"/>
                    </a:lnTo>
                    <a:lnTo>
                      <a:pt x="2974" y="836"/>
                    </a:lnTo>
                    <a:lnTo>
                      <a:pt x="2950" y="753"/>
                    </a:lnTo>
                    <a:lnTo>
                      <a:pt x="2914" y="669"/>
                    </a:lnTo>
                    <a:lnTo>
                      <a:pt x="2866" y="609"/>
                    </a:lnTo>
                    <a:lnTo>
                      <a:pt x="2806" y="550"/>
                    </a:lnTo>
                    <a:lnTo>
                      <a:pt x="2759" y="526"/>
                    </a:lnTo>
                    <a:lnTo>
                      <a:pt x="2723" y="514"/>
                    </a:lnTo>
                    <a:lnTo>
                      <a:pt x="2592" y="514"/>
                    </a:lnTo>
                    <a:lnTo>
                      <a:pt x="2556" y="538"/>
                    </a:lnTo>
                    <a:lnTo>
                      <a:pt x="2520" y="550"/>
                    </a:lnTo>
                    <a:lnTo>
                      <a:pt x="2484" y="586"/>
                    </a:lnTo>
                    <a:lnTo>
                      <a:pt x="2496" y="538"/>
                    </a:lnTo>
                    <a:lnTo>
                      <a:pt x="2496" y="490"/>
                    </a:lnTo>
                    <a:lnTo>
                      <a:pt x="2484" y="442"/>
                    </a:lnTo>
                    <a:lnTo>
                      <a:pt x="2448" y="395"/>
                    </a:lnTo>
                    <a:lnTo>
                      <a:pt x="2424" y="359"/>
                    </a:lnTo>
                    <a:lnTo>
                      <a:pt x="2377" y="323"/>
                    </a:lnTo>
                    <a:lnTo>
                      <a:pt x="2329" y="299"/>
                    </a:lnTo>
                    <a:lnTo>
                      <a:pt x="2281" y="287"/>
                    </a:lnTo>
                    <a:lnTo>
                      <a:pt x="2186" y="287"/>
                    </a:lnTo>
                    <a:lnTo>
                      <a:pt x="2126" y="299"/>
                    </a:lnTo>
                    <a:lnTo>
                      <a:pt x="2078" y="323"/>
                    </a:lnTo>
                    <a:lnTo>
                      <a:pt x="1995" y="383"/>
                    </a:lnTo>
                    <a:lnTo>
                      <a:pt x="1923" y="466"/>
                    </a:lnTo>
                    <a:lnTo>
                      <a:pt x="1875" y="550"/>
                    </a:lnTo>
                    <a:lnTo>
                      <a:pt x="1827" y="645"/>
                    </a:lnTo>
                    <a:lnTo>
                      <a:pt x="1768" y="848"/>
                    </a:lnTo>
                    <a:lnTo>
                      <a:pt x="1469" y="1899"/>
                    </a:lnTo>
                    <a:lnTo>
                      <a:pt x="1529" y="1529"/>
                    </a:lnTo>
                    <a:lnTo>
                      <a:pt x="1577" y="1171"/>
                    </a:lnTo>
                    <a:lnTo>
                      <a:pt x="1589" y="801"/>
                    </a:lnTo>
                    <a:lnTo>
                      <a:pt x="1589" y="430"/>
                    </a:lnTo>
                    <a:lnTo>
                      <a:pt x="1577" y="323"/>
                    </a:lnTo>
                    <a:lnTo>
                      <a:pt x="1553" y="204"/>
                    </a:lnTo>
                    <a:lnTo>
                      <a:pt x="1541" y="156"/>
                    </a:lnTo>
                    <a:lnTo>
                      <a:pt x="1517" y="108"/>
                    </a:lnTo>
                    <a:lnTo>
                      <a:pt x="1481" y="60"/>
                    </a:lnTo>
                    <a:lnTo>
                      <a:pt x="1433" y="36"/>
                    </a:lnTo>
                    <a:lnTo>
                      <a:pt x="1386" y="12"/>
                    </a:lnTo>
                    <a:lnTo>
                      <a:pt x="132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2"/>
              <p:cNvSpPr/>
              <p:nvPr/>
            </p:nvSpPr>
            <p:spPr>
              <a:xfrm>
                <a:off x="9851897" y="1370748"/>
                <a:ext cx="81794" cy="125622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2293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96" y="144"/>
                    </a:lnTo>
                    <a:lnTo>
                      <a:pt x="168" y="263"/>
                    </a:lnTo>
                    <a:lnTo>
                      <a:pt x="323" y="514"/>
                    </a:lnTo>
                    <a:lnTo>
                      <a:pt x="383" y="609"/>
                    </a:lnTo>
                    <a:lnTo>
                      <a:pt x="454" y="705"/>
                    </a:lnTo>
                    <a:lnTo>
                      <a:pt x="538" y="788"/>
                    </a:lnTo>
                    <a:lnTo>
                      <a:pt x="621" y="848"/>
                    </a:lnTo>
                    <a:lnTo>
                      <a:pt x="872" y="1003"/>
                    </a:lnTo>
                    <a:lnTo>
                      <a:pt x="1003" y="1087"/>
                    </a:lnTo>
                    <a:lnTo>
                      <a:pt x="1111" y="1182"/>
                    </a:lnTo>
                    <a:lnTo>
                      <a:pt x="1206" y="1290"/>
                    </a:lnTo>
                    <a:lnTo>
                      <a:pt x="1290" y="1409"/>
                    </a:lnTo>
                    <a:lnTo>
                      <a:pt x="1362" y="1529"/>
                    </a:lnTo>
                    <a:lnTo>
                      <a:pt x="1409" y="1660"/>
                    </a:lnTo>
                    <a:lnTo>
                      <a:pt x="1445" y="1815"/>
                    </a:lnTo>
                    <a:lnTo>
                      <a:pt x="1457" y="1970"/>
                    </a:lnTo>
                    <a:lnTo>
                      <a:pt x="1445" y="2126"/>
                    </a:lnTo>
                    <a:lnTo>
                      <a:pt x="1421" y="2269"/>
                    </a:lnTo>
                    <a:lnTo>
                      <a:pt x="1421" y="2293"/>
                    </a:lnTo>
                    <a:lnTo>
                      <a:pt x="1445" y="2293"/>
                    </a:lnTo>
                    <a:lnTo>
                      <a:pt x="1457" y="2281"/>
                    </a:lnTo>
                    <a:lnTo>
                      <a:pt x="1481" y="2150"/>
                    </a:lnTo>
                    <a:lnTo>
                      <a:pt x="1493" y="2018"/>
                    </a:lnTo>
                    <a:lnTo>
                      <a:pt x="1493" y="1887"/>
                    </a:lnTo>
                    <a:lnTo>
                      <a:pt x="1469" y="1756"/>
                    </a:lnTo>
                    <a:lnTo>
                      <a:pt x="1433" y="1636"/>
                    </a:lnTo>
                    <a:lnTo>
                      <a:pt x="1386" y="1505"/>
                    </a:lnTo>
                    <a:lnTo>
                      <a:pt x="1326" y="1397"/>
                    </a:lnTo>
                    <a:lnTo>
                      <a:pt x="1254" y="1278"/>
                    </a:lnTo>
                    <a:lnTo>
                      <a:pt x="1147" y="1171"/>
                    </a:lnTo>
                    <a:lnTo>
                      <a:pt x="1039" y="1075"/>
                    </a:lnTo>
                    <a:lnTo>
                      <a:pt x="920" y="991"/>
                    </a:lnTo>
                    <a:lnTo>
                      <a:pt x="789" y="908"/>
                    </a:lnTo>
                    <a:lnTo>
                      <a:pt x="657" y="836"/>
                    </a:lnTo>
                    <a:lnTo>
                      <a:pt x="538" y="741"/>
                    </a:lnTo>
                    <a:lnTo>
                      <a:pt x="454" y="657"/>
                    </a:lnTo>
                    <a:lnTo>
                      <a:pt x="383" y="562"/>
                    </a:lnTo>
                    <a:lnTo>
                      <a:pt x="215" y="275"/>
                    </a:lnTo>
                    <a:lnTo>
                      <a:pt x="132" y="13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2"/>
              <p:cNvSpPr/>
              <p:nvPr/>
            </p:nvSpPr>
            <p:spPr>
              <a:xfrm>
                <a:off x="9952647" y="1283092"/>
                <a:ext cx="34076" cy="9099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661" extrusionOk="0">
                    <a:moveTo>
                      <a:pt x="597" y="1"/>
                    </a:moveTo>
                    <a:lnTo>
                      <a:pt x="585" y="12"/>
                    </a:lnTo>
                    <a:lnTo>
                      <a:pt x="0" y="1636"/>
                    </a:lnTo>
                    <a:lnTo>
                      <a:pt x="0" y="1660"/>
                    </a:lnTo>
                    <a:lnTo>
                      <a:pt x="24" y="1660"/>
                    </a:lnTo>
                    <a:lnTo>
                      <a:pt x="36" y="1648"/>
                    </a:lnTo>
                    <a:lnTo>
                      <a:pt x="621" y="12"/>
                    </a:lnTo>
                    <a:lnTo>
                      <a:pt x="621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2"/>
              <p:cNvSpPr/>
              <p:nvPr/>
            </p:nvSpPr>
            <p:spPr>
              <a:xfrm>
                <a:off x="9680529" y="1510724"/>
                <a:ext cx="301591" cy="495202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9039" extrusionOk="0">
                    <a:moveTo>
                      <a:pt x="3129" y="0"/>
                    </a:moveTo>
                    <a:lnTo>
                      <a:pt x="1505" y="5552"/>
                    </a:lnTo>
                    <a:lnTo>
                      <a:pt x="0" y="7057"/>
                    </a:lnTo>
                    <a:lnTo>
                      <a:pt x="1111" y="8418"/>
                    </a:lnTo>
                    <a:lnTo>
                      <a:pt x="1278" y="8561"/>
                    </a:lnTo>
                    <a:lnTo>
                      <a:pt x="1457" y="8681"/>
                    </a:lnTo>
                    <a:lnTo>
                      <a:pt x="1648" y="8788"/>
                    </a:lnTo>
                    <a:lnTo>
                      <a:pt x="1839" y="8884"/>
                    </a:lnTo>
                    <a:lnTo>
                      <a:pt x="2042" y="8943"/>
                    </a:lnTo>
                    <a:lnTo>
                      <a:pt x="2245" y="8991"/>
                    </a:lnTo>
                    <a:lnTo>
                      <a:pt x="2460" y="9027"/>
                    </a:lnTo>
                    <a:lnTo>
                      <a:pt x="2663" y="9039"/>
                    </a:lnTo>
                    <a:lnTo>
                      <a:pt x="2878" y="9027"/>
                    </a:lnTo>
                    <a:lnTo>
                      <a:pt x="3081" y="8991"/>
                    </a:lnTo>
                    <a:lnTo>
                      <a:pt x="3296" y="8943"/>
                    </a:lnTo>
                    <a:lnTo>
                      <a:pt x="3487" y="8872"/>
                    </a:lnTo>
                    <a:lnTo>
                      <a:pt x="3690" y="8788"/>
                    </a:lnTo>
                    <a:lnTo>
                      <a:pt x="3869" y="8681"/>
                    </a:lnTo>
                    <a:lnTo>
                      <a:pt x="4048" y="8549"/>
                    </a:lnTo>
                    <a:lnTo>
                      <a:pt x="4215" y="8394"/>
                    </a:lnTo>
                    <a:lnTo>
                      <a:pt x="4346" y="8263"/>
                    </a:lnTo>
                    <a:lnTo>
                      <a:pt x="4454" y="8119"/>
                    </a:lnTo>
                    <a:lnTo>
                      <a:pt x="4561" y="7964"/>
                    </a:lnTo>
                    <a:lnTo>
                      <a:pt x="4645" y="7809"/>
                    </a:lnTo>
                    <a:lnTo>
                      <a:pt x="4728" y="7642"/>
                    </a:lnTo>
                    <a:lnTo>
                      <a:pt x="4788" y="7463"/>
                    </a:lnTo>
                    <a:lnTo>
                      <a:pt x="4836" y="7284"/>
                    </a:lnTo>
                    <a:lnTo>
                      <a:pt x="4860" y="7105"/>
                    </a:lnTo>
                    <a:lnTo>
                      <a:pt x="5505" y="454"/>
                    </a:lnTo>
                    <a:lnTo>
                      <a:pt x="3129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2"/>
              <p:cNvSpPr/>
              <p:nvPr/>
            </p:nvSpPr>
            <p:spPr>
              <a:xfrm>
                <a:off x="9758379" y="1529680"/>
                <a:ext cx="90286" cy="317972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5804" extrusionOk="0">
                    <a:moveTo>
                      <a:pt x="1624" y="1"/>
                    </a:moveTo>
                    <a:lnTo>
                      <a:pt x="1612" y="13"/>
                    </a:lnTo>
                    <a:lnTo>
                      <a:pt x="1254" y="1302"/>
                    </a:lnTo>
                    <a:lnTo>
                      <a:pt x="812" y="2807"/>
                    </a:lnTo>
                    <a:lnTo>
                      <a:pt x="394" y="4251"/>
                    </a:lnTo>
                    <a:lnTo>
                      <a:pt x="239" y="4788"/>
                    </a:lnTo>
                    <a:lnTo>
                      <a:pt x="96" y="5338"/>
                    </a:lnTo>
                    <a:lnTo>
                      <a:pt x="24" y="5660"/>
                    </a:lnTo>
                    <a:lnTo>
                      <a:pt x="0" y="5732"/>
                    </a:lnTo>
                    <a:lnTo>
                      <a:pt x="0" y="5768"/>
                    </a:lnTo>
                    <a:lnTo>
                      <a:pt x="12" y="5791"/>
                    </a:lnTo>
                    <a:lnTo>
                      <a:pt x="12" y="5803"/>
                    </a:lnTo>
                    <a:lnTo>
                      <a:pt x="36" y="5803"/>
                    </a:lnTo>
                    <a:lnTo>
                      <a:pt x="48" y="5791"/>
                    </a:lnTo>
                    <a:lnTo>
                      <a:pt x="48" y="5779"/>
                    </a:lnTo>
                    <a:lnTo>
                      <a:pt x="36" y="5768"/>
                    </a:lnTo>
                    <a:lnTo>
                      <a:pt x="36" y="5744"/>
                    </a:lnTo>
                    <a:lnTo>
                      <a:pt x="60" y="5660"/>
                    </a:lnTo>
                    <a:lnTo>
                      <a:pt x="132" y="5350"/>
                    </a:lnTo>
                    <a:lnTo>
                      <a:pt x="275" y="4824"/>
                    </a:lnTo>
                    <a:lnTo>
                      <a:pt x="418" y="4299"/>
                    </a:lnTo>
                    <a:lnTo>
                      <a:pt x="812" y="2914"/>
                    </a:lnTo>
                    <a:lnTo>
                      <a:pt x="1242" y="1445"/>
                    </a:lnTo>
                    <a:lnTo>
                      <a:pt x="1612" y="156"/>
                    </a:lnTo>
                    <a:lnTo>
                      <a:pt x="1648" y="25"/>
                    </a:lnTo>
                    <a:lnTo>
                      <a:pt x="1648" y="13"/>
                    </a:lnTo>
                    <a:lnTo>
                      <a:pt x="163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2"/>
              <p:cNvSpPr/>
              <p:nvPr/>
            </p:nvSpPr>
            <p:spPr>
              <a:xfrm>
                <a:off x="9469881" y="3577054"/>
                <a:ext cx="494599" cy="310741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5672" extrusionOk="0">
                    <a:moveTo>
                      <a:pt x="8072" y="0"/>
                    </a:moveTo>
                    <a:lnTo>
                      <a:pt x="2066" y="884"/>
                    </a:lnTo>
                    <a:lnTo>
                      <a:pt x="2448" y="2794"/>
                    </a:lnTo>
                    <a:lnTo>
                      <a:pt x="2222" y="2854"/>
                    </a:lnTo>
                    <a:lnTo>
                      <a:pt x="1995" y="2938"/>
                    </a:lnTo>
                    <a:lnTo>
                      <a:pt x="1792" y="3021"/>
                    </a:lnTo>
                    <a:lnTo>
                      <a:pt x="1601" y="3117"/>
                    </a:lnTo>
                    <a:lnTo>
                      <a:pt x="1422" y="3212"/>
                    </a:lnTo>
                    <a:lnTo>
                      <a:pt x="1255" y="3320"/>
                    </a:lnTo>
                    <a:lnTo>
                      <a:pt x="1111" y="3427"/>
                    </a:lnTo>
                    <a:lnTo>
                      <a:pt x="968" y="3535"/>
                    </a:lnTo>
                    <a:lnTo>
                      <a:pt x="837" y="3654"/>
                    </a:lnTo>
                    <a:lnTo>
                      <a:pt x="729" y="3773"/>
                    </a:lnTo>
                    <a:lnTo>
                      <a:pt x="622" y="3893"/>
                    </a:lnTo>
                    <a:lnTo>
                      <a:pt x="526" y="4012"/>
                    </a:lnTo>
                    <a:lnTo>
                      <a:pt x="443" y="4132"/>
                    </a:lnTo>
                    <a:lnTo>
                      <a:pt x="371" y="4251"/>
                    </a:lnTo>
                    <a:lnTo>
                      <a:pt x="252" y="4490"/>
                    </a:lnTo>
                    <a:lnTo>
                      <a:pt x="156" y="4729"/>
                    </a:lnTo>
                    <a:lnTo>
                      <a:pt x="84" y="4943"/>
                    </a:lnTo>
                    <a:lnTo>
                      <a:pt x="49" y="5146"/>
                    </a:lnTo>
                    <a:lnTo>
                      <a:pt x="25" y="5326"/>
                    </a:lnTo>
                    <a:lnTo>
                      <a:pt x="1" y="5469"/>
                    </a:lnTo>
                    <a:lnTo>
                      <a:pt x="1" y="5576"/>
                    </a:lnTo>
                    <a:lnTo>
                      <a:pt x="1" y="5672"/>
                    </a:lnTo>
                    <a:lnTo>
                      <a:pt x="9027" y="4597"/>
                    </a:lnTo>
                    <a:lnTo>
                      <a:pt x="80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2"/>
              <p:cNvSpPr/>
              <p:nvPr/>
            </p:nvSpPr>
            <p:spPr>
              <a:xfrm>
                <a:off x="9528775" y="3744532"/>
                <a:ext cx="76589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538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359" y="131"/>
                    </a:lnTo>
                    <a:lnTo>
                      <a:pt x="705" y="263"/>
                    </a:lnTo>
                    <a:lnTo>
                      <a:pt x="1039" y="394"/>
                    </a:lnTo>
                    <a:lnTo>
                      <a:pt x="1362" y="537"/>
                    </a:lnTo>
                    <a:lnTo>
                      <a:pt x="1385" y="537"/>
                    </a:lnTo>
                    <a:lnTo>
                      <a:pt x="1397" y="525"/>
                    </a:lnTo>
                    <a:lnTo>
                      <a:pt x="1397" y="513"/>
                    </a:lnTo>
                    <a:lnTo>
                      <a:pt x="1385" y="501"/>
                    </a:lnTo>
                    <a:lnTo>
                      <a:pt x="1051" y="358"/>
                    </a:lnTo>
                    <a:lnTo>
                      <a:pt x="717" y="227"/>
                    </a:lnTo>
                    <a:lnTo>
                      <a:pt x="371" y="10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2"/>
              <p:cNvSpPr/>
              <p:nvPr/>
            </p:nvSpPr>
            <p:spPr>
              <a:xfrm>
                <a:off x="9559509" y="3729466"/>
                <a:ext cx="69413" cy="32104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86" extrusionOk="0">
                    <a:moveTo>
                      <a:pt x="24" y="0"/>
                    </a:moveTo>
                    <a:lnTo>
                      <a:pt x="13" y="12"/>
                    </a:lnTo>
                    <a:lnTo>
                      <a:pt x="1" y="24"/>
                    </a:lnTo>
                    <a:lnTo>
                      <a:pt x="13" y="36"/>
                    </a:lnTo>
                    <a:lnTo>
                      <a:pt x="1242" y="585"/>
                    </a:lnTo>
                    <a:lnTo>
                      <a:pt x="1254" y="585"/>
                    </a:lnTo>
                    <a:lnTo>
                      <a:pt x="1266" y="573"/>
                    </a:lnTo>
                    <a:lnTo>
                      <a:pt x="1266" y="562"/>
                    </a:lnTo>
                    <a:lnTo>
                      <a:pt x="1254" y="55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2"/>
              <p:cNvSpPr/>
              <p:nvPr/>
            </p:nvSpPr>
            <p:spPr>
              <a:xfrm>
                <a:off x="8790272" y="1798510"/>
                <a:ext cx="259736" cy="240123"/>
              </a:xfrm>
              <a:custGeom>
                <a:avLst/>
                <a:gdLst/>
                <a:ahLst/>
                <a:cxnLst/>
                <a:rect l="l" t="t" r="r" b="b"/>
                <a:pathLst>
                  <a:path w="4741" h="4383" extrusionOk="0">
                    <a:moveTo>
                      <a:pt x="1051" y="1"/>
                    </a:moveTo>
                    <a:lnTo>
                      <a:pt x="884" y="359"/>
                    </a:lnTo>
                    <a:lnTo>
                      <a:pt x="538" y="1195"/>
                    </a:lnTo>
                    <a:lnTo>
                      <a:pt x="347" y="1672"/>
                    </a:lnTo>
                    <a:lnTo>
                      <a:pt x="168" y="2126"/>
                    </a:lnTo>
                    <a:lnTo>
                      <a:pt x="108" y="2341"/>
                    </a:lnTo>
                    <a:lnTo>
                      <a:pt x="48" y="2520"/>
                    </a:lnTo>
                    <a:lnTo>
                      <a:pt x="13" y="2687"/>
                    </a:lnTo>
                    <a:lnTo>
                      <a:pt x="1" y="2807"/>
                    </a:lnTo>
                    <a:lnTo>
                      <a:pt x="1" y="2926"/>
                    </a:lnTo>
                    <a:lnTo>
                      <a:pt x="1" y="3057"/>
                    </a:lnTo>
                    <a:lnTo>
                      <a:pt x="13" y="3201"/>
                    </a:lnTo>
                    <a:lnTo>
                      <a:pt x="48" y="3344"/>
                    </a:lnTo>
                    <a:lnTo>
                      <a:pt x="84" y="3499"/>
                    </a:lnTo>
                    <a:lnTo>
                      <a:pt x="144" y="3654"/>
                    </a:lnTo>
                    <a:lnTo>
                      <a:pt x="216" y="3798"/>
                    </a:lnTo>
                    <a:lnTo>
                      <a:pt x="311" y="3941"/>
                    </a:lnTo>
                    <a:lnTo>
                      <a:pt x="430" y="4060"/>
                    </a:lnTo>
                    <a:lnTo>
                      <a:pt x="490" y="4120"/>
                    </a:lnTo>
                    <a:lnTo>
                      <a:pt x="574" y="4180"/>
                    </a:lnTo>
                    <a:lnTo>
                      <a:pt x="645" y="4227"/>
                    </a:lnTo>
                    <a:lnTo>
                      <a:pt x="741" y="4263"/>
                    </a:lnTo>
                    <a:lnTo>
                      <a:pt x="824" y="4299"/>
                    </a:lnTo>
                    <a:lnTo>
                      <a:pt x="932" y="4335"/>
                    </a:lnTo>
                    <a:lnTo>
                      <a:pt x="1039" y="4359"/>
                    </a:lnTo>
                    <a:lnTo>
                      <a:pt x="1147" y="4371"/>
                    </a:lnTo>
                    <a:lnTo>
                      <a:pt x="1278" y="4383"/>
                    </a:lnTo>
                    <a:lnTo>
                      <a:pt x="1553" y="4383"/>
                    </a:lnTo>
                    <a:lnTo>
                      <a:pt x="1696" y="4359"/>
                    </a:lnTo>
                    <a:lnTo>
                      <a:pt x="1851" y="4335"/>
                    </a:lnTo>
                    <a:lnTo>
                      <a:pt x="2018" y="4299"/>
                    </a:lnTo>
                    <a:lnTo>
                      <a:pt x="3809" y="2831"/>
                    </a:lnTo>
                    <a:lnTo>
                      <a:pt x="4741" y="920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2"/>
              <p:cNvSpPr/>
              <p:nvPr/>
            </p:nvSpPr>
            <p:spPr>
              <a:xfrm>
                <a:off x="8467150" y="1380555"/>
                <a:ext cx="272172" cy="355226"/>
              </a:xfrm>
              <a:custGeom>
                <a:avLst/>
                <a:gdLst/>
                <a:ahLst/>
                <a:cxnLst/>
                <a:rect l="l" t="t" r="r" b="b"/>
                <a:pathLst>
                  <a:path w="4968" h="6484" extrusionOk="0">
                    <a:moveTo>
                      <a:pt x="1123" y="1"/>
                    </a:moveTo>
                    <a:lnTo>
                      <a:pt x="1039" y="24"/>
                    </a:lnTo>
                    <a:lnTo>
                      <a:pt x="968" y="60"/>
                    </a:lnTo>
                    <a:lnTo>
                      <a:pt x="908" y="120"/>
                    </a:lnTo>
                    <a:lnTo>
                      <a:pt x="872" y="180"/>
                    </a:lnTo>
                    <a:lnTo>
                      <a:pt x="848" y="251"/>
                    </a:lnTo>
                    <a:lnTo>
                      <a:pt x="836" y="311"/>
                    </a:lnTo>
                    <a:lnTo>
                      <a:pt x="848" y="383"/>
                    </a:lnTo>
                    <a:lnTo>
                      <a:pt x="860" y="454"/>
                    </a:lnTo>
                    <a:lnTo>
                      <a:pt x="884" y="538"/>
                    </a:lnTo>
                    <a:lnTo>
                      <a:pt x="944" y="669"/>
                    </a:lnTo>
                    <a:lnTo>
                      <a:pt x="1326" y="1469"/>
                    </a:lnTo>
                    <a:lnTo>
                      <a:pt x="1732" y="2257"/>
                    </a:lnTo>
                    <a:lnTo>
                      <a:pt x="1696" y="2209"/>
                    </a:lnTo>
                    <a:lnTo>
                      <a:pt x="1636" y="2174"/>
                    </a:lnTo>
                    <a:lnTo>
                      <a:pt x="1588" y="2138"/>
                    </a:lnTo>
                    <a:lnTo>
                      <a:pt x="1517" y="2102"/>
                    </a:lnTo>
                    <a:lnTo>
                      <a:pt x="1457" y="2090"/>
                    </a:lnTo>
                    <a:lnTo>
                      <a:pt x="1397" y="2078"/>
                    </a:lnTo>
                    <a:lnTo>
                      <a:pt x="1338" y="2078"/>
                    </a:lnTo>
                    <a:lnTo>
                      <a:pt x="1278" y="2090"/>
                    </a:lnTo>
                    <a:lnTo>
                      <a:pt x="1230" y="2126"/>
                    </a:lnTo>
                    <a:lnTo>
                      <a:pt x="1194" y="2174"/>
                    </a:lnTo>
                    <a:lnTo>
                      <a:pt x="1171" y="2233"/>
                    </a:lnTo>
                    <a:lnTo>
                      <a:pt x="1147" y="2293"/>
                    </a:lnTo>
                    <a:lnTo>
                      <a:pt x="1135" y="2365"/>
                    </a:lnTo>
                    <a:lnTo>
                      <a:pt x="1135" y="2424"/>
                    </a:lnTo>
                    <a:lnTo>
                      <a:pt x="1135" y="2496"/>
                    </a:lnTo>
                    <a:lnTo>
                      <a:pt x="1147" y="2556"/>
                    </a:lnTo>
                    <a:lnTo>
                      <a:pt x="1147" y="2556"/>
                    </a:lnTo>
                    <a:lnTo>
                      <a:pt x="1015" y="2484"/>
                    </a:lnTo>
                    <a:lnTo>
                      <a:pt x="944" y="2460"/>
                    </a:lnTo>
                    <a:lnTo>
                      <a:pt x="884" y="2436"/>
                    </a:lnTo>
                    <a:lnTo>
                      <a:pt x="741" y="2436"/>
                    </a:lnTo>
                    <a:lnTo>
                      <a:pt x="681" y="2460"/>
                    </a:lnTo>
                    <a:lnTo>
                      <a:pt x="621" y="2484"/>
                    </a:lnTo>
                    <a:lnTo>
                      <a:pt x="562" y="2532"/>
                    </a:lnTo>
                    <a:lnTo>
                      <a:pt x="526" y="2579"/>
                    </a:lnTo>
                    <a:lnTo>
                      <a:pt x="490" y="2627"/>
                    </a:lnTo>
                    <a:lnTo>
                      <a:pt x="466" y="2687"/>
                    </a:lnTo>
                    <a:lnTo>
                      <a:pt x="454" y="2747"/>
                    </a:lnTo>
                    <a:lnTo>
                      <a:pt x="454" y="2806"/>
                    </a:lnTo>
                    <a:lnTo>
                      <a:pt x="466" y="2950"/>
                    </a:lnTo>
                    <a:lnTo>
                      <a:pt x="418" y="2914"/>
                    </a:lnTo>
                    <a:lnTo>
                      <a:pt x="359" y="2914"/>
                    </a:lnTo>
                    <a:lnTo>
                      <a:pt x="299" y="2926"/>
                    </a:lnTo>
                    <a:lnTo>
                      <a:pt x="239" y="2950"/>
                    </a:lnTo>
                    <a:lnTo>
                      <a:pt x="180" y="2985"/>
                    </a:lnTo>
                    <a:lnTo>
                      <a:pt x="132" y="3033"/>
                    </a:lnTo>
                    <a:lnTo>
                      <a:pt x="84" y="3081"/>
                    </a:lnTo>
                    <a:lnTo>
                      <a:pt x="48" y="3129"/>
                    </a:lnTo>
                    <a:lnTo>
                      <a:pt x="12" y="3236"/>
                    </a:lnTo>
                    <a:lnTo>
                      <a:pt x="0" y="3344"/>
                    </a:lnTo>
                    <a:lnTo>
                      <a:pt x="12" y="3451"/>
                    </a:lnTo>
                    <a:lnTo>
                      <a:pt x="36" y="3559"/>
                    </a:lnTo>
                    <a:lnTo>
                      <a:pt x="96" y="3726"/>
                    </a:lnTo>
                    <a:lnTo>
                      <a:pt x="156" y="3881"/>
                    </a:lnTo>
                    <a:lnTo>
                      <a:pt x="239" y="4036"/>
                    </a:lnTo>
                    <a:lnTo>
                      <a:pt x="299" y="4108"/>
                    </a:lnTo>
                    <a:lnTo>
                      <a:pt x="359" y="4167"/>
                    </a:lnTo>
                    <a:lnTo>
                      <a:pt x="418" y="4227"/>
                    </a:lnTo>
                    <a:lnTo>
                      <a:pt x="502" y="4275"/>
                    </a:lnTo>
                    <a:lnTo>
                      <a:pt x="586" y="4299"/>
                    </a:lnTo>
                    <a:lnTo>
                      <a:pt x="669" y="4323"/>
                    </a:lnTo>
                    <a:lnTo>
                      <a:pt x="753" y="4335"/>
                    </a:lnTo>
                    <a:lnTo>
                      <a:pt x="836" y="4323"/>
                    </a:lnTo>
                    <a:lnTo>
                      <a:pt x="920" y="4287"/>
                    </a:lnTo>
                    <a:lnTo>
                      <a:pt x="991" y="4251"/>
                    </a:lnTo>
                    <a:lnTo>
                      <a:pt x="1063" y="4442"/>
                    </a:lnTo>
                    <a:lnTo>
                      <a:pt x="1147" y="4657"/>
                    </a:lnTo>
                    <a:lnTo>
                      <a:pt x="1242" y="4860"/>
                    </a:lnTo>
                    <a:lnTo>
                      <a:pt x="1350" y="5051"/>
                    </a:lnTo>
                    <a:lnTo>
                      <a:pt x="1469" y="5230"/>
                    </a:lnTo>
                    <a:lnTo>
                      <a:pt x="1612" y="5397"/>
                    </a:lnTo>
                    <a:lnTo>
                      <a:pt x="1684" y="5481"/>
                    </a:lnTo>
                    <a:lnTo>
                      <a:pt x="1768" y="5552"/>
                    </a:lnTo>
                    <a:lnTo>
                      <a:pt x="1851" y="5612"/>
                    </a:lnTo>
                    <a:lnTo>
                      <a:pt x="1935" y="5672"/>
                    </a:lnTo>
                    <a:lnTo>
                      <a:pt x="2006" y="5696"/>
                    </a:lnTo>
                    <a:lnTo>
                      <a:pt x="2090" y="5720"/>
                    </a:lnTo>
                    <a:lnTo>
                      <a:pt x="2257" y="5731"/>
                    </a:lnTo>
                    <a:lnTo>
                      <a:pt x="2341" y="5743"/>
                    </a:lnTo>
                    <a:lnTo>
                      <a:pt x="2424" y="5755"/>
                    </a:lnTo>
                    <a:lnTo>
                      <a:pt x="2496" y="5779"/>
                    </a:lnTo>
                    <a:lnTo>
                      <a:pt x="2567" y="5827"/>
                    </a:lnTo>
                    <a:lnTo>
                      <a:pt x="2627" y="5887"/>
                    </a:lnTo>
                    <a:lnTo>
                      <a:pt x="2711" y="5982"/>
                    </a:lnTo>
                    <a:lnTo>
                      <a:pt x="2878" y="6197"/>
                    </a:lnTo>
                    <a:lnTo>
                      <a:pt x="3069" y="6484"/>
                    </a:lnTo>
                    <a:lnTo>
                      <a:pt x="4967" y="5182"/>
                    </a:lnTo>
                    <a:lnTo>
                      <a:pt x="4681" y="4705"/>
                    </a:lnTo>
                    <a:lnTo>
                      <a:pt x="4370" y="4203"/>
                    </a:lnTo>
                    <a:lnTo>
                      <a:pt x="4024" y="3702"/>
                    </a:lnTo>
                    <a:lnTo>
                      <a:pt x="3666" y="3188"/>
                    </a:lnTo>
                    <a:lnTo>
                      <a:pt x="2950" y="2185"/>
                    </a:lnTo>
                    <a:lnTo>
                      <a:pt x="2293" y="1242"/>
                    </a:lnTo>
                    <a:lnTo>
                      <a:pt x="1911" y="669"/>
                    </a:lnTo>
                    <a:lnTo>
                      <a:pt x="1708" y="395"/>
                    </a:lnTo>
                    <a:lnTo>
                      <a:pt x="1505" y="132"/>
                    </a:lnTo>
                    <a:lnTo>
                      <a:pt x="1445" y="72"/>
                    </a:lnTo>
                    <a:lnTo>
                      <a:pt x="1374" y="36"/>
                    </a:lnTo>
                    <a:lnTo>
                      <a:pt x="1290" y="12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2"/>
              <p:cNvSpPr/>
              <p:nvPr/>
            </p:nvSpPr>
            <p:spPr>
              <a:xfrm>
                <a:off x="8491365" y="1519873"/>
                <a:ext cx="62838" cy="86396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7" extrusionOk="0">
                    <a:moveTo>
                      <a:pt x="621" y="1"/>
                    </a:moveTo>
                    <a:lnTo>
                      <a:pt x="621" y="25"/>
                    </a:lnTo>
                    <a:lnTo>
                      <a:pt x="740" y="323"/>
                    </a:lnTo>
                    <a:lnTo>
                      <a:pt x="884" y="610"/>
                    </a:lnTo>
                    <a:lnTo>
                      <a:pt x="1039" y="908"/>
                    </a:lnTo>
                    <a:lnTo>
                      <a:pt x="1075" y="980"/>
                    </a:lnTo>
                    <a:lnTo>
                      <a:pt x="1099" y="1063"/>
                    </a:lnTo>
                    <a:lnTo>
                      <a:pt x="1111" y="1147"/>
                    </a:lnTo>
                    <a:lnTo>
                      <a:pt x="1111" y="1218"/>
                    </a:lnTo>
                    <a:lnTo>
                      <a:pt x="1087" y="1302"/>
                    </a:lnTo>
                    <a:lnTo>
                      <a:pt x="1063" y="1362"/>
                    </a:lnTo>
                    <a:lnTo>
                      <a:pt x="1015" y="1421"/>
                    </a:lnTo>
                    <a:lnTo>
                      <a:pt x="955" y="1469"/>
                    </a:lnTo>
                    <a:lnTo>
                      <a:pt x="896" y="1505"/>
                    </a:lnTo>
                    <a:lnTo>
                      <a:pt x="824" y="1529"/>
                    </a:lnTo>
                    <a:lnTo>
                      <a:pt x="752" y="1541"/>
                    </a:lnTo>
                    <a:lnTo>
                      <a:pt x="669" y="1529"/>
                    </a:lnTo>
                    <a:lnTo>
                      <a:pt x="597" y="1505"/>
                    </a:lnTo>
                    <a:lnTo>
                      <a:pt x="538" y="1469"/>
                    </a:lnTo>
                    <a:lnTo>
                      <a:pt x="478" y="1421"/>
                    </a:lnTo>
                    <a:lnTo>
                      <a:pt x="430" y="1362"/>
                    </a:lnTo>
                    <a:lnTo>
                      <a:pt x="382" y="1302"/>
                    </a:lnTo>
                    <a:lnTo>
                      <a:pt x="346" y="1230"/>
                    </a:lnTo>
                    <a:lnTo>
                      <a:pt x="275" y="1087"/>
                    </a:lnTo>
                    <a:lnTo>
                      <a:pt x="203" y="920"/>
                    </a:lnTo>
                    <a:lnTo>
                      <a:pt x="144" y="741"/>
                    </a:lnTo>
                    <a:lnTo>
                      <a:pt x="84" y="562"/>
                    </a:lnTo>
                    <a:lnTo>
                      <a:pt x="36" y="383"/>
                    </a:lnTo>
                    <a:lnTo>
                      <a:pt x="36" y="371"/>
                    </a:lnTo>
                    <a:lnTo>
                      <a:pt x="24" y="371"/>
                    </a:lnTo>
                    <a:lnTo>
                      <a:pt x="12" y="383"/>
                    </a:lnTo>
                    <a:lnTo>
                      <a:pt x="0" y="395"/>
                    </a:lnTo>
                    <a:lnTo>
                      <a:pt x="48" y="574"/>
                    </a:lnTo>
                    <a:lnTo>
                      <a:pt x="108" y="741"/>
                    </a:lnTo>
                    <a:lnTo>
                      <a:pt x="167" y="920"/>
                    </a:lnTo>
                    <a:lnTo>
                      <a:pt x="239" y="1087"/>
                    </a:lnTo>
                    <a:lnTo>
                      <a:pt x="299" y="1230"/>
                    </a:lnTo>
                    <a:lnTo>
                      <a:pt x="382" y="1362"/>
                    </a:lnTo>
                    <a:lnTo>
                      <a:pt x="430" y="1421"/>
                    </a:lnTo>
                    <a:lnTo>
                      <a:pt x="490" y="1481"/>
                    </a:lnTo>
                    <a:lnTo>
                      <a:pt x="549" y="1529"/>
                    </a:lnTo>
                    <a:lnTo>
                      <a:pt x="621" y="1553"/>
                    </a:lnTo>
                    <a:lnTo>
                      <a:pt x="693" y="1577"/>
                    </a:lnTo>
                    <a:lnTo>
                      <a:pt x="752" y="1577"/>
                    </a:lnTo>
                    <a:lnTo>
                      <a:pt x="824" y="1565"/>
                    </a:lnTo>
                    <a:lnTo>
                      <a:pt x="884" y="1553"/>
                    </a:lnTo>
                    <a:lnTo>
                      <a:pt x="943" y="1529"/>
                    </a:lnTo>
                    <a:lnTo>
                      <a:pt x="1003" y="1481"/>
                    </a:lnTo>
                    <a:lnTo>
                      <a:pt x="1051" y="1433"/>
                    </a:lnTo>
                    <a:lnTo>
                      <a:pt x="1087" y="1386"/>
                    </a:lnTo>
                    <a:lnTo>
                      <a:pt x="1123" y="1314"/>
                    </a:lnTo>
                    <a:lnTo>
                      <a:pt x="1146" y="1242"/>
                    </a:lnTo>
                    <a:lnTo>
                      <a:pt x="1146" y="1171"/>
                    </a:lnTo>
                    <a:lnTo>
                      <a:pt x="1134" y="1099"/>
                    </a:lnTo>
                    <a:lnTo>
                      <a:pt x="1123" y="1027"/>
                    </a:lnTo>
                    <a:lnTo>
                      <a:pt x="1099" y="968"/>
                    </a:lnTo>
                    <a:lnTo>
                      <a:pt x="1027" y="824"/>
                    </a:lnTo>
                    <a:lnTo>
                      <a:pt x="836" y="419"/>
                    </a:lnTo>
                    <a:lnTo>
                      <a:pt x="645" y="13"/>
                    </a:lnTo>
                    <a:lnTo>
                      <a:pt x="645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2"/>
              <p:cNvSpPr/>
              <p:nvPr/>
            </p:nvSpPr>
            <p:spPr>
              <a:xfrm>
                <a:off x="8552834" y="1500260"/>
                <a:ext cx="32761" cy="78562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434" extrusionOk="0">
                    <a:moveTo>
                      <a:pt x="120" y="0"/>
                    </a:moveTo>
                    <a:lnTo>
                      <a:pt x="108" y="12"/>
                    </a:lnTo>
                    <a:lnTo>
                      <a:pt x="120" y="24"/>
                    </a:lnTo>
                    <a:lnTo>
                      <a:pt x="239" y="215"/>
                    </a:lnTo>
                    <a:lnTo>
                      <a:pt x="347" y="418"/>
                    </a:lnTo>
                    <a:lnTo>
                      <a:pt x="442" y="621"/>
                    </a:lnTo>
                    <a:lnTo>
                      <a:pt x="526" y="836"/>
                    </a:lnTo>
                    <a:lnTo>
                      <a:pt x="562" y="944"/>
                    </a:lnTo>
                    <a:lnTo>
                      <a:pt x="562" y="1003"/>
                    </a:lnTo>
                    <a:lnTo>
                      <a:pt x="562" y="1051"/>
                    </a:lnTo>
                    <a:lnTo>
                      <a:pt x="538" y="1099"/>
                    </a:lnTo>
                    <a:lnTo>
                      <a:pt x="526" y="1147"/>
                    </a:lnTo>
                    <a:lnTo>
                      <a:pt x="490" y="1194"/>
                    </a:lnTo>
                    <a:lnTo>
                      <a:pt x="442" y="1242"/>
                    </a:lnTo>
                    <a:lnTo>
                      <a:pt x="359" y="1302"/>
                    </a:lnTo>
                    <a:lnTo>
                      <a:pt x="239" y="1374"/>
                    </a:lnTo>
                    <a:lnTo>
                      <a:pt x="180" y="1385"/>
                    </a:lnTo>
                    <a:lnTo>
                      <a:pt x="132" y="1397"/>
                    </a:lnTo>
                    <a:lnTo>
                      <a:pt x="72" y="1385"/>
                    </a:lnTo>
                    <a:lnTo>
                      <a:pt x="24" y="1350"/>
                    </a:lnTo>
                    <a:lnTo>
                      <a:pt x="1" y="1350"/>
                    </a:lnTo>
                    <a:lnTo>
                      <a:pt x="1" y="1362"/>
                    </a:lnTo>
                    <a:lnTo>
                      <a:pt x="1" y="1374"/>
                    </a:lnTo>
                    <a:lnTo>
                      <a:pt x="48" y="1409"/>
                    </a:lnTo>
                    <a:lnTo>
                      <a:pt x="96" y="1433"/>
                    </a:lnTo>
                    <a:lnTo>
                      <a:pt x="144" y="1433"/>
                    </a:lnTo>
                    <a:lnTo>
                      <a:pt x="192" y="1421"/>
                    </a:lnTo>
                    <a:lnTo>
                      <a:pt x="287" y="1385"/>
                    </a:lnTo>
                    <a:lnTo>
                      <a:pt x="383" y="1326"/>
                    </a:lnTo>
                    <a:lnTo>
                      <a:pt x="466" y="1266"/>
                    </a:lnTo>
                    <a:lnTo>
                      <a:pt x="538" y="1194"/>
                    </a:lnTo>
                    <a:lnTo>
                      <a:pt x="562" y="1147"/>
                    </a:lnTo>
                    <a:lnTo>
                      <a:pt x="586" y="1099"/>
                    </a:lnTo>
                    <a:lnTo>
                      <a:pt x="598" y="1051"/>
                    </a:lnTo>
                    <a:lnTo>
                      <a:pt x="598" y="991"/>
                    </a:lnTo>
                    <a:lnTo>
                      <a:pt x="598" y="932"/>
                    </a:lnTo>
                    <a:lnTo>
                      <a:pt x="586" y="872"/>
                    </a:lnTo>
                    <a:lnTo>
                      <a:pt x="538" y="741"/>
                    </a:lnTo>
                    <a:lnTo>
                      <a:pt x="430" y="502"/>
                    </a:lnTo>
                    <a:lnTo>
                      <a:pt x="287" y="25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extrusionOk="0">
                    <a:moveTo>
                      <a:pt x="1517" y="1"/>
                    </a:moveTo>
                    <a:lnTo>
                      <a:pt x="1433" y="13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fill="none" extrusionOk="0">
                    <a:moveTo>
                      <a:pt x="2555" y="514"/>
                    </a:move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lnTo>
                      <a:pt x="1433" y="13"/>
                    </a:lnTo>
                    <a:lnTo>
                      <a:pt x="1349" y="25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2"/>
              <p:cNvSpPr/>
              <p:nvPr/>
            </p:nvSpPr>
            <p:spPr>
              <a:xfrm>
                <a:off x="8511635" y="1518558"/>
                <a:ext cx="141345" cy="112583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2055" extrusionOk="0">
                    <a:moveTo>
                      <a:pt x="1505" y="1"/>
                    </a:moveTo>
                    <a:lnTo>
                      <a:pt x="1385" y="13"/>
                    </a:lnTo>
                    <a:lnTo>
                      <a:pt x="1266" y="37"/>
                    </a:lnTo>
                    <a:lnTo>
                      <a:pt x="1158" y="72"/>
                    </a:lnTo>
                    <a:lnTo>
                      <a:pt x="1039" y="120"/>
                    </a:lnTo>
                    <a:lnTo>
                      <a:pt x="932" y="168"/>
                    </a:lnTo>
                    <a:lnTo>
                      <a:pt x="824" y="228"/>
                    </a:lnTo>
                    <a:lnTo>
                      <a:pt x="597" y="383"/>
                    </a:lnTo>
                    <a:lnTo>
                      <a:pt x="370" y="526"/>
                    </a:lnTo>
                    <a:lnTo>
                      <a:pt x="203" y="645"/>
                    </a:lnTo>
                    <a:lnTo>
                      <a:pt x="132" y="705"/>
                    </a:lnTo>
                    <a:lnTo>
                      <a:pt x="60" y="777"/>
                    </a:lnTo>
                    <a:lnTo>
                      <a:pt x="24" y="813"/>
                    </a:lnTo>
                    <a:lnTo>
                      <a:pt x="12" y="848"/>
                    </a:lnTo>
                    <a:lnTo>
                      <a:pt x="0" y="896"/>
                    </a:lnTo>
                    <a:lnTo>
                      <a:pt x="0" y="932"/>
                    </a:lnTo>
                    <a:lnTo>
                      <a:pt x="12" y="968"/>
                    </a:lnTo>
                    <a:lnTo>
                      <a:pt x="24" y="1004"/>
                    </a:lnTo>
                    <a:lnTo>
                      <a:pt x="72" y="1087"/>
                    </a:lnTo>
                    <a:lnTo>
                      <a:pt x="156" y="1159"/>
                    </a:lnTo>
                    <a:lnTo>
                      <a:pt x="263" y="1207"/>
                    </a:lnTo>
                    <a:lnTo>
                      <a:pt x="359" y="1254"/>
                    </a:lnTo>
                    <a:lnTo>
                      <a:pt x="466" y="1278"/>
                    </a:lnTo>
                    <a:lnTo>
                      <a:pt x="597" y="1302"/>
                    </a:lnTo>
                    <a:lnTo>
                      <a:pt x="729" y="1302"/>
                    </a:lnTo>
                    <a:lnTo>
                      <a:pt x="848" y="1290"/>
                    </a:lnTo>
                    <a:lnTo>
                      <a:pt x="979" y="1266"/>
                    </a:lnTo>
                    <a:lnTo>
                      <a:pt x="1099" y="1219"/>
                    </a:lnTo>
                    <a:lnTo>
                      <a:pt x="1206" y="1171"/>
                    </a:lnTo>
                    <a:lnTo>
                      <a:pt x="1314" y="1099"/>
                    </a:lnTo>
                    <a:lnTo>
                      <a:pt x="1388" y="1034"/>
                    </a:lnTo>
                    <a:lnTo>
                      <a:pt x="1388" y="1034"/>
                    </a:lnTo>
                    <a:lnTo>
                      <a:pt x="1397" y="1147"/>
                    </a:lnTo>
                    <a:lnTo>
                      <a:pt x="1421" y="1302"/>
                    </a:lnTo>
                    <a:lnTo>
                      <a:pt x="1457" y="1434"/>
                    </a:lnTo>
                    <a:lnTo>
                      <a:pt x="1505" y="1577"/>
                    </a:lnTo>
                    <a:lnTo>
                      <a:pt x="1541" y="1636"/>
                    </a:lnTo>
                    <a:lnTo>
                      <a:pt x="1588" y="1696"/>
                    </a:lnTo>
                    <a:lnTo>
                      <a:pt x="1636" y="1756"/>
                    </a:lnTo>
                    <a:lnTo>
                      <a:pt x="1684" y="1804"/>
                    </a:lnTo>
                    <a:lnTo>
                      <a:pt x="1803" y="1887"/>
                    </a:lnTo>
                    <a:lnTo>
                      <a:pt x="1935" y="1959"/>
                    </a:lnTo>
                    <a:lnTo>
                      <a:pt x="2054" y="1995"/>
                    </a:lnTo>
                    <a:lnTo>
                      <a:pt x="2173" y="2019"/>
                    </a:lnTo>
                    <a:lnTo>
                      <a:pt x="2305" y="2042"/>
                    </a:lnTo>
                    <a:lnTo>
                      <a:pt x="2424" y="2054"/>
                    </a:lnTo>
                    <a:lnTo>
                      <a:pt x="2436" y="2054"/>
                    </a:lnTo>
                    <a:lnTo>
                      <a:pt x="2436" y="2042"/>
                    </a:lnTo>
                    <a:lnTo>
                      <a:pt x="2436" y="2030"/>
                    </a:lnTo>
                    <a:lnTo>
                      <a:pt x="2424" y="2019"/>
                    </a:lnTo>
                    <a:lnTo>
                      <a:pt x="2197" y="1995"/>
                    </a:lnTo>
                    <a:lnTo>
                      <a:pt x="2090" y="1971"/>
                    </a:lnTo>
                    <a:lnTo>
                      <a:pt x="1970" y="1935"/>
                    </a:lnTo>
                    <a:lnTo>
                      <a:pt x="1875" y="1887"/>
                    </a:lnTo>
                    <a:lnTo>
                      <a:pt x="1779" y="1828"/>
                    </a:lnTo>
                    <a:lnTo>
                      <a:pt x="1684" y="1756"/>
                    </a:lnTo>
                    <a:lnTo>
                      <a:pt x="1612" y="1672"/>
                    </a:lnTo>
                    <a:lnTo>
                      <a:pt x="1564" y="1601"/>
                    </a:lnTo>
                    <a:lnTo>
                      <a:pt x="1517" y="1517"/>
                    </a:lnTo>
                    <a:lnTo>
                      <a:pt x="1493" y="1445"/>
                    </a:lnTo>
                    <a:lnTo>
                      <a:pt x="1469" y="1350"/>
                    </a:lnTo>
                    <a:lnTo>
                      <a:pt x="1433" y="1183"/>
                    </a:lnTo>
                    <a:lnTo>
                      <a:pt x="1421" y="1004"/>
                    </a:lnTo>
                    <a:lnTo>
                      <a:pt x="1409" y="992"/>
                    </a:lnTo>
                    <a:lnTo>
                      <a:pt x="1385" y="992"/>
                    </a:lnTo>
                    <a:lnTo>
                      <a:pt x="1302" y="1063"/>
                    </a:lnTo>
                    <a:lnTo>
                      <a:pt x="1218" y="1123"/>
                    </a:lnTo>
                    <a:lnTo>
                      <a:pt x="1123" y="1171"/>
                    </a:lnTo>
                    <a:lnTo>
                      <a:pt x="1015" y="1207"/>
                    </a:lnTo>
                    <a:lnTo>
                      <a:pt x="920" y="1242"/>
                    </a:lnTo>
                    <a:lnTo>
                      <a:pt x="812" y="1254"/>
                    </a:lnTo>
                    <a:lnTo>
                      <a:pt x="705" y="1266"/>
                    </a:lnTo>
                    <a:lnTo>
                      <a:pt x="597" y="1266"/>
                    </a:lnTo>
                    <a:lnTo>
                      <a:pt x="490" y="1242"/>
                    </a:lnTo>
                    <a:lnTo>
                      <a:pt x="382" y="1219"/>
                    </a:lnTo>
                    <a:lnTo>
                      <a:pt x="275" y="1183"/>
                    </a:lnTo>
                    <a:lnTo>
                      <a:pt x="179" y="1123"/>
                    </a:lnTo>
                    <a:lnTo>
                      <a:pt x="132" y="1087"/>
                    </a:lnTo>
                    <a:lnTo>
                      <a:pt x="96" y="1051"/>
                    </a:lnTo>
                    <a:lnTo>
                      <a:pt x="60" y="1004"/>
                    </a:lnTo>
                    <a:lnTo>
                      <a:pt x="36" y="944"/>
                    </a:lnTo>
                    <a:lnTo>
                      <a:pt x="36" y="896"/>
                    </a:lnTo>
                    <a:lnTo>
                      <a:pt x="48" y="848"/>
                    </a:lnTo>
                    <a:lnTo>
                      <a:pt x="84" y="801"/>
                    </a:lnTo>
                    <a:lnTo>
                      <a:pt x="120" y="765"/>
                    </a:lnTo>
                    <a:lnTo>
                      <a:pt x="191" y="705"/>
                    </a:lnTo>
                    <a:lnTo>
                      <a:pt x="263" y="645"/>
                    </a:lnTo>
                    <a:lnTo>
                      <a:pt x="418" y="538"/>
                    </a:lnTo>
                    <a:lnTo>
                      <a:pt x="609" y="407"/>
                    </a:lnTo>
                    <a:lnTo>
                      <a:pt x="800" y="287"/>
                    </a:lnTo>
                    <a:lnTo>
                      <a:pt x="1003" y="180"/>
                    </a:lnTo>
                    <a:lnTo>
                      <a:pt x="1111" y="132"/>
                    </a:lnTo>
                    <a:lnTo>
                      <a:pt x="1218" y="84"/>
                    </a:lnTo>
                    <a:lnTo>
                      <a:pt x="1326" y="60"/>
                    </a:lnTo>
                    <a:lnTo>
                      <a:pt x="1445" y="37"/>
                    </a:lnTo>
                    <a:lnTo>
                      <a:pt x="1672" y="37"/>
                    </a:lnTo>
                    <a:lnTo>
                      <a:pt x="1803" y="60"/>
                    </a:lnTo>
                    <a:lnTo>
                      <a:pt x="1923" y="96"/>
                    </a:lnTo>
                    <a:lnTo>
                      <a:pt x="2042" y="144"/>
                    </a:lnTo>
                    <a:lnTo>
                      <a:pt x="2161" y="204"/>
                    </a:lnTo>
                    <a:lnTo>
                      <a:pt x="2269" y="275"/>
                    </a:lnTo>
                    <a:lnTo>
                      <a:pt x="2364" y="359"/>
                    </a:lnTo>
                    <a:lnTo>
                      <a:pt x="2460" y="443"/>
                    </a:lnTo>
                    <a:lnTo>
                      <a:pt x="2555" y="538"/>
                    </a:lnTo>
                    <a:lnTo>
                      <a:pt x="2579" y="538"/>
                    </a:lnTo>
                    <a:lnTo>
                      <a:pt x="2579" y="526"/>
                    </a:lnTo>
                    <a:lnTo>
                      <a:pt x="2579" y="502"/>
                    </a:lnTo>
                    <a:lnTo>
                      <a:pt x="2496" y="419"/>
                    </a:lnTo>
                    <a:lnTo>
                      <a:pt x="2400" y="335"/>
                    </a:lnTo>
                    <a:lnTo>
                      <a:pt x="2305" y="263"/>
                    </a:lnTo>
                    <a:lnTo>
                      <a:pt x="2209" y="192"/>
                    </a:lnTo>
                    <a:lnTo>
                      <a:pt x="2102" y="132"/>
                    </a:lnTo>
                    <a:lnTo>
                      <a:pt x="1982" y="84"/>
                    </a:lnTo>
                    <a:lnTo>
                      <a:pt x="1875" y="49"/>
                    </a:lnTo>
                    <a:lnTo>
                      <a:pt x="1755" y="13"/>
                    </a:lnTo>
                    <a:lnTo>
                      <a:pt x="1624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2"/>
              <p:cNvSpPr/>
              <p:nvPr/>
            </p:nvSpPr>
            <p:spPr>
              <a:xfrm>
                <a:off x="8604496" y="1634374"/>
                <a:ext cx="394507" cy="470987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8597" extrusionOk="0">
                    <a:moveTo>
                      <a:pt x="2138" y="0"/>
                    </a:moveTo>
                    <a:lnTo>
                      <a:pt x="1" y="1134"/>
                    </a:lnTo>
                    <a:lnTo>
                      <a:pt x="2568" y="7295"/>
                    </a:lnTo>
                    <a:lnTo>
                      <a:pt x="2651" y="7462"/>
                    </a:lnTo>
                    <a:lnTo>
                      <a:pt x="2747" y="7617"/>
                    </a:lnTo>
                    <a:lnTo>
                      <a:pt x="2854" y="7773"/>
                    </a:lnTo>
                    <a:lnTo>
                      <a:pt x="2974" y="7904"/>
                    </a:lnTo>
                    <a:lnTo>
                      <a:pt x="3117" y="8035"/>
                    </a:lnTo>
                    <a:lnTo>
                      <a:pt x="3248" y="8155"/>
                    </a:lnTo>
                    <a:lnTo>
                      <a:pt x="3404" y="8262"/>
                    </a:lnTo>
                    <a:lnTo>
                      <a:pt x="3571" y="8346"/>
                    </a:lnTo>
                    <a:lnTo>
                      <a:pt x="3774" y="8441"/>
                    </a:lnTo>
                    <a:lnTo>
                      <a:pt x="3977" y="8513"/>
                    </a:lnTo>
                    <a:lnTo>
                      <a:pt x="4192" y="8561"/>
                    </a:lnTo>
                    <a:lnTo>
                      <a:pt x="4395" y="8585"/>
                    </a:lnTo>
                    <a:lnTo>
                      <a:pt x="4609" y="8597"/>
                    </a:lnTo>
                    <a:lnTo>
                      <a:pt x="4824" y="8585"/>
                    </a:lnTo>
                    <a:lnTo>
                      <a:pt x="5027" y="8549"/>
                    </a:lnTo>
                    <a:lnTo>
                      <a:pt x="5230" y="8501"/>
                    </a:lnTo>
                    <a:lnTo>
                      <a:pt x="5433" y="8429"/>
                    </a:lnTo>
                    <a:lnTo>
                      <a:pt x="5624" y="8346"/>
                    </a:lnTo>
                    <a:lnTo>
                      <a:pt x="5803" y="8238"/>
                    </a:lnTo>
                    <a:lnTo>
                      <a:pt x="5971" y="8119"/>
                    </a:lnTo>
                    <a:lnTo>
                      <a:pt x="6138" y="7976"/>
                    </a:lnTo>
                    <a:lnTo>
                      <a:pt x="6281" y="7809"/>
                    </a:lnTo>
                    <a:lnTo>
                      <a:pt x="6412" y="7641"/>
                    </a:lnTo>
                    <a:lnTo>
                      <a:pt x="6532" y="7450"/>
                    </a:lnTo>
                    <a:lnTo>
                      <a:pt x="7200" y="5827"/>
                    </a:lnTo>
                    <a:lnTo>
                      <a:pt x="5326" y="4836"/>
                    </a:lnTo>
                    <a:lnTo>
                      <a:pt x="2138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2"/>
              <p:cNvSpPr/>
              <p:nvPr/>
            </p:nvSpPr>
            <p:spPr>
              <a:xfrm>
                <a:off x="8730118" y="1651358"/>
                <a:ext cx="179257" cy="278034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075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12" y="24"/>
                    </a:lnTo>
                    <a:lnTo>
                      <a:pt x="717" y="1111"/>
                    </a:lnTo>
                    <a:lnTo>
                      <a:pt x="1552" y="2376"/>
                    </a:lnTo>
                    <a:lnTo>
                      <a:pt x="2352" y="3618"/>
                    </a:lnTo>
                    <a:lnTo>
                      <a:pt x="2663" y="4096"/>
                    </a:lnTo>
                    <a:lnTo>
                      <a:pt x="2973" y="4573"/>
                    </a:lnTo>
                    <a:lnTo>
                      <a:pt x="3152" y="4896"/>
                    </a:lnTo>
                    <a:lnTo>
                      <a:pt x="3212" y="4991"/>
                    </a:lnTo>
                    <a:lnTo>
                      <a:pt x="3224" y="5027"/>
                    </a:lnTo>
                    <a:lnTo>
                      <a:pt x="3236" y="5051"/>
                    </a:lnTo>
                    <a:lnTo>
                      <a:pt x="3236" y="5063"/>
                    </a:lnTo>
                    <a:lnTo>
                      <a:pt x="3236" y="5075"/>
                    </a:lnTo>
                    <a:lnTo>
                      <a:pt x="3272" y="5075"/>
                    </a:lnTo>
                    <a:lnTo>
                      <a:pt x="3272" y="5063"/>
                    </a:lnTo>
                    <a:lnTo>
                      <a:pt x="3272" y="5039"/>
                    </a:lnTo>
                    <a:lnTo>
                      <a:pt x="3248" y="4979"/>
                    </a:lnTo>
                    <a:lnTo>
                      <a:pt x="3176" y="4860"/>
                    </a:lnTo>
                    <a:lnTo>
                      <a:pt x="3104" y="4740"/>
                    </a:lnTo>
                    <a:lnTo>
                      <a:pt x="2830" y="4287"/>
                    </a:lnTo>
                    <a:lnTo>
                      <a:pt x="2543" y="3845"/>
                    </a:lnTo>
                    <a:lnTo>
                      <a:pt x="1731" y="2603"/>
                    </a:lnTo>
                    <a:lnTo>
                      <a:pt x="872" y="1290"/>
                    </a:lnTo>
                    <a:lnTo>
                      <a:pt x="120" y="132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2"/>
              <p:cNvSpPr/>
              <p:nvPr/>
            </p:nvSpPr>
            <p:spPr>
              <a:xfrm>
                <a:off x="8950518" y="3618252"/>
                <a:ext cx="501118" cy="256449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4681" extrusionOk="0">
                    <a:moveTo>
                      <a:pt x="8836" y="1"/>
                    </a:moveTo>
                    <a:lnTo>
                      <a:pt x="2759" y="48"/>
                    </a:lnTo>
                    <a:lnTo>
                      <a:pt x="2878" y="1983"/>
                    </a:lnTo>
                    <a:lnTo>
                      <a:pt x="2639" y="2018"/>
                    </a:lnTo>
                    <a:lnTo>
                      <a:pt x="2401" y="2066"/>
                    </a:lnTo>
                    <a:lnTo>
                      <a:pt x="2186" y="2126"/>
                    </a:lnTo>
                    <a:lnTo>
                      <a:pt x="1983" y="2198"/>
                    </a:lnTo>
                    <a:lnTo>
                      <a:pt x="1792" y="2269"/>
                    </a:lnTo>
                    <a:lnTo>
                      <a:pt x="1613" y="2353"/>
                    </a:lnTo>
                    <a:lnTo>
                      <a:pt x="1446" y="2436"/>
                    </a:lnTo>
                    <a:lnTo>
                      <a:pt x="1290" y="2544"/>
                    </a:lnTo>
                    <a:lnTo>
                      <a:pt x="1159" y="2639"/>
                    </a:lnTo>
                    <a:lnTo>
                      <a:pt x="1016" y="2747"/>
                    </a:lnTo>
                    <a:lnTo>
                      <a:pt x="896" y="2854"/>
                    </a:lnTo>
                    <a:lnTo>
                      <a:pt x="789" y="2974"/>
                    </a:lnTo>
                    <a:lnTo>
                      <a:pt x="681" y="3093"/>
                    </a:lnTo>
                    <a:lnTo>
                      <a:pt x="598" y="3200"/>
                    </a:lnTo>
                    <a:lnTo>
                      <a:pt x="431" y="3439"/>
                    </a:lnTo>
                    <a:lnTo>
                      <a:pt x="299" y="3678"/>
                    </a:lnTo>
                    <a:lnTo>
                      <a:pt x="204" y="3893"/>
                    </a:lnTo>
                    <a:lnTo>
                      <a:pt x="120" y="4096"/>
                    </a:lnTo>
                    <a:lnTo>
                      <a:pt x="72" y="4287"/>
                    </a:lnTo>
                    <a:lnTo>
                      <a:pt x="37" y="4442"/>
                    </a:lnTo>
                    <a:lnTo>
                      <a:pt x="13" y="4550"/>
                    </a:lnTo>
                    <a:lnTo>
                      <a:pt x="1" y="4657"/>
                    </a:lnTo>
                    <a:lnTo>
                      <a:pt x="9147" y="4681"/>
                    </a:lnTo>
                    <a:lnTo>
                      <a:pt x="9147" y="4681"/>
                    </a:lnTo>
                    <a:lnTo>
                      <a:pt x="88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2"/>
              <p:cNvSpPr/>
              <p:nvPr/>
            </p:nvSpPr>
            <p:spPr>
              <a:xfrm>
                <a:off x="9031655" y="3730781"/>
                <a:ext cx="71330" cy="39938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729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335" y="191"/>
                    </a:lnTo>
                    <a:lnTo>
                      <a:pt x="657" y="358"/>
                    </a:lnTo>
                    <a:lnTo>
                      <a:pt x="967" y="538"/>
                    </a:lnTo>
                    <a:lnTo>
                      <a:pt x="1278" y="729"/>
                    </a:lnTo>
                    <a:lnTo>
                      <a:pt x="1290" y="729"/>
                    </a:lnTo>
                    <a:lnTo>
                      <a:pt x="1302" y="717"/>
                    </a:lnTo>
                    <a:lnTo>
                      <a:pt x="1302" y="705"/>
                    </a:lnTo>
                    <a:lnTo>
                      <a:pt x="1302" y="693"/>
                    </a:lnTo>
                    <a:lnTo>
                      <a:pt x="991" y="502"/>
                    </a:lnTo>
                    <a:lnTo>
                      <a:pt x="669" y="323"/>
                    </a:lnTo>
                    <a:lnTo>
                      <a:pt x="347" y="155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2"/>
              <p:cNvSpPr/>
              <p:nvPr/>
            </p:nvSpPr>
            <p:spPr>
              <a:xfrm>
                <a:off x="9064362" y="3720317"/>
                <a:ext cx="64153" cy="41253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75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1147" y="752"/>
                    </a:lnTo>
                    <a:lnTo>
                      <a:pt x="1158" y="752"/>
                    </a:lnTo>
                    <a:lnTo>
                      <a:pt x="1170" y="740"/>
                    </a:lnTo>
                    <a:lnTo>
                      <a:pt x="1170" y="729"/>
                    </a:lnTo>
                    <a:lnTo>
                      <a:pt x="1158" y="717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2"/>
              <p:cNvSpPr/>
              <p:nvPr/>
            </p:nvSpPr>
            <p:spPr>
              <a:xfrm>
                <a:off x="9081345" y="3688925"/>
                <a:ext cx="362458" cy="3945"/>
              </a:xfrm>
              <a:custGeom>
                <a:avLst/>
                <a:gdLst/>
                <a:ahLst/>
                <a:cxnLst/>
                <a:rect l="l" t="t" r="r" b="b"/>
                <a:pathLst>
                  <a:path w="6616" h="72" extrusionOk="0">
                    <a:moveTo>
                      <a:pt x="156" y="0"/>
                    </a:moveTo>
                    <a:lnTo>
                      <a:pt x="25" y="12"/>
                    </a:lnTo>
                    <a:lnTo>
                      <a:pt x="1" y="12"/>
                    </a:lnTo>
                    <a:lnTo>
                      <a:pt x="1" y="24"/>
                    </a:lnTo>
                    <a:lnTo>
                      <a:pt x="1" y="36"/>
                    </a:lnTo>
                    <a:lnTo>
                      <a:pt x="13" y="48"/>
                    </a:lnTo>
                    <a:lnTo>
                      <a:pt x="2245" y="48"/>
                    </a:lnTo>
                    <a:lnTo>
                      <a:pt x="4144" y="60"/>
                    </a:lnTo>
                    <a:lnTo>
                      <a:pt x="6329" y="60"/>
                    </a:lnTo>
                    <a:lnTo>
                      <a:pt x="6460" y="72"/>
                    </a:lnTo>
                    <a:lnTo>
                      <a:pt x="6591" y="60"/>
                    </a:lnTo>
                    <a:lnTo>
                      <a:pt x="6615" y="60"/>
                    </a:lnTo>
                    <a:lnTo>
                      <a:pt x="6615" y="48"/>
                    </a:lnTo>
                    <a:lnTo>
                      <a:pt x="6615" y="36"/>
                    </a:lnTo>
                    <a:lnTo>
                      <a:pt x="6603" y="24"/>
                    </a:lnTo>
                    <a:lnTo>
                      <a:pt x="4371" y="24"/>
                    </a:lnTo>
                    <a:lnTo>
                      <a:pt x="2472" y="12"/>
                    </a:lnTo>
                    <a:lnTo>
                      <a:pt x="287" y="12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2"/>
              <p:cNvSpPr/>
              <p:nvPr/>
            </p:nvSpPr>
            <p:spPr>
              <a:xfrm>
                <a:off x="8840620" y="1374035"/>
                <a:ext cx="959669" cy="826815"/>
              </a:xfrm>
              <a:custGeom>
                <a:avLst/>
                <a:gdLst/>
                <a:ahLst/>
                <a:cxnLst/>
                <a:rect l="l" t="t" r="r" b="b"/>
                <a:pathLst>
                  <a:path w="17517" h="15092" extrusionOk="0">
                    <a:moveTo>
                      <a:pt x="9266" y="0"/>
                    </a:moveTo>
                    <a:lnTo>
                      <a:pt x="7786" y="358"/>
                    </a:lnTo>
                    <a:lnTo>
                      <a:pt x="6341" y="705"/>
                    </a:lnTo>
                    <a:lnTo>
                      <a:pt x="6329" y="1290"/>
                    </a:lnTo>
                    <a:lnTo>
                      <a:pt x="5863" y="1349"/>
                    </a:lnTo>
                    <a:lnTo>
                      <a:pt x="5398" y="1421"/>
                    </a:lnTo>
                    <a:lnTo>
                      <a:pt x="4872" y="1505"/>
                    </a:lnTo>
                    <a:lnTo>
                      <a:pt x="4693" y="1540"/>
                    </a:lnTo>
                    <a:lnTo>
                      <a:pt x="4514" y="1576"/>
                    </a:lnTo>
                    <a:lnTo>
                      <a:pt x="4323" y="1636"/>
                    </a:lnTo>
                    <a:lnTo>
                      <a:pt x="4120" y="1696"/>
                    </a:lnTo>
                    <a:lnTo>
                      <a:pt x="3965" y="1755"/>
                    </a:lnTo>
                    <a:lnTo>
                      <a:pt x="3774" y="1839"/>
                    </a:lnTo>
                    <a:lnTo>
                      <a:pt x="3583" y="1934"/>
                    </a:lnTo>
                    <a:lnTo>
                      <a:pt x="3392" y="2042"/>
                    </a:lnTo>
                    <a:lnTo>
                      <a:pt x="3213" y="2161"/>
                    </a:lnTo>
                    <a:lnTo>
                      <a:pt x="3034" y="2304"/>
                    </a:lnTo>
                    <a:lnTo>
                      <a:pt x="2866" y="2460"/>
                    </a:lnTo>
                    <a:lnTo>
                      <a:pt x="2711" y="2639"/>
                    </a:lnTo>
                    <a:lnTo>
                      <a:pt x="2556" y="2830"/>
                    </a:lnTo>
                    <a:lnTo>
                      <a:pt x="2449" y="2997"/>
                    </a:lnTo>
                    <a:lnTo>
                      <a:pt x="2305" y="3248"/>
                    </a:lnTo>
                    <a:lnTo>
                      <a:pt x="1947" y="3928"/>
                    </a:lnTo>
                    <a:lnTo>
                      <a:pt x="1529" y="4776"/>
                    </a:lnTo>
                    <a:lnTo>
                      <a:pt x="1087" y="5695"/>
                    </a:lnTo>
                    <a:lnTo>
                      <a:pt x="323" y="7319"/>
                    </a:lnTo>
                    <a:lnTo>
                      <a:pt x="1" y="8035"/>
                    </a:lnTo>
                    <a:lnTo>
                      <a:pt x="3822" y="8812"/>
                    </a:lnTo>
                    <a:lnTo>
                      <a:pt x="3714" y="13313"/>
                    </a:lnTo>
                    <a:lnTo>
                      <a:pt x="3654" y="13349"/>
                    </a:lnTo>
                    <a:lnTo>
                      <a:pt x="3571" y="13408"/>
                    </a:lnTo>
                    <a:lnTo>
                      <a:pt x="3499" y="13480"/>
                    </a:lnTo>
                    <a:lnTo>
                      <a:pt x="3440" y="13563"/>
                    </a:lnTo>
                    <a:lnTo>
                      <a:pt x="3368" y="13671"/>
                    </a:lnTo>
                    <a:lnTo>
                      <a:pt x="3320" y="13790"/>
                    </a:lnTo>
                    <a:lnTo>
                      <a:pt x="3284" y="13934"/>
                    </a:lnTo>
                    <a:lnTo>
                      <a:pt x="3272" y="14101"/>
                    </a:lnTo>
                    <a:lnTo>
                      <a:pt x="3272" y="14244"/>
                    </a:lnTo>
                    <a:lnTo>
                      <a:pt x="3272" y="14363"/>
                    </a:lnTo>
                    <a:lnTo>
                      <a:pt x="3296" y="14471"/>
                    </a:lnTo>
                    <a:lnTo>
                      <a:pt x="3320" y="14554"/>
                    </a:lnTo>
                    <a:lnTo>
                      <a:pt x="3344" y="14650"/>
                    </a:lnTo>
                    <a:lnTo>
                      <a:pt x="3380" y="14722"/>
                    </a:lnTo>
                    <a:lnTo>
                      <a:pt x="3463" y="14829"/>
                    </a:lnTo>
                    <a:lnTo>
                      <a:pt x="3547" y="14913"/>
                    </a:lnTo>
                    <a:lnTo>
                      <a:pt x="3607" y="14972"/>
                    </a:lnTo>
                    <a:lnTo>
                      <a:pt x="3678" y="15008"/>
                    </a:lnTo>
                    <a:lnTo>
                      <a:pt x="4407" y="15056"/>
                    </a:lnTo>
                    <a:lnTo>
                      <a:pt x="5099" y="15080"/>
                    </a:lnTo>
                    <a:lnTo>
                      <a:pt x="5756" y="15092"/>
                    </a:lnTo>
                    <a:lnTo>
                      <a:pt x="6389" y="15092"/>
                    </a:lnTo>
                    <a:lnTo>
                      <a:pt x="6998" y="15080"/>
                    </a:lnTo>
                    <a:lnTo>
                      <a:pt x="7571" y="15044"/>
                    </a:lnTo>
                    <a:lnTo>
                      <a:pt x="8120" y="14996"/>
                    </a:lnTo>
                    <a:lnTo>
                      <a:pt x="8645" y="14936"/>
                    </a:lnTo>
                    <a:lnTo>
                      <a:pt x="9135" y="14865"/>
                    </a:lnTo>
                    <a:lnTo>
                      <a:pt x="9600" y="14781"/>
                    </a:lnTo>
                    <a:lnTo>
                      <a:pt x="10054" y="14698"/>
                    </a:lnTo>
                    <a:lnTo>
                      <a:pt x="10472" y="14602"/>
                    </a:lnTo>
                    <a:lnTo>
                      <a:pt x="10854" y="14495"/>
                    </a:lnTo>
                    <a:lnTo>
                      <a:pt x="11224" y="14387"/>
                    </a:lnTo>
                    <a:lnTo>
                      <a:pt x="11570" y="14268"/>
                    </a:lnTo>
                    <a:lnTo>
                      <a:pt x="11893" y="14148"/>
                    </a:lnTo>
                    <a:lnTo>
                      <a:pt x="12191" y="14029"/>
                    </a:lnTo>
                    <a:lnTo>
                      <a:pt x="12466" y="13910"/>
                    </a:lnTo>
                    <a:lnTo>
                      <a:pt x="12717" y="13778"/>
                    </a:lnTo>
                    <a:lnTo>
                      <a:pt x="12955" y="13659"/>
                    </a:lnTo>
                    <a:lnTo>
                      <a:pt x="13158" y="13540"/>
                    </a:lnTo>
                    <a:lnTo>
                      <a:pt x="13349" y="13420"/>
                    </a:lnTo>
                    <a:lnTo>
                      <a:pt x="13517" y="13301"/>
                    </a:lnTo>
                    <a:lnTo>
                      <a:pt x="13672" y="13193"/>
                    </a:lnTo>
                    <a:lnTo>
                      <a:pt x="13803" y="13086"/>
                    </a:lnTo>
                    <a:lnTo>
                      <a:pt x="13911" y="12990"/>
                    </a:lnTo>
                    <a:lnTo>
                      <a:pt x="14078" y="12811"/>
                    </a:lnTo>
                    <a:lnTo>
                      <a:pt x="14137" y="12740"/>
                    </a:lnTo>
                    <a:lnTo>
                      <a:pt x="14173" y="12680"/>
                    </a:lnTo>
                    <a:lnTo>
                      <a:pt x="14197" y="12632"/>
                    </a:lnTo>
                    <a:lnTo>
                      <a:pt x="14209" y="12596"/>
                    </a:lnTo>
                    <a:lnTo>
                      <a:pt x="14197" y="12477"/>
                    </a:lnTo>
                    <a:lnTo>
                      <a:pt x="14185" y="12381"/>
                    </a:lnTo>
                    <a:lnTo>
                      <a:pt x="14161" y="12286"/>
                    </a:lnTo>
                    <a:lnTo>
                      <a:pt x="14137" y="12214"/>
                    </a:lnTo>
                    <a:lnTo>
                      <a:pt x="14102" y="12131"/>
                    </a:lnTo>
                    <a:lnTo>
                      <a:pt x="14066" y="12071"/>
                    </a:lnTo>
                    <a:lnTo>
                      <a:pt x="13982" y="11964"/>
                    </a:lnTo>
                    <a:lnTo>
                      <a:pt x="13899" y="11892"/>
                    </a:lnTo>
                    <a:lnTo>
                      <a:pt x="13827" y="11844"/>
                    </a:lnTo>
                    <a:lnTo>
                      <a:pt x="13767" y="11808"/>
                    </a:lnTo>
                    <a:lnTo>
                      <a:pt x="13266" y="7677"/>
                    </a:lnTo>
                    <a:lnTo>
                      <a:pt x="13803" y="8406"/>
                    </a:lnTo>
                    <a:lnTo>
                      <a:pt x="17516" y="5827"/>
                    </a:lnTo>
                    <a:lnTo>
                      <a:pt x="16788" y="4692"/>
                    </a:lnTo>
                    <a:lnTo>
                      <a:pt x="16167" y="3725"/>
                    </a:lnTo>
                    <a:lnTo>
                      <a:pt x="15869" y="3283"/>
                    </a:lnTo>
                    <a:lnTo>
                      <a:pt x="15606" y="2913"/>
                    </a:lnTo>
                    <a:lnTo>
                      <a:pt x="15379" y="2603"/>
                    </a:lnTo>
                    <a:lnTo>
                      <a:pt x="15140" y="2340"/>
                    </a:lnTo>
                    <a:lnTo>
                      <a:pt x="14914" y="2113"/>
                    </a:lnTo>
                    <a:lnTo>
                      <a:pt x="14687" y="1922"/>
                    </a:lnTo>
                    <a:lnTo>
                      <a:pt x="14472" y="1755"/>
                    </a:lnTo>
                    <a:lnTo>
                      <a:pt x="14257" y="1624"/>
                    </a:lnTo>
                    <a:lnTo>
                      <a:pt x="14054" y="1528"/>
                    </a:lnTo>
                    <a:lnTo>
                      <a:pt x="13863" y="1445"/>
                    </a:lnTo>
                    <a:lnTo>
                      <a:pt x="13684" y="1385"/>
                    </a:lnTo>
                    <a:lnTo>
                      <a:pt x="13529" y="1337"/>
                    </a:lnTo>
                    <a:lnTo>
                      <a:pt x="13397" y="1313"/>
                    </a:lnTo>
                    <a:lnTo>
                      <a:pt x="13278" y="1290"/>
                    </a:lnTo>
                    <a:lnTo>
                      <a:pt x="13051" y="1290"/>
                    </a:lnTo>
                    <a:lnTo>
                      <a:pt x="9708" y="1051"/>
                    </a:lnTo>
                    <a:lnTo>
                      <a:pt x="9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2"/>
              <p:cNvSpPr/>
              <p:nvPr/>
            </p:nvSpPr>
            <p:spPr>
              <a:xfrm>
                <a:off x="9041462" y="1651358"/>
                <a:ext cx="13148" cy="44940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820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239"/>
                    </a:lnTo>
                    <a:lnTo>
                      <a:pt x="12" y="836"/>
                    </a:lnTo>
                    <a:lnTo>
                      <a:pt x="36" y="1708"/>
                    </a:lnTo>
                    <a:lnTo>
                      <a:pt x="60" y="2782"/>
                    </a:lnTo>
                    <a:lnTo>
                      <a:pt x="96" y="3952"/>
                    </a:lnTo>
                    <a:lnTo>
                      <a:pt x="120" y="5146"/>
                    </a:lnTo>
                    <a:lnTo>
                      <a:pt x="156" y="6245"/>
                    </a:lnTo>
                    <a:lnTo>
                      <a:pt x="180" y="7188"/>
                    </a:lnTo>
                    <a:lnTo>
                      <a:pt x="191" y="7857"/>
                    </a:lnTo>
                    <a:lnTo>
                      <a:pt x="191" y="8012"/>
                    </a:lnTo>
                    <a:lnTo>
                      <a:pt x="203" y="8179"/>
                    </a:lnTo>
                    <a:lnTo>
                      <a:pt x="203" y="8191"/>
                    </a:lnTo>
                    <a:lnTo>
                      <a:pt x="203" y="8203"/>
                    </a:lnTo>
                    <a:lnTo>
                      <a:pt x="227" y="8203"/>
                    </a:lnTo>
                    <a:lnTo>
                      <a:pt x="239" y="8191"/>
                    </a:lnTo>
                    <a:lnTo>
                      <a:pt x="227" y="7976"/>
                    </a:lnTo>
                    <a:lnTo>
                      <a:pt x="215" y="7379"/>
                    </a:lnTo>
                    <a:lnTo>
                      <a:pt x="191" y="6496"/>
                    </a:lnTo>
                    <a:lnTo>
                      <a:pt x="168" y="5421"/>
                    </a:lnTo>
                    <a:lnTo>
                      <a:pt x="132" y="4251"/>
                    </a:lnTo>
                    <a:lnTo>
                      <a:pt x="108" y="3069"/>
                    </a:lnTo>
                    <a:lnTo>
                      <a:pt x="84" y="1959"/>
                    </a:lnTo>
                    <a:lnTo>
                      <a:pt x="60" y="1027"/>
                    </a:lnTo>
                    <a:lnTo>
                      <a:pt x="36" y="359"/>
                    </a:lnTo>
                    <a:lnTo>
                      <a:pt x="36" y="192"/>
                    </a:lnTo>
                    <a:lnTo>
                      <a:pt x="36" y="36"/>
                    </a:lnTo>
                    <a:lnTo>
                      <a:pt x="36" y="24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2"/>
              <p:cNvSpPr/>
              <p:nvPr/>
            </p:nvSpPr>
            <p:spPr>
              <a:xfrm>
                <a:off x="9226580" y="1410632"/>
                <a:ext cx="26845" cy="697358"/>
              </a:xfrm>
              <a:custGeom>
                <a:avLst/>
                <a:gdLst/>
                <a:ahLst/>
                <a:cxnLst/>
                <a:rect l="l" t="t" r="r" b="b"/>
                <a:pathLst>
                  <a:path w="490" h="12729" extrusionOk="0">
                    <a:moveTo>
                      <a:pt x="454" y="1"/>
                    </a:moveTo>
                    <a:lnTo>
                      <a:pt x="454" y="13"/>
                    </a:lnTo>
                    <a:lnTo>
                      <a:pt x="311" y="1254"/>
                    </a:lnTo>
                    <a:lnTo>
                      <a:pt x="191" y="2496"/>
                    </a:lnTo>
                    <a:lnTo>
                      <a:pt x="108" y="3738"/>
                    </a:lnTo>
                    <a:lnTo>
                      <a:pt x="48" y="4980"/>
                    </a:lnTo>
                    <a:lnTo>
                      <a:pt x="12" y="6221"/>
                    </a:lnTo>
                    <a:lnTo>
                      <a:pt x="0" y="7463"/>
                    </a:lnTo>
                    <a:lnTo>
                      <a:pt x="12" y="8693"/>
                    </a:lnTo>
                    <a:lnTo>
                      <a:pt x="48" y="9934"/>
                    </a:lnTo>
                    <a:lnTo>
                      <a:pt x="84" y="10627"/>
                    </a:lnTo>
                    <a:lnTo>
                      <a:pt x="132" y="11319"/>
                    </a:lnTo>
                    <a:lnTo>
                      <a:pt x="179" y="12012"/>
                    </a:lnTo>
                    <a:lnTo>
                      <a:pt x="239" y="12704"/>
                    </a:lnTo>
                    <a:lnTo>
                      <a:pt x="251" y="12728"/>
                    </a:lnTo>
                    <a:lnTo>
                      <a:pt x="275" y="12728"/>
                    </a:lnTo>
                    <a:lnTo>
                      <a:pt x="275" y="12704"/>
                    </a:lnTo>
                    <a:lnTo>
                      <a:pt x="179" y="11463"/>
                    </a:lnTo>
                    <a:lnTo>
                      <a:pt x="108" y="10221"/>
                    </a:lnTo>
                    <a:lnTo>
                      <a:pt x="60" y="8979"/>
                    </a:lnTo>
                    <a:lnTo>
                      <a:pt x="36" y="7738"/>
                    </a:lnTo>
                    <a:lnTo>
                      <a:pt x="36" y="6496"/>
                    </a:lnTo>
                    <a:lnTo>
                      <a:pt x="72" y="5254"/>
                    </a:lnTo>
                    <a:lnTo>
                      <a:pt x="132" y="4012"/>
                    </a:lnTo>
                    <a:lnTo>
                      <a:pt x="215" y="2783"/>
                    </a:lnTo>
                    <a:lnTo>
                      <a:pt x="263" y="2090"/>
                    </a:lnTo>
                    <a:lnTo>
                      <a:pt x="335" y="1398"/>
                    </a:lnTo>
                    <a:lnTo>
                      <a:pt x="406" y="705"/>
                    </a:lnTo>
                    <a:lnTo>
                      <a:pt x="490" y="13"/>
                    </a:lnTo>
                    <a:lnTo>
                      <a:pt x="49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2"/>
              <p:cNvSpPr/>
              <p:nvPr/>
            </p:nvSpPr>
            <p:spPr>
              <a:xfrm>
                <a:off x="9197161" y="2119715"/>
                <a:ext cx="28159" cy="81794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493" extrusionOk="0">
                    <a:moveTo>
                      <a:pt x="143" y="0"/>
                    </a:moveTo>
                    <a:lnTo>
                      <a:pt x="96" y="96"/>
                    </a:lnTo>
                    <a:lnTo>
                      <a:pt x="60" y="191"/>
                    </a:lnTo>
                    <a:lnTo>
                      <a:pt x="36" y="299"/>
                    </a:lnTo>
                    <a:lnTo>
                      <a:pt x="12" y="394"/>
                    </a:lnTo>
                    <a:lnTo>
                      <a:pt x="0" y="502"/>
                    </a:lnTo>
                    <a:lnTo>
                      <a:pt x="0" y="609"/>
                    </a:lnTo>
                    <a:lnTo>
                      <a:pt x="12" y="705"/>
                    </a:lnTo>
                    <a:lnTo>
                      <a:pt x="36" y="812"/>
                    </a:lnTo>
                    <a:lnTo>
                      <a:pt x="60" y="908"/>
                    </a:lnTo>
                    <a:lnTo>
                      <a:pt x="96" y="1015"/>
                    </a:lnTo>
                    <a:lnTo>
                      <a:pt x="143" y="1099"/>
                    </a:lnTo>
                    <a:lnTo>
                      <a:pt x="191" y="1194"/>
                    </a:lnTo>
                    <a:lnTo>
                      <a:pt x="251" y="1278"/>
                    </a:lnTo>
                    <a:lnTo>
                      <a:pt x="322" y="1349"/>
                    </a:lnTo>
                    <a:lnTo>
                      <a:pt x="406" y="1421"/>
                    </a:lnTo>
                    <a:lnTo>
                      <a:pt x="490" y="1493"/>
                    </a:lnTo>
                    <a:lnTo>
                      <a:pt x="502" y="1493"/>
                    </a:lnTo>
                    <a:lnTo>
                      <a:pt x="513" y="1481"/>
                    </a:lnTo>
                    <a:lnTo>
                      <a:pt x="513" y="1469"/>
                    </a:lnTo>
                    <a:lnTo>
                      <a:pt x="502" y="1457"/>
                    </a:lnTo>
                    <a:lnTo>
                      <a:pt x="418" y="1397"/>
                    </a:lnTo>
                    <a:lnTo>
                      <a:pt x="346" y="1325"/>
                    </a:lnTo>
                    <a:lnTo>
                      <a:pt x="287" y="1254"/>
                    </a:lnTo>
                    <a:lnTo>
                      <a:pt x="227" y="1170"/>
                    </a:lnTo>
                    <a:lnTo>
                      <a:pt x="167" y="1087"/>
                    </a:lnTo>
                    <a:lnTo>
                      <a:pt x="131" y="991"/>
                    </a:lnTo>
                    <a:lnTo>
                      <a:pt x="96" y="896"/>
                    </a:lnTo>
                    <a:lnTo>
                      <a:pt x="72" y="800"/>
                    </a:lnTo>
                    <a:lnTo>
                      <a:pt x="48" y="705"/>
                    </a:lnTo>
                    <a:lnTo>
                      <a:pt x="36" y="597"/>
                    </a:lnTo>
                    <a:lnTo>
                      <a:pt x="36" y="502"/>
                    </a:lnTo>
                    <a:lnTo>
                      <a:pt x="48" y="406"/>
                    </a:lnTo>
                    <a:lnTo>
                      <a:pt x="60" y="299"/>
                    </a:lnTo>
                    <a:lnTo>
                      <a:pt x="96" y="203"/>
                    </a:lnTo>
                    <a:lnTo>
                      <a:pt x="131" y="108"/>
                    </a:lnTo>
                    <a:lnTo>
                      <a:pt x="179" y="24"/>
                    </a:lnTo>
                    <a:lnTo>
                      <a:pt x="179" y="12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2"/>
              <p:cNvSpPr/>
              <p:nvPr/>
            </p:nvSpPr>
            <p:spPr>
              <a:xfrm>
                <a:off x="9546415" y="1468211"/>
                <a:ext cx="53032" cy="16813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069" extrusionOk="0">
                    <a:moveTo>
                      <a:pt x="944" y="0"/>
                    </a:moveTo>
                    <a:lnTo>
                      <a:pt x="884" y="24"/>
                    </a:lnTo>
                    <a:lnTo>
                      <a:pt x="825" y="60"/>
                    </a:lnTo>
                    <a:lnTo>
                      <a:pt x="765" y="96"/>
                    </a:lnTo>
                    <a:lnTo>
                      <a:pt x="705" y="132"/>
                    </a:lnTo>
                    <a:lnTo>
                      <a:pt x="622" y="239"/>
                    </a:lnTo>
                    <a:lnTo>
                      <a:pt x="538" y="347"/>
                    </a:lnTo>
                    <a:lnTo>
                      <a:pt x="454" y="490"/>
                    </a:lnTo>
                    <a:lnTo>
                      <a:pt x="383" y="633"/>
                    </a:lnTo>
                    <a:lnTo>
                      <a:pt x="263" y="944"/>
                    </a:lnTo>
                    <a:lnTo>
                      <a:pt x="204" y="1099"/>
                    </a:lnTo>
                    <a:lnTo>
                      <a:pt x="156" y="1266"/>
                    </a:lnTo>
                    <a:lnTo>
                      <a:pt x="72" y="1600"/>
                    </a:lnTo>
                    <a:lnTo>
                      <a:pt x="25" y="1947"/>
                    </a:lnTo>
                    <a:lnTo>
                      <a:pt x="1" y="2293"/>
                    </a:lnTo>
                    <a:lnTo>
                      <a:pt x="1" y="2484"/>
                    </a:lnTo>
                    <a:lnTo>
                      <a:pt x="1" y="2675"/>
                    </a:lnTo>
                    <a:lnTo>
                      <a:pt x="25" y="2866"/>
                    </a:lnTo>
                    <a:lnTo>
                      <a:pt x="49" y="3057"/>
                    </a:lnTo>
                    <a:lnTo>
                      <a:pt x="60" y="3069"/>
                    </a:lnTo>
                    <a:lnTo>
                      <a:pt x="84" y="3069"/>
                    </a:lnTo>
                    <a:lnTo>
                      <a:pt x="84" y="3057"/>
                    </a:lnTo>
                    <a:lnTo>
                      <a:pt x="49" y="2723"/>
                    </a:lnTo>
                    <a:lnTo>
                      <a:pt x="37" y="2400"/>
                    </a:lnTo>
                    <a:lnTo>
                      <a:pt x="49" y="2066"/>
                    </a:lnTo>
                    <a:lnTo>
                      <a:pt x="84" y="1744"/>
                    </a:lnTo>
                    <a:lnTo>
                      <a:pt x="144" y="1409"/>
                    </a:lnTo>
                    <a:lnTo>
                      <a:pt x="240" y="1099"/>
                    </a:lnTo>
                    <a:lnTo>
                      <a:pt x="359" y="788"/>
                    </a:lnTo>
                    <a:lnTo>
                      <a:pt x="502" y="490"/>
                    </a:lnTo>
                    <a:lnTo>
                      <a:pt x="586" y="347"/>
                    </a:lnTo>
                    <a:lnTo>
                      <a:pt x="634" y="275"/>
                    </a:lnTo>
                    <a:lnTo>
                      <a:pt x="681" y="215"/>
                    </a:lnTo>
                    <a:lnTo>
                      <a:pt x="741" y="156"/>
                    </a:lnTo>
                    <a:lnTo>
                      <a:pt x="801" y="108"/>
                    </a:lnTo>
                    <a:lnTo>
                      <a:pt x="872" y="72"/>
                    </a:lnTo>
                    <a:lnTo>
                      <a:pt x="956" y="36"/>
                    </a:lnTo>
                    <a:lnTo>
                      <a:pt x="968" y="36"/>
                    </a:lnTo>
                    <a:lnTo>
                      <a:pt x="968" y="24"/>
                    </a:lnTo>
                    <a:lnTo>
                      <a:pt x="956" y="12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2"/>
              <p:cNvSpPr/>
              <p:nvPr/>
            </p:nvSpPr>
            <p:spPr>
              <a:xfrm>
                <a:off x="9038175" y="1487167"/>
                <a:ext cx="2027" cy="84424"/>
              </a:xfrm>
              <a:custGeom>
                <a:avLst/>
                <a:gdLst/>
                <a:ahLst/>
                <a:cxnLst/>
                <a:rect l="l" t="t" r="r" b="b"/>
                <a:pathLst>
                  <a:path w="37" h="1541" extrusionOk="0">
                    <a:moveTo>
                      <a:pt x="1" y="1"/>
                    </a:moveTo>
                    <a:lnTo>
                      <a:pt x="1" y="13"/>
                    </a:lnTo>
                    <a:lnTo>
                      <a:pt x="1" y="1517"/>
                    </a:lnTo>
                    <a:lnTo>
                      <a:pt x="1" y="1529"/>
                    </a:lnTo>
                    <a:lnTo>
                      <a:pt x="13" y="1541"/>
                    </a:lnTo>
                    <a:lnTo>
                      <a:pt x="25" y="1529"/>
                    </a:lnTo>
                    <a:lnTo>
                      <a:pt x="37" y="1517"/>
                    </a:lnTo>
                    <a:lnTo>
                      <a:pt x="37" y="1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2"/>
              <p:cNvSpPr/>
              <p:nvPr/>
            </p:nvSpPr>
            <p:spPr>
              <a:xfrm>
                <a:off x="9082660" y="2050357"/>
                <a:ext cx="424584" cy="71385"/>
              </a:xfrm>
              <a:custGeom>
                <a:avLst/>
                <a:gdLst/>
                <a:ahLst/>
                <a:cxnLst/>
                <a:rect l="l" t="t" r="r" b="b"/>
                <a:pathLst>
                  <a:path w="7750" h="1303" extrusionOk="0">
                    <a:moveTo>
                      <a:pt x="7714" y="1"/>
                    </a:moveTo>
                    <a:lnTo>
                      <a:pt x="7439" y="132"/>
                    </a:lnTo>
                    <a:lnTo>
                      <a:pt x="7140" y="239"/>
                    </a:lnTo>
                    <a:lnTo>
                      <a:pt x="6854" y="347"/>
                    </a:lnTo>
                    <a:lnTo>
                      <a:pt x="6555" y="430"/>
                    </a:lnTo>
                    <a:lnTo>
                      <a:pt x="6149" y="538"/>
                    </a:lnTo>
                    <a:lnTo>
                      <a:pt x="5755" y="633"/>
                    </a:lnTo>
                    <a:lnTo>
                      <a:pt x="5350" y="717"/>
                    </a:lnTo>
                    <a:lnTo>
                      <a:pt x="4944" y="801"/>
                    </a:lnTo>
                    <a:lnTo>
                      <a:pt x="4490" y="884"/>
                    </a:lnTo>
                    <a:lnTo>
                      <a:pt x="4036" y="956"/>
                    </a:lnTo>
                    <a:lnTo>
                      <a:pt x="3141" y="1075"/>
                    </a:lnTo>
                    <a:lnTo>
                      <a:pt x="2293" y="1171"/>
                    </a:lnTo>
                    <a:lnTo>
                      <a:pt x="1875" y="1207"/>
                    </a:lnTo>
                    <a:lnTo>
                      <a:pt x="1445" y="1230"/>
                    </a:lnTo>
                    <a:lnTo>
                      <a:pt x="1123" y="1254"/>
                    </a:lnTo>
                    <a:lnTo>
                      <a:pt x="801" y="1266"/>
                    </a:lnTo>
                    <a:lnTo>
                      <a:pt x="466" y="1254"/>
                    </a:lnTo>
                    <a:lnTo>
                      <a:pt x="144" y="1242"/>
                    </a:lnTo>
                    <a:lnTo>
                      <a:pt x="24" y="1230"/>
                    </a:lnTo>
                    <a:lnTo>
                      <a:pt x="13" y="1230"/>
                    </a:lnTo>
                    <a:lnTo>
                      <a:pt x="1" y="1242"/>
                    </a:lnTo>
                    <a:lnTo>
                      <a:pt x="13" y="1254"/>
                    </a:lnTo>
                    <a:lnTo>
                      <a:pt x="24" y="1266"/>
                    </a:lnTo>
                    <a:lnTo>
                      <a:pt x="335" y="1290"/>
                    </a:lnTo>
                    <a:lnTo>
                      <a:pt x="645" y="1302"/>
                    </a:lnTo>
                    <a:lnTo>
                      <a:pt x="956" y="1290"/>
                    </a:lnTo>
                    <a:lnTo>
                      <a:pt x="1266" y="1278"/>
                    </a:lnTo>
                    <a:lnTo>
                      <a:pt x="1684" y="1254"/>
                    </a:lnTo>
                    <a:lnTo>
                      <a:pt x="2102" y="1230"/>
                    </a:lnTo>
                    <a:lnTo>
                      <a:pt x="2938" y="1135"/>
                    </a:lnTo>
                    <a:lnTo>
                      <a:pt x="3845" y="1015"/>
                    </a:lnTo>
                    <a:lnTo>
                      <a:pt x="4741" y="872"/>
                    </a:lnTo>
                    <a:lnTo>
                      <a:pt x="5159" y="789"/>
                    </a:lnTo>
                    <a:lnTo>
                      <a:pt x="5564" y="705"/>
                    </a:lnTo>
                    <a:lnTo>
                      <a:pt x="5982" y="610"/>
                    </a:lnTo>
                    <a:lnTo>
                      <a:pt x="6400" y="514"/>
                    </a:lnTo>
                    <a:lnTo>
                      <a:pt x="6711" y="418"/>
                    </a:lnTo>
                    <a:lnTo>
                      <a:pt x="7021" y="323"/>
                    </a:lnTo>
                    <a:lnTo>
                      <a:pt x="7332" y="216"/>
                    </a:lnTo>
                    <a:lnTo>
                      <a:pt x="7630" y="84"/>
                    </a:lnTo>
                    <a:lnTo>
                      <a:pt x="7737" y="24"/>
                    </a:lnTo>
                    <a:lnTo>
                      <a:pt x="7749" y="13"/>
                    </a:lnTo>
                    <a:lnTo>
                      <a:pt x="773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2"/>
              <p:cNvSpPr/>
              <p:nvPr/>
            </p:nvSpPr>
            <p:spPr>
              <a:xfrm>
                <a:off x="9186039" y="1406742"/>
                <a:ext cx="185119" cy="82451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505" extrusionOk="0">
                    <a:moveTo>
                      <a:pt x="1254" y="0"/>
                    </a:moveTo>
                    <a:lnTo>
                      <a:pt x="1242" y="12"/>
                    </a:lnTo>
                    <a:lnTo>
                      <a:pt x="153" y="1429"/>
                    </a:lnTo>
                    <a:lnTo>
                      <a:pt x="96" y="1266"/>
                    </a:lnTo>
                    <a:lnTo>
                      <a:pt x="48" y="1075"/>
                    </a:lnTo>
                    <a:lnTo>
                      <a:pt x="36" y="872"/>
                    </a:lnTo>
                    <a:lnTo>
                      <a:pt x="36" y="669"/>
                    </a:lnTo>
                    <a:lnTo>
                      <a:pt x="24" y="657"/>
                    </a:lnTo>
                    <a:lnTo>
                      <a:pt x="12" y="645"/>
                    </a:lnTo>
                    <a:lnTo>
                      <a:pt x="0" y="657"/>
                    </a:lnTo>
                    <a:lnTo>
                      <a:pt x="0" y="669"/>
                    </a:lnTo>
                    <a:lnTo>
                      <a:pt x="0" y="872"/>
                    </a:lnTo>
                    <a:lnTo>
                      <a:pt x="12" y="1075"/>
                    </a:lnTo>
                    <a:lnTo>
                      <a:pt x="60" y="1278"/>
                    </a:lnTo>
                    <a:lnTo>
                      <a:pt x="131" y="1469"/>
                    </a:lnTo>
                    <a:lnTo>
                      <a:pt x="143" y="1481"/>
                    </a:lnTo>
                    <a:lnTo>
                      <a:pt x="167" y="1481"/>
                    </a:lnTo>
                    <a:lnTo>
                      <a:pt x="1252" y="43"/>
                    </a:lnTo>
                    <a:lnTo>
                      <a:pt x="1252" y="43"/>
                    </a:lnTo>
                    <a:lnTo>
                      <a:pt x="1349" y="227"/>
                    </a:lnTo>
                    <a:lnTo>
                      <a:pt x="1481" y="430"/>
                    </a:lnTo>
                    <a:lnTo>
                      <a:pt x="1612" y="621"/>
                    </a:lnTo>
                    <a:lnTo>
                      <a:pt x="1755" y="800"/>
                    </a:lnTo>
                    <a:lnTo>
                      <a:pt x="1898" y="991"/>
                    </a:lnTo>
                    <a:lnTo>
                      <a:pt x="2042" y="1158"/>
                    </a:lnTo>
                    <a:lnTo>
                      <a:pt x="2197" y="1337"/>
                    </a:lnTo>
                    <a:lnTo>
                      <a:pt x="2364" y="1504"/>
                    </a:lnTo>
                    <a:lnTo>
                      <a:pt x="2388" y="1504"/>
                    </a:lnTo>
                    <a:lnTo>
                      <a:pt x="2651" y="1242"/>
                    </a:lnTo>
                    <a:lnTo>
                      <a:pt x="2901" y="967"/>
                    </a:lnTo>
                    <a:lnTo>
                      <a:pt x="3140" y="681"/>
                    </a:lnTo>
                    <a:lnTo>
                      <a:pt x="3379" y="394"/>
                    </a:lnTo>
                    <a:lnTo>
                      <a:pt x="3379" y="382"/>
                    </a:lnTo>
                    <a:lnTo>
                      <a:pt x="3367" y="370"/>
                    </a:lnTo>
                    <a:lnTo>
                      <a:pt x="3355" y="370"/>
                    </a:lnTo>
                    <a:lnTo>
                      <a:pt x="3343" y="382"/>
                    </a:lnTo>
                    <a:lnTo>
                      <a:pt x="3116" y="669"/>
                    </a:lnTo>
                    <a:lnTo>
                      <a:pt x="2878" y="943"/>
                    </a:lnTo>
                    <a:lnTo>
                      <a:pt x="2627" y="1218"/>
                    </a:lnTo>
                    <a:lnTo>
                      <a:pt x="2376" y="1468"/>
                    </a:lnTo>
                    <a:lnTo>
                      <a:pt x="2233" y="1313"/>
                    </a:lnTo>
                    <a:lnTo>
                      <a:pt x="2078" y="1146"/>
                    </a:lnTo>
                    <a:lnTo>
                      <a:pt x="1922" y="967"/>
                    </a:lnTo>
                    <a:lnTo>
                      <a:pt x="1779" y="776"/>
                    </a:lnTo>
                    <a:lnTo>
                      <a:pt x="1636" y="597"/>
                    </a:lnTo>
                    <a:lnTo>
                      <a:pt x="1504" y="406"/>
                    </a:lnTo>
                    <a:lnTo>
                      <a:pt x="1385" y="203"/>
                    </a:lnTo>
                    <a:lnTo>
                      <a:pt x="1266" y="12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2"/>
              <p:cNvSpPr/>
              <p:nvPr/>
            </p:nvSpPr>
            <p:spPr>
              <a:xfrm>
                <a:off x="9562139" y="1733754"/>
                <a:ext cx="33419" cy="28329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1" extrusionOk="0">
                    <a:moveTo>
                      <a:pt x="12" y="1"/>
                    </a:moveTo>
                    <a:lnTo>
                      <a:pt x="0" y="13"/>
                    </a:lnTo>
                    <a:lnTo>
                      <a:pt x="454" y="4013"/>
                    </a:lnTo>
                    <a:lnTo>
                      <a:pt x="573" y="5147"/>
                    </a:lnTo>
                    <a:lnTo>
                      <a:pt x="585" y="5159"/>
                    </a:lnTo>
                    <a:lnTo>
                      <a:pt x="597" y="5171"/>
                    </a:lnTo>
                    <a:lnTo>
                      <a:pt x="609" y="5159"/>
                    </a:lnTo>
                    <a:lnTo>
                      <a:pt x="609" y="5147"/>
                    </a:lnTo>
                    <a:lnTo>
                      <a:pt x="167" y="114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2"/>
              <p:cNvSpPr/>
              <p:nvPr/>
            </p:nvSpPr>
            <p:spPr>
              <a:xfrm>
                <a:off x="9592216" y="3628059"/>
                <a:ext cx="332326" cy="52374"/>
              </a:xfrm>
              <a:custGeom>
                <a:avLst/>
                <a:gdLst/>
                <a:ahLst/>
                <a:cxnLst/>
                <a:rect l="l" t="t" r="r" b="b"/>
                <a:pathLst>
                  <a:path w="6066" h="956" extrusionOk="0">
                    <a:moveTo>
                      <a:pt x="6042" y="1"/>
                    </a:moveTo>
                    <a:lnTo>
                      <a:pt x="5469" y="132"/>
                    </a:lnTo>
                    <a:lnTo>
                      <a:pt x="4884" y="263"/>
                    </a:lnTo>
                    <a:lnTo>
                      <a:pt x="4299" y="371"/>
                    </a:lnTo>
                    <a:lnTo>
                      <a:pt x="3714" y="478"/>
                    </a:lnTo>
                    <a:lnTo>
                      <a:pt x="3129" y="574"/>
                    </a:lnTo>
                    <a:lnTo>
                      <a:pt x="2532" y="657"/>
                    </a:lnTo>
                    <a:lnTo>
                      <a:pt x="1947" y="729"/>
                    </a:lnTo>
                    <a:lnTo>
                      <a:pt x="1350" y="801"/>
                    </a:lnTo>
                    <a:lnTo>
                      <a:pt x="681" y="872"/>
                    </a:lnTo>
                    <a:lnTo>
                      <a:pt x="12" y="920"/>
                    </a:lnTo>
                    <a:lnTo>
                      <a:pt x="1" y="932"/>
                    </a:lnTo>
                    <a:lnTo>
                      <a:pt x="1" y="944"/>
                    </a:lnTo>
                    <a:lnTo>
                      <a:pt x="1" y="956"/>
                    </a:lnTo>
                    <a:lnTo>
                      <a:pt x="12" y="956"/>
                    </a:lnTo>
                    <a:lnTo>
                      <a:pt x="609" y="908"/>
                    </a:lnTo>
                    <a:lnTo>
                      <a:pt x="1206" y="848"/>
                    </a:lnTo>
                    <a:lnTo>
                      <a:pt x="1791" y="789"/>
                    </a:lnTo>
                    <a:lnTo>
                      <a:pt x="2388" y="717"/>
                    </a:lnTo>
                    <a:lnTo>
                      <a:pt x="2974" y="634"/>
                    </a:lnTo>
                    <a:lnTo>
                      <a:pt x="3559" y="538"/>
                    </a:lnTo>
                    <a:lnTo>
                      <a:pt x="4144" y="431"/>
                    </a:lnTo>
                    <a:lnTo>
                      <a:pt x="4729" y="323"/>
                    </a:lnTo>
                    <a:lnTo>
                      <a:pt x="5397" y="192"/>
                    </a:lnTo>
                    <a:lnTo>
                      <a:pt x="6054" y="37"/>
                    </a:lnTo>
                    <a:lnTo>
                      <a:pt x="6066" y="37"/>
                    </a:lnTo>
                    <a:lnTo>
                      <a:pt x="6066" y="13"/>
                    </a:lnTo>
                    <a:lnTo>
                      <a:pt x="60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4" name="Google Shape;1184;p32"/>
            <p:cNvGrpSpPr/>
            <p:nvPr/>
          </p:nvGrpSpPr>
          <p:grpSpPr>
            <a:xfrm flipH="1">
              <a:off x="330875" y="2640600"/>
              <a:ext cx="1659724" cy="2374100"/>
              <a:chOff x="8750975" y="1995400"/>
              <a:chExt cx="1659724" cy="2374100"/>
            </a:xfrm>
          </p:grpSpPr>
          <p:sp>
            <p:nvSpPr>
              <p:cNvPr id="1185" name="Google Shape;1185;p32"/>
              <p:cNvSpPr/>
              <p:nvPr/>
            </p:nvSpPr>
            <p:spPr>
              <a:xfrm flipH="1">
                <a:off x="8777199" y="4207200"/>
                <a:ext cx="1633500" cy="1623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86" name="Google Shape;1186;p32"/>
              <p:cNvSpPr/>
              <p:nvPr/>
            </p:nvSpPr>
            <p:spPr>
              <a:xfrm>
                <a:off x="8750975" y="3928150"/>
                <a:ext cx="499825" cy="375725"/>
              </a:xfrm>
              <a:custGeom>
                <a:avLst/>
                <a:gdLst/>
                <a:ahLst/>
                <a:cxnLst/>
                <a:rect l="l" t="t" r="r" b="b"/>
                <a:pathLst>
                  <a:path w="19993" h="15029" extrusionOk="0">
                    <a:moveTo>
                      <a:pt x="9681" y="0"/>
                    </a:moveTo>
                    <a:lnTo>
                      <a:pt x="7322" y="4333"/>
                    </a:lnTo>
                    <a:lnTo>
                      <a:pt x="6856" y="4169"/>
                    </a:lnTo>
                    <a:lnTo>
                      <a:pt x="6417" y="4004"/>
                    </a:lnTo>
                    <a:lnTo>
                      <a:pt x="6006" y="3895"/>
                    </a:lnTo>
                    <a:lnTo>
                      <a:pt x="5595" y="3812"/>
                    </a:lnTo>
                    <a:lnTo>
                      <a:pt x="5183" y="3757"/>
                    </a:lnTo>
                    <a:lnTo>
                      <a:pt x="4799" y="3730"/>
                    </a:lnTo>
                    <a:lnTo>
                      <a:pt x="4443" y="3703"/>
                    </a:lnTo>
                    <a:lnTo>
                      <a:pt x="4086" y="3730"/>
                    </a:lnTo>
                    <a:lnTo>
                      <a:pt x="3757" y="3757"/>
                    </a:lnTo>
                    <a:lnTo>
                      <a:pt x="3428" y="3812"/>
                    </a:lnTo>
                    <a:lnTo>
                      <a:pt x="3126" y="3867"/>
                    </a:lnTo>
                    <a:lnTo>
                      <a:pt x="2825" y="3949"/>
                    </a:lnTo>
                    <a:lnTo>
                      <a:pt x="2276" y="4141"/>
                    </a:lnTo>
                    <a:lnTo>
                      <a:pt x="1810" y="4388"/>
                    </a:lnTo>
                    <a:lnTo>
                      <a:pt x="1371" y="4635"/>
                    </a:lnTo>
                    <a:lnTo>
                      <a:pt x="1015" y="4909"/>
                    </a:lnTo>
                    <a:lnTo>
                      <a:pt x="686" y="5156"/>
                    </a:lnTo>
                    <a:lnTo>
                      <a:pt x="439" y="5403"/>
                    </a:lnTo>
                    <a:lnTo>
                      <a:pt x="110" y="5787"/>
                    </a:lnTo>
                    <a:lnTo>
                      <a:pt x="0" y="5951"/>
                    </a:lnTo>
                    <a:lnTo>
                      <a:pt x="15413" y="15029"/>
                    </a:lnTo>
                    <a:lnTo>
                      <a:pt x="19992" y="6308"/>
                    </a:lnTo>
                    <a:lnTo>
                      <a:pt x="9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2"/>
              <p:cNvSpPr/>
              <p:nvPr/>
            </p:nvSpPr>
            <p:spPr>
              <a:xfrm>
                <a:off x="9217175" y="2549375"/>
                <a:ext cx="277025" cy="213250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8530" extrusionOk="0">
                    <a:moveTo>
                      <a:pt x="1125" y="1"/>
                    </a:moveTo>
                    <a:lnTo>
                      <a:pt x="906" y="56"/>
                    </a:lnTo>
                    <a:lnTo>
                      <a:pt x="823" y="83"/>
                    </a:lnTo>
                    <a:lnTo>
                      <a:pt x="769" y="138"/>
                    </a:lnTo>
                    <a:lnTo>
                      <a:pt x="714" y="193"/>
                    </a:lnTo>
                    <a:lnTo>
                      <a:pt x="686" y="275"/>
                    </a:lnTo>
                    <a:lnTo>
                      <a:pt x="659" y="357"/>
                    </a:lnTo>
                    <a:lnTo>
                      <a:pt x="686" y="412"/>
                    </a:lnTo>
                    <a:lnTo>
                      <a:pt x="741" y="549"/>
                    </a:lnTo>
                    <a:lnTo>
                      <a:pt x="878" y="714"/>
                    </a:lnTo>
                    <a:lnTo>
                      <a:pt x="1070" y="878"/>
                    </a:lnTo>
                    <a:lnTo>
                      <a:pt x="1317" y="1016"/>
                    </a:lnTo>
                    <a:lnTo>
                      <a:pt x="1591" y="1180"/>
                    </a:lnTo>
                    <a:lnTo>
                      <a:pt x="2195" y="1482"/>
                    </a:lnTo>
                    <a:lnTo>
                      <a:pt x="2825" y="1756"/>
                    </a:lnTo>
                    <a:lnTo>
                      <a:pt x="3374" y="1975"/>
                    </a:lnTo>
                    <a:lnTo>
                      <a:pt x="3895" y="2167"/>
                    </a:lnTo>
                    <a:lnTo>
                      <a:pt x="3292" y="2140"/>
                    </a:lnTo>
                    <a:lnTo>
                      <a:pt x="2661" y="2140"/>
                    </a:lnTo>
                    <a:lnTo>
                      <a:pt x="1948" y="2167"/>
                    </a:lnTo>
                    <a:lnTo>
                      <a:pt x="1207" y="2222"/>
                    </a:lnTo>
                    <a:lnTo>
                      <a:pt x="878" y="2277"/>
                    </a:lnTo>
                    <a:lnTo>
                      <a:pt x="604" y="2332"/>
                    </a:lnTo>
                    <a:lnTo>
                      <a:pt x="357" y="2414"/>
                    </a:lnTo>
                    <a:lnTo>
                      <a:pt x="165" y="2496"/>
                    </a:lnTo>
                    <a:lnTo>
                      <a:pt x="83" y="2551"/>
                    </a:lnTo>
                    <a:lnTo>
                      <a:pt x="28" y="2606"/>
                    </a:lnTo>
                    <a:lnTo>
                      <a:pt x="1" y="2688"/>
                    </a:lnTo>
                    <a:lnTo>
                      <a:pt x="1" y="2743"/>
                    </a:lnTo>
                    <a:lnTo>
                      <a:pt x="28" y="3018"/>
                    </a:lnTo>
                    <a:lnTo>
                      <a:pt x="56" y="3127"/>
                    </a:lnTo>
                    <a:lnTo>
                      <a:pt x="110" y="3209"/>
                    </a:lnTo>
                    <a:lnTo>
                      <a:pt x="165" y="3292"/>
                    </a:lnTo>
                    <a:lnTo>
                      <a:pt x="247" y="3347"/>
                    </a:lnTo>
                    <a:lnTo>
                      <a:pt x="439" y="3429"/>
                    </a:lnTo>
                    <a:lnTo>
                      <a:pt x="659" y="3456"/>
                    </a:lnTo>
                    <a:lnTo>
                      <a:pt x="961" y="3511"/>
                    </a:lnTo>
                    <a:lnTo>
                      <a:pt x="1674" y="3566"/>
                    </a:lnTo>
                    <a:lnTo>
                      <a:pt x="2441" y="3648"/>
                    </a:lnTo>
                    <a:lnTo>
                      <a:pt x="2990" y="3676"/>
                    </a:lnTo>
                    <a:lnTo>
                      <a:pt x="3456" y="3676"/>
                    </a:lnTo>
                    <a:lnTo>
                      <a:pt x="3017" y="3731"/>
                    </a:lnTo>
                    <a:lnTo>
                      <a:pt x="2524" y="3813"/>
                    </a:lnTo>
                    <a:lnTo>
                      <a:pt x="1975" y="3923"/>
                    </a:lnTo>
                    <a:lnTo>
                      <a:pt x="1454" y="4060"/>
                    </a:lnTo>
                    <a:lnTo>
                      <a:pt x="1180" y="4142"/>
                    </a:lnTo>
                    <a:lnTo>
                      <a:pt x="961" y="4252"/>
                    </a:lnTo>
                    <a:lnTo>
                      <a:pt x="769" y="4361"/>
                    </a:lnTo>
                    <a:lnTo>
                      <a:pt x="631" y="4471"/>
                    </a:lnTo>
                    <a:lnTo>
                      <a:pt x="549" y="4608"/>
                    </a:lnTo>
                    <a:lnTo>
                      <a:pt x="522" y="4663"/>
                    </a:lnTo>
                    <a:lnTo>
                      <a:pt x="494" y="4745"/>
                    </a:lnTo>
                    <a:lnTo>
                      <a:pt x="522" y="4882"/>
                    </a:lnTo>
                    <a:lnTo>
                      <a:pt x="549" y="4992"/>
                    </a:lnTo>
                    <a:lnTo>
                      <a:pt x="577" y="5074"/>
                    </a:lnTo>
                    <a:lnTo>
                      <a:pt x="631" y="5157"/>
                    </a:lnTo>
                    <a:lnTo>
                      <a:pt x="714" y="5211"/>
                    </a:lnTo>
                    <a:lnTo>
                      <a:pt x="796" y="5266"/>
                    </a:lnTo>
                    <a:lnTo>
                      <a:pt x="933" y="5321"/>
                    </a:lnTo>
                    <a:lnTo>
                      <a:pt x="1098" y="5349"/>
                    </a:lnTo>
                    <a:lnTo>
                      <a:pt x="1372" y="5349"/>
                    </a:lnTo>
                    <a:lnTo>
                      <a:pt x="4087" y="5184"/>
                    </a:lnTo>
                    <a:lnTo>
                      <a:pt x="4718" y="5541"/>
                    </a:lnTo>
                    <a:lnTo>
                      <a:pt x="3758" y="5787"/>
                    </a:lnTo>
                    <a:lnTo>
                      <a:pt x="2935" y="5979"/>
                    </a:lnTo>
                    <a:lnTo>
                      <a:pt x="2304" y="6199"/>
                    </a:lnTo>
                    <a:lnTo>
                      <a:pt x="2112" y="6308"/>
                    </a:lnTo>
                    <a:lnTo>
                      <a:pt x="1975" y="6446"/>
                    </a:lnTo>
                    <a:lnTo>
                      <a:pt x="1893" y="6583"/>
                    </a:lnTo>
                    <a:lnTo>
                      <a:pt x="1893" y="6665"/>
                    </a:lnTo>
                    <a:lnTo>
                      <a:pt x="1893" y="6747"/>
                    </a:lnTo>
                    <a:lnTo>
                      <a:pt x="1920" y="6829"/>
                    </a:lnTo>
                    <a:lnTo>
                      <a:pt x="1948" y="6884"/>
                    </a:lnTo>
                    <a:lnTo>
                      <a:pt x="2003" y="6967"/>
                    </a:lnTo>
                    <a:lnTo>
                      <a:pt x="2085" y="7021"/>
                    </a:lnTo>
                    <a:lnTo>
                      <a:pt x="2167" y="7076"/>
                    </a:lnTo>
                    <a:lnTo>
                      <a:pt x="2277" y="7131"/>
                    </a:lnTo>
                    <a:lnTo>
                      <a:pt x="2551" y="7186"/>
                    </a:lnTo>
                    <a:lnTo>
                      <a:pt x="3292" y="7186"/>
                    </a:lnTo>
                    <a:lnTo>
                      <a:pt x="4197" y="7159"/>
                    </a:lnTo>
                    <a:lnTo>
                      <a:pt x="5431" y="7104"/>
                    </a:lnTo>
                    <a:lnTo>
                      <a:pt x="5623" y="7159"/>
                    </a:lnTo>
                    <a:lnTo>
                      <a:pt x="5952" y="7323"/>
                    </a:lnTo>
                    <a:lnTo>
                      <a:pt x="6912" y="7817"/>
                    </a:lnTo>
                    <a:lnTo>
                      <a:pt x="8228" y="8530"/>
                    </a:lnTo>
                    <a:lnTo>
                      <a:pt x="11080" y="4498"/>
                    </a:lnTo>
                    <a:lnTo>
                      <a:pt x="10449" y="4114"/>
                    </a:lnTo>
                    <a:lnTo>
                      <a:pt x="8941" y="3209"/>
                    </a:lnTo>
                    <a:lnTo>
                      <a:pt x="8063" y="2688"/>
                    </a:lnTo>
                    <a:lnTo>
                      <a:pt x="7158" y="2167"/>
                    </a:lnTo>
                    <a:lnTo>
                      <a:pt x="6336" y="1756"/>
                    </a:lnTo>
                    <a:lnTo>
                      <a:pt x="5979" y="1591"/>
                    </a:lnTo>
                    <a:lnTo>
                      <a:pt x="5650" y="1454"/>
                    </a:lnTo>
                    <a:lnTo>
                      <a:pt x="4251" y="906"/>
                    </a:lnTo>
                    <a:lnTo>
                      <a:pt x="3456" y="604"/>
                    </a:lnTo>
                    <a:lnTo>
                      <a:pt x="2688" y="330"/>
                    </a:lnTo>
                    <a:lnTo>
                      <a:pt x="1975" y="111"/>
                    </a:lnTo>
                    <a:lnTo>
                      <a:pt x="1646" y="56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2"/>
              <p:cNvSpPr/>
              <p:nvPr/>
            </p:nvSpPr>
            <p:spPr>
              <a:xfrm>
                <a:off x="9601800" y="2496600"/>
                <a:ext cx="117950" cy="128900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5156" extrusionOk="0">
                    <a:moveTo>
                      <a:pt x="3100" y="0"/>
                    </a:moveTo>
                    <a:lnTo>
                      <a:pt x="1" y="2907"/>
                    </a:lnTo>
                    <a:lnTo>
                      <a:pt x="1043" y="5156"/>
                    </a:lnTo>
                    <a:lnTo>
                      <a:pt x="4718" y="1892"/>
                    </a:lnTo>
                    <a:lnTo>
                      <a:pt x="3100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extrusionOk="0">
                    <a:moveTo>
                      <a:pt x="2468" y="1"/>
                    </a:move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fill="none" extrusionOk="0">
                    <a:moveTo>
                      <a:pt x="2112" y="7487"/>
                    </a:move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2"/>
              <p:cNvSpPr/>
              <p:nvPr/>
            </p:nvSpPr>
            <p:spPr>
              <a:xfrm>
                <a:off x="9481825" y="2321750"/>
                <a:ext cx="201600" cy="252350"/>
              </a:xfrm>
              <a:custGeom>
                <a:avLst/>
                <a:gdLst/>
                <a:ahLst/>
                <a:cxnLst/>
                <a:rect l="l" t="t" r="r" b="b"/>
                <a:pathLst>
                  <a:path w="8064" h="10094" extrusionOk="0">
                    <a:moveTo>
                      <a:pt x="2002" y="1"/>
                    </a:moveTo>
                    <a:lnTo>
                      <a:pt x="1893" y="28"/>
                    </a:lnTo>
                    <a:lnTo>
                      <a:pt x="1783" y="83"/>
                    </a:lnTo>
                    <a:lnTo>
                      <a:pt x="1701" y="138"/>
                    </a:lnTo>
                    <a:lnTo>
                      <a:pt x="1619" y="248"/>
                    </a:lnTo>
                    <a:lnTo>
                      <a:pt x="1564" y="330"/>
                    </a:lnTo>
                    <a:lnTo>
                      <a:pt x="1564" y="440"/>
                    </a:lnTo>
                    <a:lnTo>
                      <a:pt x="1536" y="549"/>
                    </a:lnTo>
                    <a:lnTo>
                      <a:pt x="1564" y="659"/>
                    </a:lnTo>
                    <a:lnTo>
                      <a:pt x="1619" y="878"/>
                    </a:lnTo>
                    <a:lnTo>
                      <a:pt x="1701" y="1098"/>
                    </a:lnTo>
                    <a:lnTo>
                      <a:pt x="2030" y="1783"/>
                    </a:lnTo>
                    <a:lnTo>
                      <a:pt x="2386" y="2414"/>
                    </a:lnTo>
                    <a:lnTo>
                      <a:pt x="2770" y="3045"/>
                    </a:lnTo>
                    <a:lnTo>
                      <a:pt x="3209" y="3648"/>
                    </a:lnTo>
                    <a:lnTo>
                      <a:pt x="3099" y="3621"/>
                    </a:lnTo>
                    <a:lnTo>
                      <a:pt x="2853" y="3539"/>
                    </a:lnTo>
                    <a:lnTo>
                      <a:pt x="2688" y="3511"/>
                    </a:lnTo>
                    <a:lnTo>
                      <a:pt x="2524" y="3511"/>
                    </a:lnTo>
                    <a:lnTo>
                      <a:pt x="2359" y="3539"/>
                    </a:lnTo>
                    <a:lnTo>
                      <a:pt x="2222" y="3648"/>
                    </a:lnTo>
                    <a:lnTo>
                      <a:pt x="2140" y="3785"/>
                    </a:lnTo>
                    <a:lnTo>
                      <a:pt x="2112" y="3923"/>
                    </a:lnTo>
                    <a:lnTo>
                      <a:pt x="2112" y="4060"/>
                    </a:lnTo>
                    <a:lnTo>
                      <a:pt x="2112" y="4197"/>
                    </a:lnTo>
                    <a:lnTo>
                      <a:pt x="2194" y="4444"/>
                    </a:lnTo>
                    <a:lnTo>
                      <a:pt x="2249" y="4526"/>
                    </a:lnTo>
                    <a:lnTo>
                      <a:pt x="2249" y="4526"/>
                    </a:lnTo>
                    <a:lnTo>
                      <a:pt x="2167" y="4444"/>
                    </a:lnTo>
                    <a:lnTo>
                      <a:pt x="2085" y="4389"/>
                    </a:lnTo>
                    <a:lnTo>
                      <a:pt x="1975" y="4334"/>
                    </a:lnTo>
                    <a:lnTo>
                      <a:pt x="1838" y="4279"/>
                    </a:lnTo>
                    <a:lnTo>
                      <a:pt x="1673" y="4252"/>
                    </a:lnTo>
                    <a:lnTo>
                      <a:pt x="1509" y="4279"/>
                    </a:lnTo>
                    <a:lnTo>
                      <a:pt x="1344" y="4389"/>
                    </a:lnTo>
                    <a:lnTo>
                      <a:pt x="1262" y="4444"/>
                    </a:lnTo>
                    <a:lnTo>
                      <a:pt x="1180" y="4526"/>
                    </a:lnTo>
                    <a:lnTo>
                      <a:pt x="1152" y="4581"/>
                    </a:lnTo>
                    <a:lnTo>
                      <a:pt x="1125" y="4663"/>
                    </a:lnTo>
                    <a:lnTo>
                      <a:pt x="1097" y="4855"/>
                    </a:lnTo>
                    <a:lnTo>
                      <a:pt x="1125" y="5020"/>
                    </a:lnTo>
                    <a:lnTo>
                      <a:pt x="1180" y="5157"/>
                    </a:lnTo>
                    <a:lnTo>
                      <a:pt x="1235" y="5294"/>
                    </a:lnTo>
                    <a:lnTo>
                      <a:pt x="1289" y="5404"/>
                    </a:lnTo>
                    <a:lnTo>
                      <a:pt x="1207" y="5349"/>
                    </a:lnTo>
                    <a:lnTo>
                      <a:pt x="1070" y="5294"/>
                    </a:lnTo>
                    <a:lnTo>
                      <a:pt x="933" y="5239"/>
                    </a:lnTo>
                    <a:lnTo>
                      <a:pt x="768" y="5212"/>
                    </a:lnTo>
                    <a:lnTo>
                      <a:pt x="604" y="5212"/>
                    </a:lnTo>
                    <a:lnTo>
                      <a:pt x="412" y="5266"/>
                    </a:lnTo>
                    <a:lnTo>
                      <a:pt x="247" y="5349"/>
                    </a:lnTo>
                    <a:lnTo>
                      <a:pt x="110" y="5486"/>
                    </a:lnTo>
                    <a:lnTo>
                      <a:pt x="28" y="5650"/>
                    </a:lnTo>
                    <a:lnTo>
                      <a:pt x="0" y="5787"/>
                    </a:lnTo>
                    <a:lnTo>
                      <a:pt x="0" y="5925"/>
                    </a:lnTo>
                    <a:lnTo>
                      <a:pt x="28" y="6034"/>
                    </a:lnTo>
                    <a:lnTo>
                      <a:pt x="55" y="6144"/>
                    </a:lnTo>
                    <a:lnTo>
                      <a:pt x="110" y="6226"/>
                    </a:lnTo>
                    <a:lnTo>
                      <a:pt x="1152" y="7296"/>
                    </a:lnTo>
                    <a:lnTo>
                      <a:pt x="1783" y="7927"/>
                    </a:lnTo>
                    <a:lnTo>
                      <a:pt x="2469" y="8530"/>
                    </a:lnTo>
                    <a:lnTo>
                      <a:pt x="3182" y="9106"/>
                    </a:lnTo>
                    <a:lnTo>
                      <a:pt x="3511" y="9353"/>
                    </a:lnTo>
                    <a:lnTo>
                      <a:pt x="3867" y="9572"/>
                    </a:lnTo>
                    <a:lnTo>
                      <a:pt x="4196" y="9764"/>
                    </a:lnTo>
                    <a:lnTo>
                      <a:pt x="4498" y="9929"/>
                    </a:lnTo>
                    <a:lnTo>
                      <a:pt x="4800" y="10038"/>
                    </a:lnTo>
                    <a:lnTo>
                      <a:pt x="5074" y="10093"/>
                    </a:lnTo>
                    <a:lnTo>
                      <a:pt x="8063" y="7241"/>
                    </a:lnTo>
                    <a:lnTo>
                      <a:pt x="7624" y="6610"/>
                    </a:lnTo>
                    <a:lnTo>
                      <a:pt x="7049" y="5842"/>
                    </a:lnTo>
                    <a:lnTo>
                      <a:pt x="5595" y="4032"/>
                    </a:lnTo>
                    <a:lnTo>
                      <a:pt x="4169" y="2195"/>
                    </a:lnTo>
                    <a:lnTo>
                      <a:pt x="3566" y="1427"/>
                    </a:lnTo>
                    <a:lnTo>
                      <a:pt x="3127" y="796"/>
                    </a:lnTo>
                    <a:lnTo>
                      <a:pt x="2990" y="604"/>
                    </a:lnTo>
                    <a:lnTo>
                      <a:pt x="2853" y="385"/>
                    </a:lnTo>
                    <a:lnTo>
                      <a:pt x="2688" y="220"/>
                    </a:lnTo>
                    <a:lnTo>
                      <a:pt x="2496" y="83"/>
                    </a:lnTo>
                    <a:lnTo>
                      <a:pt x="2386" y="28"/>
                    </a:lnTo>
                    <a:lnTo>
                      <a:pt x="2249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2"/>
              <p:cNvSpPr/>
              <p:nvPr/>
            </p:nvSpPr>
            <p:spPr>
              <a:xfrm>
                <a:off x="9605225" y="2394425"/>
                <a:ext cx="30875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459" extrusionOk="0">
                    <a:moveTo>
                      <a:pt x="1153" y="1"/>
                    </a:moveTo>
                    <a:lnTo>
                      <a:pt x="1153" y="28"/>
                    </a:lnTo>
                    <a:lnTo>
                      <a:pt x="1070" y="330"/>
                    </a:lnTo>
                    <a:lnTo>
                      <a:pt x="1043" y="659"/>
                    </a:lnTo>
                    <a:lnTo>
                      <a:pt x="988" y="1290"/>
                    </a:lnTo>
                    <a:lnTo>
                      <a:pt x="961" y="1537"/>
                    </a:lnTo>
                    <a:lnTo>
                      <a:pt x="878" y="1811"/>
                    </a:lnTo>
                    <a:lnTo>
                      <a:pt x="741" y="2085"/>
                    </a:lnTo>
                    <a:lnTo>
                      <a:pt x="577" y="2332"/>
                    </a:lnTo>
                    <a:lnTo>
                      <a:pt x="275" y="2853"/>
                    </a:lnTo>
                    <a:lnTo>
                      <a:pt x="165" y="3100"/>
                    </a:lnTo>
                    <a:lnTo>
                      <a:pt x="83" y="3402"/>
                    </a:lnTo>
                    <a:lnTo>
                      <a:pt x="28" y="3648"/>
                    </a:lnTo>
                    <a:lnTo>
                      <a:pt x="1" y="3895"/>
                    </a:lnTo>
                    <a:lnTo>
                      <a:pt x="28" y="4142"/>
                    </a:lnTo>
                    <a:lnTo>
                      <a:pt x="56" y="4416"/>
                    </a:lnTo>
                    <a:lnTo>
                      <a:pt x="138" y="4690"/>
                    </a:lnTo>
                    <a:lnTo>
                      <a:pt x="248" y="4965"/>
                    </a:lnTo>
                    <a:lnTo>
                      <a:pt x="385" y="5212"/>
                    </a:lnTo>
                    <a:lnTo>
                      <a:pt x="577" y="5458"/>
                    </a:lnTo>
                    <a:lnTo>
                      <a:pt x="632" y="5458"/>
                    </a:lnTo>
                    <a:lnTo>
                      <a:pt x="659" y="5431"/>
                    </a:lnTo>
                    <a:lnTo>
                      <a:pt x="632" y="5404"/>
                    </a:lnTo>
                    <a:lnTo>
                      <a:pt x="412" y="5102"/>
                    </a:lnTo>
                    <a:lnTo>
                      <a:pt x="248" y="4800"/>
                    </a:lnTo>
                    <a:lnTo>
                      <a:pt x="138" y="4471"/>
                    </a:lnTo>
                    <a:lnTo>
                      <a:pt x="83" y="4115"/>
                    </a:lnTo>
                    <a:lnTo>
                      <a:pt x="111" y="3731"/>
                    </a:lnTo>
                    <a:lnTo>
                      <a:pt x="165" y="3402"/>
                    </a:lnTo>
                    <a:lnTo>
                      <a:pt x="275" y="3072"/>
                    </a:lnTo>
                    <a:lnTo>
                      <a:pt x="440" y="2743"/>
                    </a:lnTo>
                    <a:lnTo>
                      <a:pt x="796" y="2167"/>
                    </a:lnTo>
                    <a:lnTo>
                      <a:pt x="933" y="1866"/>
                    </a:lnTo>
                    <a:lnTo>
                      <a:pt x="988" y="1729"/>
                    </a:lnTo>
                    <a:lnTo>
                      <a:pt x="1043" y="1564"/>
                    </a:lnTo>
                    <a:lnTo>
                      <a:pt x="1098" y="1180"/>
                    </a:lnTo>
                    <a:lnTo>
                      <a:pt x="1125" y="796"/>
                    </a:lnTo>
                    <a:lnTo>
                      <a:pt x="1153" y="440"/>
                    </a:lnTo>
                    <a:lnTo>
                      <a:pt x="1235" y="56"/>
                    </a:lnTo>
                    <a:lnTo>
                      <a:pt x="1208" y="28"/>
                    </a:lnTo>
                    <a:lnTo>
                      <a:pt x="1208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2"/>
              <p:cNvSpPr/>
              <p:nvPr/>
            </p:nvSpPr>
            <p:spPr>
              <a:xfrm>
                <a:off x="9483200" y="2454075"/>
                <a:ext cx="56925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113" extrusionOk="0">
                    <a:moveTo>
                      <a:pt x="1097" y="1"/>
                    </a:moveTo>
                    <a:lnTo>
                      <a:pt x="1097" y="56"/>
                    </a:lnTo>
                    <a:lnTo>
                      <a:pt x="1097" y="83"/>
                    </a:lnTo>
                    <a:lnTo>
                      <a:pt x="1344" y="248"/>
                    </a:lnTo>
                    <a:lnTo>
                      <a:pt x="1564" y="467"/>
                    </a:lnTo>
                    <a:lnTo>
                      <a:pt x="1783" y="686"/>
                    </a:lnTo>
                    <a:lnTo>
                      <a:pt x="1947" y="933"/>
                    </a:lnTo>
                    <a:lnTo>
                      <a:pt x="2030" y="1070"/>
                    </a:lnTo>
                    <a:lnTo>
                      <a:pt x="2112" y="1207"/>
                    </a:lnTo>
                    <a:lnTo>
                      <a:pt x="2167" y="1345"/>
                    </a:lnTo>
                    <a:lnTo>
                      <a:pt x="2194" y="1509"/>
                    </a:lnTo>
                    <a:lnTo>
                      <a:pt x="2167" y="1646"/>
                    </a:lnTo>
                    <a:lnTo>
                      <a:pt x="2112" y="1756"/>
                    </a:lnTo>
                    <a:lnTo>
                      <a:pt x="2030" y="1866"/>
                    </a:lnTo>
                    <a:lnTo>
                      <a:pt x="1920" y="1948"/>
                    </a:lnTo>
                    <a:lnTo>
                      <a:pt x="1783" y="2003"/>
                    </a:lnTo>
                    <a:lnTo>
                      <a:pt x="1646" y="2030"/>
                    </a:lnTo>
                    <a:lnTo>
                      <a:pt x="1509" y="2030"/>
                    </a:lnTo>
                    <a:lnTo>
                      <a:pt x="1372" y="2003"/>
                    </a:lnTo>
                    <a:lnTo>
                      <a:pt x="1234" y="1948"/>
                    </a:lnTo>
                    <a:lnTo>
                      <a:pt x="1097" y="1893"/>
                    </a:lnTo>
                    <a:lnTo>
                      <a:pt x="878" y="1729"/>
                    </a:lnTo>
                    <a:lnTo>
                      <a:pt x="659" y="1509"/>
                    </a:lnTo>
                    <a:lnTo>
                      <a:pt x="467" y="1317"/>
                    </a:lnTo>
                    <a:lnTo>
                      <a:pt x="275" y="1098"/>
                    </a:lnTo>
                    <a:lnTo>
                      <a:pt x="55" y="906"/>
                    </a:lnTo>
                    <a:lnTo>
                      <a:pt x="28" y="906"/>
                    </a:lnTo>
                    <a:lnTo>
                      <a:pt x="28" y="933"/>
                    </a:lnTo>
                    <a:lnTo>
                      <a:pt x="0" y="961"/>
                    </a:lnTo>
                    <a:lnTo>
                      <a:pt x="28" y="988"/>
                    </a:lnTo>
                    <a:lnTo>
                      <a:pt x="192" y="1153"/>
                    </a:lnTo>
                    <a:lnTo>
                      <a:pt x="384" y="1317"/>
                    </a:lnTo>
                    <a:lnTo>
                      <a:pt x="741" y="1701"/>
                    </a:lnTo>
                    <a:lnTo>
                      <a:pt x="933" y="1893"/>
                    </a:lnTo>
                    <a:lnTo>
                      <a:pt x="1152" y="2003"/>
                    </a:lnTo>
                    <a:lnTo>
                      <a:pt x="1372" y="2085"/>
                    </a:lnTo>
                    <a:lnTo>
                      <a:pt x="1509" y="2113"/>
                    </a:lnTo>
                    <a:lnTo>
                      <a:pt x="1618" y="2113"/>
                    </a:lnTo>
                    <a:lnTo>
                      <a:pt x="1810" y="2085"/>
                    </a:lnTo>
                    <a:lnTo>
                      <a:pt x="1975" y="2003"/>
                    </a:lnTo>
                    <a:lnTo>
                      <a:pt x="2139" y="1866"/>
                    </a:lnTo>
                    <a:lnTo>
                      <a:pt x="2194" y="1811"/>
                    </a:lnTo>
                    <a:lnTo>
                      <a:pt x="2222" y="1729"/>
                    </a:lnTo>
                    <a:lnTo>
                      <a:pt x="2249" y="1591"/>
                    </a:lnTo>
                    <a:lnTo>
                      <a:pt x="2277" y="1482"/>
                    </a:lnTo>
                    <a:lnTo>
                      <a:pt x="2249" y="1372"/>
                    </a:lnTo>
                    <a:lnTo>
                      <a:pt x="2222" y="1235"/>
                    </a:lnTo>
                    <a:lnTo>
                      <a:pt x="2112" y="1016"/>
                    </a:lnTo>
                    <a:lnTo>
                      <a:pt x="1975" y="824"/>
                    </a:lnTo>
                    <a:lnTo>
                      <a:pt x="1783" y="577"/>
                    </a:lnTo>
                    <a:lnTo>
                      <a:pt x="1591" y="385"/>
                    </a:lnTo>
                    <a:lnTo>
                      <a:pt x="1372" y="193"/>
                    </a:lnTo>
                    <a:lnTo>
                      <a:pt x="1152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2"/>
              <p:cNvSpPr/>
              <p:nvPr/>
            </p:nvSpPr>
            <p:spPr>
              <a:xfrm>
                <a:off x="9536675" y="2432825"/>
                <a:ext cx="29500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2140" extrusionOk="0">
                    <a:moveTo>
                      <a:pt x="55" y="1"/>
                    </a:moveTo>
                    <a:lnTo>
                      <a:pt x="28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302" y="330"/>
                    </a:lnTo>
                    <a:lnTo>
                      <a:pt x="576" y="604"/>
                    </a:lnTo>
                    <a:lnTo>
                      <a:pt x="851" y="878"/>
                    </a:lnTo>
                    <a:lnTo>
                      <a:pt x="960" y="1043"/>
                    </a:lnTo>
                    <a:lnTo>
                      <a:pt x="1070" y="1207"/>
                    </a:lnTo>
                    <a:lnTo>
                      <a:pt x="1097" y="1399"/>
                    </a:lnTo>
                    <a:lnTo>
                      <a:pt x="1097" y="1591"/>
                    </a:lnTo>
                    <a:lnTo>
                      <a:pt x="1015" y="1756"/>
                    </a:lnTo>
                    <a:lnTo>
                      <a:pt x="960" y="1838"/>
                    </a:lnTo>
                    <a:lnTo>
                      <a:pt x="905" y="1893"/>
                    </a:lnTo>
                    <a:lnTo>
                      <a:pt x="823" y="1975"/>
                    </a:lnTo>
                    <a:lnTo>
                      <a:pt x="713" y="2003"/>
                    </a:lnTo>
                    <a:lnTo>
                      <a:pt x="521" y="2057"/>
                    </a:lnTo>
                    <a:lnTo>
                      <a:pt x="302" y="2057"/>
                    </a:lnTo>
                    <a:lnTo>
                      <a:pt x="110" y="1975"/>
                    </a:lnTo>
                    <a:lnTo>
                      <a:pt x="83" y="1975"/>
                    </a:lnTo>
                    <a:lnTo>
                      <a:pt x="55" y="2003"/>
                    </a:lnTo>
                    <a:lnTo>
                      <a:pt x="55" y="2030"/>
                    </a:lnTo>
                    <a:lnTo>
                      <a:pt x="55" y="2057"/>
                    </a:lnTo>
                    <a:lnTo>
                      <a:pt x="247" y="2112"/>
                    </a:lnTo>
                    <a:lnTo>
                      <a:pt x="467" y="2140"/>
                    </a:lnTo>
                    <a:lnTo>
                      <a:pt x="659" y="2112"/>
                    </a:lnTo>
                    <a:lnTo>
                      <a:pt x="851" y="2030"/>
                    </a:lnTo>
                    <a:lnTo>
                      <a:pt x="1015" y="1920"/>
                    </a:lnTo>
                    <a:lnTo>
                      <a:pt x="1125" y="1756"/>
                    </a:lnTo>
                    <a:lnTo>
                      <a:pt x="1180" y="1591"/>
                    </a:lnTo>
                    <a:lnTo>
                      <a:pt x="1180" y="1399"/>
                    </a:lnTo>
                    <a:lnTo>
                      <a:pt x="1125" y="1180"/>
                    </a:lnTo>
                    <a:lnTo>
                      <a:pt x="1043" y="988"/>
                    </a:lnTo>
                    <a:lnTo>
                      <a:pt x="905" y="823"/>
                    </a:lnTo>
                    <a:lnTo>
                      <a:pt x="768" y="659"/>
                    </a:lnTo>
                    <a:lnTo>
                      <a:pt x="412" y="35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2"/>
              <p:cNvSpPr/>
              <p:nvPr/>
            </p:nvSpPr>
            <p:spPr>
              <a:xfrm>
                <a:off x="9559300" y="2411575"/>
                <a:ext cx="267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2360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28" y="55"/>
                    </a:lnTo>
                    <a:lnTo>
                      <a:pt x="330" y="330"/>
                    </a:lnTo>
                    <a:lnTo>
                      <a:pt x="604" y="604"/>
                    </a:lnTo>
                    <a:lnTo>
                      <a:pt x="713" y="768"/>
                    </a:lnTo>
                    <a:lnTo>
                      <a:pt x="823" y="933"/>
                    </a:lnTo>
                    <a:lnTo>
                      <a:pt x="905" y="1097"/>
                    </a:lnTo>
                    <a:lnTo>
                      <a:pt x="960" y="1289"/>
                    </a:lnTo>
                    <a:lnTo>
                      <a:pt x="988" y="1454"/>
                    </a:lnTo>
                    <a:lnTo>
                      <a:pt x="988" y="1646"/>
                    </a:lnTo>
                    <a:lnTo>
                      <a:pt x="933" y="1811"/>
                    </a:lnTo>
                    <a:lnTo>
                      <a:pt x="878" y="1948"/>
                    </a:lnTo>
                    <a:lnTo>
                      <a:pt x="768" y="2085"/>
                    </a:lnTo>
                    <a:lnTo>
                      <a:pt x="631" y="2194"/>
                    </a:lnTo>
                    <a:lnTo>
                      <a:pt x="494" y="2249"/>
                    </a:lnTo>
                    <a:lnTo>
                      <a:pt x="302" y="2277"/>
                    </a:lnTo>
                    <a:lnTo>
                      <a:pt x="275" y="2304"/>
                    </a:lnTo>
                    <a:lnTo>
                      <a:pt x="275" y="2332"/>
                    </a:lnTo>
                    <a:lnTo>
                      <a:pt x="275" y="2359"/>
                    </a:lnTo>
                    <a:lnTo>
                      <a:pt x="302" y="2359"/>
                    </a:lnTo>
                    <a:lnTo>
                      <a:pt x="467" y="2332"/>
                    </a:lnTo>
                    <a:lnTo>
                      <a:pt x="631" y="2277"/>
                    </a:lnTo>
                    <a:lnTo>
                      <a:pt x="768" y="2194"/>
                    </a:lnTo>
                    <a:lnTo>
                      <a:pt x="878" y="2085"/>
                    </a:lnTo>
                    <a:lnTo>
                      <a:pt x="988" y="1920"/>
                    </a:lnTo>
                    <a:lnTo>
                      <a:pt x="1043" y="1783"/>
                    </a:lnTo>
                    <a:lnTo>
                      <a:pt x="1070" y="1619"/>
                    </a:lnTo>
                    <a:lnTo>
                      <a:pt x="1070" y="1427"/>
                    </a:lnTo>
                    <a:lnTo>
                      <a:pt x="1043" y="1207"/>
                    </a:lnTo>
                    <a:lnTo>
                      <a:pt x="960" y="988"/>
                    </a:lnTo>
                    <a:lnTo>
                      <a:pt x="851" y="796"/>
                    </a:lnTo>
                    <a:lnTo>
                      <a:pt x="713" y="631"/>
                    </a:lnTo>
                    <a:lnTo>
                      <a:pt x="576" y="467"/>
                    </a:lnTo>
                    <a:lnTo>
                      <a:pt x="412" y="30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2"/>
              <p:cNvSpPr/>
              <p:nvPr/>
            </p:nvSpPr>
            <p:spPr>
              <a:xfrm>
                <a:off x="8870950" y="4005625"/>
                <a:ext cx="404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524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0" y="55"/>
                    </a:lnTo>
                    <a:lnTo>
                      <a:pt x="439" y="658"/>
                    </a:lnTo>
                    <a:lnTo>
                      <a:pt x="823" y="1262"/>
                    </a:lnTo>
                    <a:lnTo>
                      <a:pt x="1207" y="1865"/>
                    </a:lnTo>
                    <a:lnTo>
                      <a:pt x="1536" y="2496"/>
                    </a:lnTo>
                    <a:lnTo>
                      <a:pt x="1564" y="2523"/>
                    </a:lnTo>
                    <a:lnTo>
                      <a:pt x="1591" y="2523"/>
                    </a:lnTo>
                    <a:lnTo>
                      <a:pt x="1618" y="2496"/>
                    </a:lnTo>
                    <a:lnTo>
                      <a:pt x="1618" y="2468"/>
                    </a:lnTo>
                    <a:lnTo>
                      <a:pt x="1262" y="1838"/>
                    </a:lnTo>
                    <a:lnTo>
                      <a:pt x="905" y="1207"/>
                    </a:lnTo>
                    <a:lnTo>
                      <a:pt x="494" y="604"/>
                    </a:lnTo>
                    <a:lnTo>
                      <a:pt x="83" y="2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2"/>
              <p:cNvSpPr/>
              <p:nvPr/>
            </p:nvSpPr>
            <p:spPr>
              <a:xfrm>
                <a:off x="8901100" y="4012475"/>
                <a:ext cx="3432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387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28" y="55"/>
                    </a:lnTo>
                    <a:lnTo>
                      <a:pt x="1290" y="2386"/>
                    </a:lnTo>
                    <a:lnTo>
                      <a:pt x="1345" y="2386"/>
                    </a:lnTo>
                    <a:lnTo>
                      <a:pt x="1372" y="2359"/>
                    </a:lnTo>
                    <a:lnTo>
                      <a:pt x="1372" y="23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2"/>
              <p:cNvSpPr/>
              <p:nvPr/>
            </p:nvSpPr>
            <p:spPr>
              <a:xfrm>
                <a:off x="9793775" y="1995400"/>
                <a:ext cx="404525" cy="370275"/>
              </a:xfrm>
              <a:custGeom>
                <a:avLst/>
                <a:gdLst/>
                <a:ahLst/>
                <a:cxnLst/>
                <a:rect l="l" t="t" r="r" b="b"/>
                <a:pathLst>
                  <a:path w="16181" h="14811" extrusionOk="0">
                    <a:moveTo>
                      <a:pt x="9791" y="1"/>
                    </a:moveTo>
                    <a:lnTo>
                      <a:pt x="9352" y="28"/>
                    </a:lnTo>
                    <a:lnTo>
                      <a:pt x="8996" y="111"/>
                    </a:lnTo>
                    <a:lnTo>
                      <a:pt x="8667" y="220"/>
                    </a:lnTo>
                    <a:lnTo>
                      <a:pt x="8338" y="357"/>
                    </a:lnTo>
                    <a:lnTo>
                      <a:pt x="8036" y="495"/>
                    </a:lnTo>
                    <a:lnTo>
                      <a:pt x="7789" y="632"/>
                    </a:lnTo>
                    <a:lnTo>
                      <a:pt x="7515" y="769"/>
                    </a:lnTo>
                    <a:lnTo>
                      <a:pt x="6939" y="1098"/>
                    </a:lnTo>
                    <a:lnTo>
                      <a:pt x="6637" y="1235"/>
                    </a:lnTo>
                    <a:lnTo>
                      <a:pt x="6363" y="1345"/>
                    </a:lnTo>
                    <a:lnTo>
                      <a:pt x="6089" y="1372"/>
                    </a:lnTo>
                    <a:lnTo>
                      <a:pt x="5952" y="1372"/>
                    </a:lnTo>
                    <a:lnTo>
                      <a:pt x="5815" y="1345"/>
                    </a:lnTo>
                    <a:lnTo>
                      <a:pt x="5513" y="1208"/>
                    </a:lnTo>
                    <a:lnTo>
                      <a:pt x="5211" y="1043"/>
                    </a:lnTo>
                    <a:lnTo>
                      <a:pt x="4635" y="632"/>
                    </a:lnTo>
                    <a:lnTo>
                      <a:pt x="4361" y="412"/>
                    </a:lnTo>
                    <a:lnTo>
                      <a:pt x="4059" y="275"/>
                    </a:lnTo>
                    <a:lnTo>
                      <a:pt x="3895" y="193"/>
                    </a:lnTo>
                    <a:lnTo>
                      <a:pt x="3758" y="165"/>
                    </a:lnTo>
                    <a:lnTo>
                      <a:pt x="3593" y="138"/>
                    </a:lnTo>
                    <a:lnTo>
                      <a:pt x="3429" y="111"/>
                    </a:lnTo>
                    <a:lnTo>
                      <a:pt x="3264" y="138"/>
                    </a:lnTo>
                    <a:lnTo>
                      <a:pt x="3100" y="193"/>
                    </a:lnTo>
                    <a:lnTo>
                      <a:pt x="2935" y="248"/>
                    </a:lnTo>
                    <a:lnTo>
                      <a:pt x="2798" y="357"/>
                    </a:lnTo>
                    <a:lnTo>
                      <a:pt x="2661" y="440"/>
                    </a:lnTo>
                    <a:lnTo>
                      <a:pt x="2551" y="577"/>
                    </a:lnTo>
                    <a:lnTo>
                      <a:pt x="2469" y="714"/>
                    </a:lnTo>
                    <a:lnTo>
                      <a:pt x="2387" y="878"/>
                    </a:lnTo>
                    <a:lnTo>
                      <a:pt x="2332" y="1043"/>
                    </a:lnTo>
                    <a:lnTo>
                      <a:pt x="2304" y="1208"/>
                    </a:lnTo>
                    <a:lnTo>
                      <a:pt x="2332" y="1372"/>
                    </a:lnTo>
                    <a:lnTo>
                      <a:pt x="2359" y="1537"/>
                    </a:lnTo>
                    <a:lnTo>
                      <a:pt x="2387" y="1701"/>
                    </a:lnTo>
                    <a:lnTo>
                      <a:pt x="2469" y="1866"/>
                    </a:lnTo>
                    <a:lnTo>
                      <a:pt x="2551" y="2003"/>
                    </a:lnTo>
                    <a:lnTo>
                      <a:pt x="2661" y="2113"/>
                    </a:lnTo>
                    <a:lnTo>
                      <a:pt x="2195" y="2003"/>
                    </a:lnTo>
                    <a:lnTo>
                      <a:pt x="1920" y="1975"/>
                    </a:lnTo>
                    <a:lnTo>
                      <a:pt x="1673" y="1948"/>
                    </a:lnTo>
                    <a:lnTo>
                      <a:pt x="1427" y="1948"/>
                    </a:lnTo>
                    <a:lnTo>
                      <a:pt x="1207" y="1975"/>
                    </a:lnTo>
                    <a:lnTo>
                      <a:pt x="960" y="2030"/>
                    </a:lnTo>
                    <a:lnTo>
                      <a:pt x="741" y="2140"/>
                    </a:lnTo>
                    <a:lnTo>
                      <a:pt x="549" y="2277"/>
                    </a:lnTo>
                    <a:lnTo>
                      <a:pt x="385" y="2442"/>
                    </a:lnTo>
                    <a:lnTo>
                      <a:pt x="247" y="2634"/>
                    </a:lnTo>
                    <a:lnTo>
                      <a:pt x="138" y="2853"/>
                    </a:lnTo>
                    <a:lnTo>
                      <a:pt x="55" y="3100"/>
                    </a:lnTo>
                    <a:lnTo>
                      <a:pt x="28" y="3319"/>
                    </a:lnTo>
                    <a:lnTo>
                      <a:pt x="1" y="3566"/>
                    </a:lnTo>
                    <a:lnTo>
                      <a:pt x="28" y="3813"/>
                    </a:lnTo>
                    <a:lnTo>
                      <a:pt x="110" y="4060"/>
                    </a:lnTo>
                    <a:lnTo>
                      <a:pt x="193" y="4279"/>
                    </a:lnTo>
                    <a:lnTo>
                      <a:pt x="302" y="4498"/>
                    </a:lnTo>
                    <a:lnTo>
                      <a:pt x="439" y="4690"/>
                    </a:lnTo>
                    <a:lnTo>
                      <a:pt x="604" y="4882"/>
                    </a:lnTo>
                    <a:lnTo>
                      <a:pt x="768" y="5047"/>
                    </a:lnTo>
                    <a:lnTo>
                      <a:pt x="960" y="5212"/>
                    </a:lnTo>
                    <a:lnTo>
                      <a:pt x="1152" y="5349"/>
                    </a:lnTo>
                    <a:lnTo>
                      <a:pt x="1591" y="5568"/>
                    </a:lnTo>
                    <a:lnTo>
                      <a:pt x="2030" y="5760"/>
                    </a:lnTo>
                    <a:lnTo>
                      <a:pt x="2496" y="5897"/>
                    </a:lnTo>
                    <a:lnTo>
                      <a:pt x="2962" y="6034"/>
                    </a:lnTo>
                    <a:lnTo>
                      <a:pt x="13164" y="14810"/>
                    </a:lnTo>
                    <a:lnTo>
                      <a:pt x="13329" y="14810"/>
                    </a:lnTo>
                    <a:lnTo>
                      <a:pt x="13466" y="14783"/>
                    </a:lnTo>
                    <a:lnTo>
                      <a:pt x="13603" y="14755"/>
                    </a:lnTo>
                    <a:lnTo>
                      <a:pt x="13740" y="14673"/>
                    </a:lnTo>
                    <a:lnTo>
                      <a:pt x="13987" y="14508"/>
                    </a:lnTo>
                    <a:lnTo>
                      <a:pt x="14206" y="14289"/>
                    </a:lnTo>
                    <a:lnTo>
                      <a:pt x="14371" y="14042"/>
                    </a:lnTo>
                    <a:lnTo>
                      <a:pt x="14536" y="13741"/>
                    </a:lnTo>
                    <a:lnTo>
                      <a:pt x="14645" y="13439"/>
                    </a:lnTo>
                    <a:lnTo>
                      <a:pt x="14700" y="13137"/>
                    </a:lnTo>
                    <a:lnTo>
                      <a:pt x="14728" y="12808"/>
                    </a:lnTo>
                    <a:lnTo>
                      <a:pt x="14728" y="12506"/>
                    </a:lnTo>
                    <a:lnTo>
                      <a:pt x="14728" y="11876"/>
                    </a:lnTo>
                    <a:lnTo>
                      <a:pt x="14728" y="11245"/>
                    </a:lnTo>
                    <a:lnTo>
                      <a:pt x="14755" y="10943"/>
                    </a:lnTo>
                    <a:lnTo>
                      <a:pt x="14810" y="10642"/>
                    </a:lnTo>
                    <a:lnTo>
                      <a:pt x="14919" y="10258"/>
                    </a:lnTo>
                    <a:lnTo>
                      <a:pt x="15057" y="9874"/>
                    </a:lnTo>
                    <a:lnTo>
                      <a:pt x="15221" y="9490"/>
                    </a:lnTo>
                    <a:lnTo>
                      <a:pt x="15413" y="9133"/>
                    </a:lnTo>
                    <a:lnTo>
                      <a:pt x="15797" y="8420"/>
                    </a:lnTo>
                    <a:lnTo>
                      <a:pt x="15962" y="8036"/>
                    </a:lnTo>
                    <a:lnTo>
                      <a:pt x="16099" y="7652"/>
                    </a:lnTo>
                    <a:lnTo>
                      <a:pt x="16154" y="7378"/>
                    </a:lnTo>
                    <a:lnTo>
                      <a:pt x="16181" y="7104"/>
                    </a:lnTo>
                    <a:lnTo>
                      <a:pt x="16181" y="6802"/>
                    </a:lnTo>
                    <a:lnTo>
                      <a:pt x="16154" y="6528"/>
                    </a:lnTo>
                    <a:lnTo>
                      <a:pt x="16126" y="6254"/>
                    </a:lnTo>
                    <a:lnTo>
                      <a:pt x="16044" y="5979"/>
                    </a:lnTo>
                    <a:lnTo>
                      <a:pt x="15962" y="5705"/>
                    </a:lnTo>
                    <a:lnTo>
                      <a:pt x="15852" y="5458"/>
                    </a:lnTo>
                    <a:lnTo>
                      <a:pt x="15715" y="5212"/>
                    </a:lnTo>
                    <a:lnTo>
                      <a:pt x="15578" y="4965"/>
                    </a:lnTo>
                    <a:lnTo>
                      <a:pt x="15386" y="4745"/>
                    </a:lnTo>
                    <a:lnTo>
                      <a:pt x="15221" y="4526"/>
                    </a:lnTo>
                    <a:lnTo>
                      <a:pt x="15002" y="4334"/>
                    </a:lnTo>
                    <a:lnTo>
                      <a:pt x="14782" y="4169"/>
                    </a:lnTo>
                    <a:lnTo>
                      <a:pt x="14536" y="4005"/>
                    </a:lnTo>
                    <a:lnTo>
                      <a:pt x="14289" y="3868"/>
                    </a:lnTo>
                    <a:lnTo>
                      <a:pt x="14289" y="3621"/>
                    </a:lnTo>
                    <a:lnTo>
                      <a:pt x="14261" y="3347"/>
                    </a:lnTo>
                    <a:lnTo>
                      <a:pt x="14206" y="3072"/>
                    </a:lnTo>
                    <a:lnTo>
                      <a:pt x="14097" y="2771"/>
                    </a:lnTo>
                    <a:lnTo>
                      <a:pt x="13987" y="2497"/>
                    </a:lnTo>
                    <a:lnTo>
                      <a:pt x="13850" y="2222"/>
                    </a:lnTo>
                    <a:lnTo>
                      <a:pt x="13685" y="1948"/>
                    </a:lnTo>
                    <a:lnTo>
                      <a:pt x="13493" y="1701"/>
                    </a:lnTo>
                    <a:lnTo>
                      <a:pt x="13301" y="1454"/>
                    </a:lnTo>
                    <a:lnTo>
                      <a:pt x="13082" y="1208"/>
                    </a:lnTo>
                    <a:lnTo>
                      <a:pt x="12863" y="988"/>
                    </a:lnTo>
                    <a:lnTo>
                      <a:pt x="12643" y="796"/>
                    </a:lnTo>
                    <a:lnTo>
                      <a:pt x="12396" y="632"/>
                    </a:lnTo>
                    <a:lnTo>
                      <a:pt x="12150" y="467"/>
                    </a:lnTo>
                    <a:lnTo>
                      <a:pt x="11903" y="357"/>
                    </a:lnTo>
                    <a:lnTo>
                      <a:pt x="11656" y="275"/>
                    </a:lnTo>
                    <a:lnTo>
                      <a:pt x="10916" y="111"/>
                    </a:lnTo>
                    <a:lnTo>
                      <a:pt x="10312" y="28"/>
                    </a:lnTo>
                    <a:lnTo>
                      <a:pt x="9791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2"/>
              <p:cNvSpPr/>
              <p:nvPr/>
            </p:nvSpPr>
            <p:spPr>
              <a:xfrm>
                <a:off x="9296700" y="4028250"/>
                <a:ext cx="447050" cy="252325"/>
              </a:xfrm>
              <a:custGeom>
                <a:avLst/>
                <a:gdLst/>
                <a:ahLst/>
                <a:cxnLst/>
                <a:rect l="l" t="t" r="r" b="b"/>
                <a:pathLst>
                  <a:path w="17882" h="10093" extrusionOk="0">
                    <a:moveTo>
                      <a:pt x="5321" y="0"/>
                    </a:moveTo>
                    <a:lnTo>
                      <a:pt x="5513" y="4937"/>
                    </a:lnTo>
                    <a:lnTo>
                      <a:pt x="5020" y="5019"/>
                    </a:lnTo>
                    <a:lnTo>
                      <a:pt x="4553" y="5129"/>
                    </a:lnTo>
                    <a:lnTo>
                      <a:pt x="4142" y="5238"/>
                    </a:lnTo>
                    <a:lnTo>
                      <a:pt x="3731" y="5375"/>
                    </a:lnTo>
                    <a:lnTo>
                      <a:pt x="3374" y="5540"/>
                    </a:lnTo>
                    <a:lnTo>
                      <a:pt x="3018" y="5705"/>
                    </a:lnTo>
                    <a:lnTo>
                      <a:pt x="2688" y="5869"/>
                    </a:lnTo>
                    <a:lnTo>
                      <a:pt x="2387" y="6061"/>
                    </a:lnTo>
                    <a:lnTo>
                      <a:pt x="2113" y="6253"/>
                    </a:lnTo>
                    <a:lnTo>
                      <a:pt x="1866" y="6472"/>
                    </a:lnTo>
                    <a:lnTo>
                      <a:pt x="1646" y="6664"/>
                    </a:lnTo>
                    <a:lnTo>
                      <a:pt x="1427" y="6884"/>
                    </a:lnTo>
                    <a:lnTo>
                      <a:pt x="1070" y="7350"/>
                    </a:lnTo>
                    <a:lnTo>
                      <a:pt x="769" y="7789"/>
                    </a:lnTo>
                    <a:lnTo>
                      <a:pt x="522" y="8228"/>
                    </a:lnTo>
                    <a:lnTo>
                      <a:pt x="330" y="8639"/>
                    </a:lnTo>
                    <a:lnTo>
                      <a:pt x="220" y="9023"/>
                    </a:lnTo>
                    <a:lnTo>
                      <a:pt x="111" y="9352"/>
                    </a:lnTo>
                    <a:lnTo>
                      <a:pt x="56" y="9654"/>
                    </a:lnTo>
                    <a:lnTo>
                      <a:pt x="28" y="9873"/>
                    </a:lnTo>
                    <a:lnTo>
                      <a:pt x="1" y="10038"/>
                    </a:lnTo>
                    <a:lnTo>
                      <a:pt x="17882" y="10092"/>
                    </a:lnTo>
                    <a:lnTo>
                      <a:pt x="17470" y="1481"/>
                    </a:lnTo>
                    <a:lnTo>
                      <a:pt x="53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9364575" y="4156450"/>
                <a:ext cx="658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2634" h="1400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1" y="56"/>
                    </a:lnTo>
                    <a:lnTo>
                      <a:pt x="28" y="83"/>
                    </a:lnTo>
                    <a:lnTo>
                      <a:pt x="687" y="385"/>
                    </a:lnTo>
                    <a:lnTo>
                      <a:pt x="1317" y="686"/>
                    </a:lnTo>
                    <a:lnTo>
                      <a:pt x="1948" y="1043"/>
                    </a:lnTo>
                    <a:lnTo>
                      <a:pt x="2579" y="1399"/>
                    </a:lnTo>
                    <a:lnTo>
                      <a:pt x="2634" y="1399"/>
                    </a:lnTo>
                    <a:lnTo>
                      <a:pt x="2634" y="1372"/>
                    </a:lnTo>
                    <a:lnTo>
                      <a:pt x="2606" y="1344"/>
                    </a:lnTo>
                    <a:lnTo>
                      <a:pt x="2003" y="961"/>
                    </a:lnTo>
                    <a:lnTo>
                      <a:pt x="1372" y="631"/>
                    </a:lnTo>
                    <a:lnTo>
                      <a:pt x="714" y="302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9394075" y="4146850"/>
                <a:ext cx="589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427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2304" y="1427"/>
                    </a:lnTo>
                    <a:lnTo>
                      <a:pt x="2359" y="1427"/>
                    </a:lnTo>
                    <a:lnTo>
                      <a:pt x="2359" y="1399"/>
                    </a:lnTo>
                    <a:lnTo>
                      <a:pt x="2359" y="137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9963800" y="2335475"/>
                <a:ext cx="159775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6391" h="7707" extrusionOk="0">
                    <a:moveTo>
                      <a:pt x="6391" y="0"/>
                    </a:moveTo>
                    <a:lnTo>
                      <a:pt x="1" y="2441"/>
                    </a:lnTo>
                    <a:lnTo>
                      <a:pt x="1" y="7707"/>
                    </a:lnTo>
                    <a:lnTo>
                      <a:pt x="6391" y="7707"/>
                    </a:lnTo>
                    <a:lnTo>
                      <a:pt x="6391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extrusionOk="0">
                    <a:moveTo>
                      <a:pt x="5375" y="1"/>
                    </a:moveTo>
                    <a:lnTo>
                      <a:pt x="4827" y="55"/>
                    </a:lnTo>
                    <a:lnTo>
                      <a:pt x="4306" y="110"/>
                    </a:lnTo>
                    <a:lnTo>
                      <a:pt x="3785" y="193"/>
                    </a:lnTo>
                    <a:lnTo>
                      <a:pt x="3319" y="330"/>
                    </a:lnTo>
                    <a:lnTo>
                      <a:pt x="2880" y="494"/>
                    </a:lnTo>
                    <a:lnTo>
                      <a:pt x="2441" y="686"/>
                    </a:lnTo>
                    <a:lnTo>
                      <a:pt x="2057" y="933"/>
                    </a:lnTo>
                    <a:lnTo>
                      <a:pt x="1701" y="1207"/>
                    </a:lnTo>
                    <a:lnTo>
                      <a:pt x="1399" y="1509"/>
                    </a:lnTo>
                    <a:lnTo>
                      <a:pt x="1125" y="1838"/>
                    </a:lnTo>
                    <a:lnTo>
                      <a:pt x="878" y="2222"/>
                    </a:lnTo>
                    <a:lnTo>
                      <a:pt x="658" y="2633"/>
                    </a:lnTo>
                    <a:lnTo>
                      <a:pt x="494" y="3072"/>
                    </a:lnTo>
                    <a:lnTo>
                      <a:pt x="384" y="3566"/>
                    </a:lnTo>
                    <a:lnTo>
                      <a:pt x="302" y="4114"/>
                    </a:lnTo>
                    <a:lnTo>
                      <a:pt x="110" y="5952"/>
                    </a:lnTo>
                    <a:lnTo>
                      <a:pt x="28" y="7460"/>
                    </a:lnTo>
                    <a:lnTo>
                      <a:pt x="0" y="8749"/>
                    </a:lnTo>
                    <a:lnTo>
                      <a:pt x="0" y="9873"/>
                    </a:lnTo>
                    <a:lnTo>
                      <a:pt x="0" y="10257"/>
                    </a:lnTo>
                    <a:lnTo>
                      <a:pt x="28" y="10641"/>
                    </a:lnTo>
                    <a:lnTo>
                      <a:pt x="82" y="10998"/>
                    </a:lnTo>
                    <a:lnTo>
                      <a:pt x="165" y="11327"/>
                    </a:lnTo>
                    <a:lnTo>
                      <a:pt x="247" y="11629"/>
                    </a:lnTo>
                    <a:lnTo>
                      <a:pt x="357" y="11930"/>
                    </a:lnTo>
                    <a:lnTo>
                      <a:pt x="466" y="12204"/>
                    </a:lnTo>
                    <a:lnTo>
                      <a:pt x="604" y="12451"/>
                    </a:lnTo>
                    <a:lnTo>
                      <a:pt x="741" y="12698"/>
                    </a:lnTo>
                    <a:lnTo>
                      <a:pt x="878" y="12917"/>
                    </a:lnTo>
                    <a:lnTo>
                      <a:pt x="1207" y="13329"/>
                    </a:lnTo>
                    <a:lnTo>
                      <a:pt x="1563" y="13658"/>
                    </a:lnTo>
                    <a:lnTo>
                      <a:pt x="1920" y="13932"/>
                    </a:lnTo>
                    <a:lnTo>
                      <a:pt x="2304" y="14179"/>
                    </a:lnTo>
                    <a:lnTo>
                      <a:pt x="2633" y="14371"/>
                    </a:lnTo>
                    <a:lnTo>
                      <a:pt x="2962" y="14508"/>
                    </a:lnTo>
                    <a:lnTo>
                      <a:pt x="3264" y="14618"/>
                    </a:lnTo>
                    <a:lnTo>
                      <a:pt x="3702" y="14755"/>
                    </a:lnTo>
                    <a:lnTo>
                      <a:pt x="3867" y="14782"/>
                    </a:lnTo>
                    <a:lnTo>
                      <a:pt x="4553" y="14782"/>
                    </a:lnTo>
                    <a:lnTo>
                      <a:pt x="5183" y="14727"/>
                    </a:lnTo>
                    <a:lnTo>
                      <a:pt x="5759" y="14673"/>
                    </a:lnTo>
                    <a:lnTo>
                      <a:pt x="6308" y="14563"/>
                    </a:lnTo>
                    <a:lnTo>
                      <a:pt x="6829" y="14426"/>
                    </a:lnTo>
                    <a:lnTo>
                      <a:pt x="7295" y="14234"/>
                    </a:lnTo>
                    <a:lnTo>
                      <a:pt x="7734" y="14042"/>
                    </a:lnTo>
                    <a:lnTo>
                      <a:pt x="8145" y="13850"/>
                    </a:lnTo>
                    <a:lnTo>
                      <a:pt x="8502" y="13603"/>
                    </a:lnTo>
                    <a:lnTo>
                      <a:pt x="8831" y="13356"/>
                    </a:lnTo>
                    <a:lnTo>
                      <a:pt x="9133" y="13082"/>
                    </a:lnTo>
                    <a:lnTo>
                      <a:pt x="9407" y="12808"/>
                    </a:lnTo>
                    <a:lnTo>
                      <a:pt x="9654" y="12506"/>
                    </a:lnTo>
                    <a:lnTo>
                      <a:pt x="9873" y="12204"/>
                    </a:lnTo>
                    <a:lnTo>
                      <a:pt x="10065" y="11903"/>
                    </a:lnTo>
                    <a:lnTo>
                      <a:pt x="10257" y="11601"/>
                    </a:lnTo>
                    <a:lnTo>
                      <a:pt x="10394" y="11299"/>
                    </a:lnTo>
                    <a:lnTo>
                      <a:pt x="10531" y="10998"/>
                    </a:lnTo>
                    <a:lnTo>
                      <a:pt x="10723" y="10394"/>
                    </a:lnTo>
                    <a:lnTo>
                      <a:pt x="10888" y="9846"/>
                    </a:lnTo>
                    <a:lnTo>
                      <a:pt x="10970" y="9325"/>
                    </a:lnTo>
                    <a:lnTo>
                      <a:pt x="11025" y="8914"/>
                    </a:lnTo>
                    <a:lnTo>
                      <a:pt x="11025" y="8584"/>
                    </a:lnTo>
                    <a:lnTo>
                      <a:pt x="11052" y="8310"/>
                    </a:lnTo>
                    <a:lnTo>
                      <a:pt x="11409" y="5266"/>
                    </a:lnTo>
                    <a:lnTo>
                      <a:pt x="11464" y="4690"/>
                    </a:lnTo>
                    <a:lnTo>
                      <a:pt x="11436" y="4142"/>
                    </a:lnTo>
                    <a:lnTo>
                      <a:pt x="11354" y="3621"/>
                    </a:lnTo>
                    <a:lnTo>
                      <a:pt x="11244" y="3127"/>
                    </a:lnTo>
                    <a:lnTo>
                      <a:pt x="11052" y="2688"/>
                    </a:lnTo>
                    <a:lnTo>
                      <a:pt x="10833" y="2277"/>
                    </a:lnTo>
                    <a:lnTo>
                      <a:pt x="10559" y="1893"/>
                    </a:lnTo>
                    <a:lnTo>
                      <a:pt x="10257" y="1536"/>
                    </a:lnTo>
                    <a:lnTo>
                      <a:pt x="9873" y="1235"/>
                    </a:lnTo>
                    <a:lnTo>
                      <a:pt x="9489" y="960"/>
                    </a:lnTo>
                    <a:lnTo>
                      <a:pt x="9050" y="714"/>
                    </a:lnTo>
                    <a:lnTo>
                      <a:pt x="8557" y="494"/>
                    </a:lnTo>
                    <a:lnTo>
                      <a:pt x="8036" y="330"/>
                    </a:lnTo>
                    <a:lnTo>
                      <a:pt x="7487" y="193"/>
                    </a:lnTo>
                    <a:lnTo>
                      <a:pt x="6911" y="83"/>
                    </a:lnTo>
                    <a:lnTo>
                      <a:pt x="6280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fill="none" extrusionOk="0">
                    <a:moveTo>
                      <a:pt x="3867" y="14782"/>
                    </a:moveTo>
                    <a:lnTo>
                      <a:pt x="3867" y="14782"/>
                    </a:lnTo>
                    <a:lnTo>
                      <a:pt x="3702" y="14755"/>
                    </a:lnTo>
                    <a:lnTo>
                      <a:pt x="3264" y="14618"/>
                    </a:lnTo>
                    <a:lnTo>
                      <a:pt x="2962" y="14508"/>
                    </a:lnTo>
                    <a:lnTo>
                      <a:pt x="2633" y="14371"/>
                    </a:lnTo>
                    <a:lnTo>
                      <a:pt x="2304" y="14179"/>
                    </a:lnTo>
                    <a:lnTo>
                      <a:pt x="1920" y="13932"/>
                    </a:lnTo>
                    <a:lnTo>
                      <a:pt x="1563" y="13658"/>
                    </a:lnTo>
                    <a:lnTo>
                      <a:pt x="1207" y="13329"/>
                    </a:lnTo>
                    <a:lnTo>
                      <a:pt x="878" y="12917"/>
                    </a:lnTo>
                    <a:lnTo>
                      <a:pt x="741" y="12698"/>
                    </a:lnTo>
                    <a:lnTo>
                      <a:pt x="604" y="12451"/>
                    </a:lnTo>
                    <a:lnTo>
                      <a:pt x="466" y="12204"/>
                    </a:lnTo>
                    <a:lnTo>
                      <a:pt x="357" y="11930"/>
                    </a:lnTo>
                    <a:lnTo>
                      <a:pt x="247" y="11629"/>
                    </a:lnTo>
                    <a:lnTo>
                      <a:pt x="165" y="11327"/>
                    </a:lnTo>
                    <a:lnTo>
                      <a:pt x="82" y="10998"/>
                    </a:lnTo>
                    <a:lnTo>
                      <a:pt x="28" y="10641"/>
                    </a:lnTo>
                    <a:lnTo>
                      <a:pt x="0" y="10257"/>
                    </a:lnTo>
                    <a:lnTo>
                      <a:pt x="0" y="9873"/>
                    </a:lnTo>
                    <a:lnTo>
                      <a:pt x="0" y="9873"/>
                    </a:lnTo>
                    <a:lnTo>
                      <a:pt x="0" y="8749"/>
                    </a:lnTo>
                    <a:lnTo>
                      <a:pt x="28" y="7460"/>
                    </a:lnTo>
                    <a:lnTo>
                      <a:pt x="110" y="5952"/>
                    </a:lnTo>
                    <a:lnTo>
                      <a:pt x="302" y="4114"/>
                    </a:lnTo>
                    <a:lnTo>
                      <a:pt x="302" y="4114"/>
                    </a:lnTo>
                    <a:lnTo>
                      <a:pt x="384" y="3566"/>
                    </a:lnTo>
                    <a:lnTo>
                      <a:pt x="494" y="3072"/>
                    </a:lnTo>
                    <a:lnTo>
                      <a:pt x="658" y="2633"/>
                    </a:lnTo>
                    <a:lnTo>
                      <a:pt x="878" y="2222"/>
                    </a:lnTo>
                    <a:lnTo>
                      <a:pt x="1125" y="1838"/>
                    </a:lnTo>
                    <a:lnTo>
                      <a:pt x="1399" y="1509"/>
                    </a:lnTo>
                    <a:lnTo>
                      <a:pt x="1701" y="1207"/>
                    </a:lnTo>
                    <a:lnTo>
                      <a:pt x="2057" y="933"/>
                    </a:lnTo>
                    <a:lnTo>
                      <a:pt x="2441" y="686"/>
                    </a:lnTo>
                    <a:lnTo>
                      <a:pt x="2880" y="494"/>
                    </a:lnTo>
                    <a:lnTo>
                      <a:pt x="3319" y="330"/>
                    </a:lnTo>
                    <a:lnTo>
                      <a:pt x="3785" y="193"/>
                    </a:lnTo>
                    <a:lnTo>
                      <a:pt x="4306" y="110"/>
                    </a:lnTo>
                    <a:lnTo>
                      <a:pt x="4827" y="55"/>
                    </a:lnTo>
                    <a:lnTo>
                      <a:pt x="5375" y="1"/>
                    </a:lnTo>
                    <a:lnTo>
                      <a:pt x="5979" y="1"/>
                    </a:lnTo>
                    <a:lnTo>
                      <a:pt x="6280" y="1"/>
                    </a:lnTo>
                    <a:lnTo>
                      <a:pt x="6280" y="1"/>
                    </a:lnTo>
                    <a:lnTo>
                      <a:pt x="6911" y="83"/>
                    </a:lnTo>
                    <a:lnTo>
                      <a:pt x="7487" y="193"/>
                    </a:lnTo>
                    <a:lnTo>
                      <a:pt x="8036" y="330"/>
                    </a:lnTo>
                    <a:lnTo>
                      <a:pt x="8557" y="494"/>
                    </a:lnTo>
                    <a:lnTo>
                      <a:pt x="9050" y="714"/>
                    </a:lnTo>
                    <a:lnTo>
                      <a:pt x="9489" y="960"/>
                    </a:lnTo>
                    <a:lnTo>
                      <a:pt x="9873" y="1235"/>
                    </a:lnTo>
                    <a:lnTo>
                      <a:pt x="10257" y="1536"/>
                    </a:lnTo>
                    <a:lnTo>
                      <a:pt x="10559" y="1893"/>
                    </a:lnTo>
                    <a:lnTo>
                      <a:pt x="10833" y="2277"/>
                    </a:lnTo>
                    <a:lnTo>
                      <a:pt x="11052" y="2688"/>
                    </a:lnTo>
                    <a:lnTo>
                      <a:pt x="11244" y="3127"/>
                    </a:lnTo>
                    <a:lnTo>
                      <a:pt x="11354" y="3621"/>
                    </a:lnTo>
                    <a:lnTo>
                      <a:pt x="11436" y="4142"/>
                    </a:lnTo>
                    <a:lnTo>
                      <a:pt x="11464" y="4690"/>
                    </a:lnTo>
                    <a:lnTo>
                      <a:pt x="11409" y="5266"/>
                    </a:lnTo>
                    <a:lnTo>
                      <a:pt x="11052" y="8310"/>
                    </a:lnTo>
                    <a:lnTo>
                      <a:pt x="11052" y="8310"/>
                    </a:lnTo>
                    <a:lnTo>
                      <a:pt x="11025" y="8584"/>
                    </a:lnTo>
                    <a:lnTo>
                      <a:pt x="11025" y="8914"/>
                    </a:lnTo>
                    <a:lnTo>
                      <a:pt x="10970" y="9325"/>
                    </a:lnTo>
                    <a:lnTo>
                      <a:pt x="10888" y="9846"/>
                    </a:lnTo>
                    <a:lnTo>
                      <a:pt x="10723" y="10394"/>
                    </a:lnTo>
                    <a:lnTo>
                      <a:pt x="10531" y="10998"/>
                    </a:lnTo>
                    <a:lnTo>
                      <a:pt x="10394" y="11299"/>
                    </a:lnTo>
                    <a:lnTo>
                      <a:pt x="10257" y="11601"/>
                    </a:lnTo>
                    <a:lnTo>
                      <a:pt x="10065" y="11903"/>
                    </a:lnTo>
                    <a:lnTo>
                      <a:pt x="9873" y="12204"/>
                    </a:lnTo>
                    <a:lnTo>
                      <a:pt x="9654" y="12506"/>
                    </a:lnTo>
                    <a:lnTo>
                      <a:pt x="9407" y="12808"/>
                    </a:lnTo>
                    <a:lnTo>
                      <a:pt x="9133" y="13082"/>
                    </a:lnTo>
                    <a:lnTo>
                      <a:pt x="8831" y="13356"/>
                    </a:lnTo>
                    <a:lnTo>
                      <a:pt x="8502" y="13603"/>
                    </a:lnTo>
                    <a:lnTo>
                      <a:pt x="8145" y="13850"/>
                    </a:lnTo>
                    <a:lnTo>
                      <a:pt x="7734" y="14042"/>
                    </a:lnTo>
                    <a:lnTo>
                      <a:pt x="7295" y="14234"/>
                    </a:lnTo>
                    <a:lnTo>
                      <a:pt x="6829" y="14426"/>
                    </a:lnTo>
                    <a:lnTo>
                      <a:pt x="6308" y="14563"/>
                    </a:lnTo>
                    <a:lnTo>
                      <a:pt x="5759" y="14673"/>
                    </a:lnTo>
                    <a:lnTo>
                      <a:pt x="5183" y="14727"/>
                    </a:lnTo>
                    <a:lnTo>
                      <a:pt x="4553" y="14782"/>
                    </a:lnTo>
                    <a:lnTo>
                      <a:pt x="3867" y="1478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9889775" y="224427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411" y="1"/>
                    </a:moveTo>
                    <a:lnTo>
                      <a:pt x="329" y="28"/>
                    </a:lnTo>
                    <a:lnTo>
                      <a:pt x="247" y="56"/>
                    </a:lnTo>
                    <a:lnTo>
                      <a:pt x="165" y="111"/>
                    </a:lnTo>
                    <a:lnTo>
                      <a:pt x="110" y="165"/>
                    </a:lnTo>
                    <a:lnTo>
                      <a:pt x="55" y="248"/>
                    </a:lnTo>
                    <a:lnTo>
                      <a:pt x="27" y="303"/>
                    </a:lnTo>
                    <a:lnTo>
                      <a:pt x="0" y="412"/>
                    </a:lnTo>
                    <a:lnTo>
                      <a:pt x="27" y="495"/>
                    </a:lnTo>
                    <a:lnTo>
                      <a:pt x="27" y="577"/>
                    </a:lnTo>
                    <a:lnTo>
                      <a:pt x="82" y="659"/>
                    </a:lnTo>
                    <a:lnTo>
                      <a:pt x="137" y="714"/>
                    </a:lnTo>
                    <a:lnTo>
                      <a:pt x="192" y="769"/>
                    </a:lnTo>
                    <a:lnTo>
                      <a:pt x="274" y="824"/>
                    </a:lnTo>
                    <a:lnTo>
                      <a:pt x="357" y="851"/>
                    </a:lnTo>
                    <a:lnTo>
                      <a:pt x="439" y="879"/>
                    </a:lnTo>
                    <a:lnTo>
                      <a:pt x="549" y="879"/>
                    </a:lnTo>
                    <a:lnTo>
                      <a:pt x="631" y="851"/>
                    </a:lnTo>
                    <a:lnTo>
                      <a:pt x="713" y="824"/>
                    </a:lnTo>
                    <a:lnTo>
                      <a:pt x="795" y="769"/>
                    </a:lnTo>
                    <a:lnTo>
                      <a:pt x="850" y="714"/>
                    </a:lnTo>
                    <a:lnTo>
                      <a:pt x="878" y="632"/>
                    </a:lnTo>
                    <a:lnTo>
                      <a:pt x="932" y="549"/>
                    </a:lnTo>
                    <a:lnTo>
                      <a:pt x="932" y="467"/>
                    </a:lnTo>
                    <a:lnTo>
                      <a:pt x="932" y="385"/>
                    </a:lnTo>
                    <a:lnTo>
                      <a:pt x="905" y="303"/>
                    </a:lnTo>
                    <a:lnTo>
                      <a:pt x="878" y="220"/>
                    </a:lnTo>
                    <a:lnTo>
                      <a:pt x="823" y="138"/>
                    </a:lnTo>
                    <a:lnTo>
                      <a:pt x="740" y="83"/>
                    </a:lnTo>
                    <a:lnTo>
                      <a:pt x="686" y="56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9996725" y="225182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384" y="1"/>
                    </a:moveTo>
                    <a:lnTo>
                      <a:pt x="302" y="28"/>
                    </a:lnTo>
                    <a:lnTo>
                      <a:pt x="220" y="55"/>
                    </a:lnTo>
                    <a:lnTo>
                      <a:pt x="165" y="110"/>
                    </a:lnTo>
                    <a:lnTo>
                      <a:pt x="82" y="165"/>
                    </a:lnTo>
                    <a:lnTo>
                      <a:pt x="55" y="220"/>
                    </a:lnTo>
                    <a:lnTo>
                      <a:pt x="28" y="302"/>
                    </a:lnTo>
                    <a:lnTo>
                      <a:pt x="0" y="385"/>
                    </a:lnTo>
                    <a:lnTo>
                      <a:pt x="0" y="494"/>
                    </a:lnTo>
                    <a:lnTo>
                      <a:pt x="28" y="577"/>
                    </a:lnTo>
                    <a:lnTo>
                      <a:pt x="55" y="659"/>
                    </a:lnTo>
                    <a:lnTo>
                      <a:pt x="110" y="714"/>
                    </a:lnTo>
                    <a:lnTo>
                      <a:pt x="192" y="769"/>
                    </a:lnTo>
                    <a:lnTo>
                      <a:pt x="274" y="823"/>
                    </a:lnTo>
                    <a:lnTo>
                      <a:pt x="357" y="851"/>
                    </a:lnTo>
                    <a:lnTo>
                      <a:pt x="439" y="878"/>
                    </a:lnTo>
                    <a:lnTo>
                      <a:pt x="521" y="851"/>
                    </a:lnTo>
                    <a:lnTo>
                      <a:pt x="631" y="851"/>
                    </a:lnTo>
                    <a:lnTo>
                      <a:pt x="713" y="823"/>
                    </a:lnTo>
                    <a:lnTo>
                      <a:pt x="768" y="769"/>
                    </a:lnTo>
                    <a:lnTo>
                      <a:pt x="823" y="714"/>
                    </a:lnTo>
                    <a:lnTo>
                      <a:pt x="878" y="631"/>
                    </a:lnTo>
                    <a:lnTo>
                      <a:pt x="905" y="549"/>
                    </a:lnTo>
                    <a:lnTo>
                      <a:pt x="933" y="467"/>
                    </a:lnTo>
                    <a:lnTo>
                      <a:pt x="933" y="385"/>
                    </a:lnTo>
                    <a:lnTo>
                      <a:pt x="905" y="302"/>
                    </a:lnTo>
                    <a:lnTo>
                      <a:pt x="850" y="220"/>
                    </a:lnTo>
                    <a:lnTo>
                      <a:pt x="796" y="138"/>
                    </a:lnTo>
                    <a:lnTo>
                      <a:pt x="741" y="83"/>
                    </a:lnTo>
                    <a:lnTo>
                      <a:pt x="658" y="28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10007700" y="2221650"/>
                <a:ext cx="37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48" fill="none" extrusionOk="0">
                    <a:moveTo>
                      <a:pt x="1508" y="248"/>
                    </a:moveTo>
                    <a:lnTo>
                      <a:pt x="1508" y="248"/>
                    </a:lnTo>
                    <a:lnTo>
                      <a:pt x="1344" y="165"/>
                    </a:lnTo>
                    <a:lnTo>
                      <a:pt x="1152" y="83"/>
                    </a:lnTo>
                    <a:lnTo>
                      <a:pt x="960" y="28"/>
                    </a:lnTo>
                    <a:lnTo>
                      <a:pt x="768" y="1"/>
                    </a:lnTo>
                    <a:lnTo>
                      <a:pt x="576" y="28"/>
                    </a:lnTo>
                    <a:lnTo>
                      <a:pt x="384" y="56"/>
                    </a:lnTo>
                    <a:lnTo>
                      <a:pt x="192" y="111"/>
                    </a:lnTo>
                    <a:lnTo>
                      <a:pt x="0" y="193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9888400" y="2217550"/>
                <a:ext cx="3705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220" fill="none" extrusionOk="0">
                    <a:moveTo>
                      <a:pt x="1481" y="220"/>
                    </a:moveTo>
                    <a:lnTo>
                      <a:pt x="1481" y="220"/>
                    </a:lnTo>
                    <a:lnTo>
                      <a:pt x="1317" y="138"/>
                    </a:lnTo>
                    <a:lnTo>
                      <a:pt x="1125" y="55"/>
                    </a:lnTo>
                    <a:lnTo>
                      <a:pt x="933" y="0"/>
                    </a:lnTo>
                    <a:lnTo>
                      <a:pt x="741" y="0"/>
                    </a:lnTo>
                    <a:lnTo>
                      <a:pt x="549" y="0"/>
                    </a:lnTo>
                    <a:lnTo>
                      <a:pt x="357" y="28"/>
                    </a:lnTo>
                    <a:lnTo>
                      <a:pt x="165" y="83"/>
                    </a:lnTo>
                    <a:lnTo>
                      <a:pt x="0" y="165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9898000" y="2179150"/>
                <a:ext cx="301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56" fill="none" extrusionOk="0">
                    <a:moveTo>
                      <a:pt x="1207" y="55"/>
                    </a:moveTo>
                    <a:lnTo>
                      <a:pt x="1207" y="55"/>
                    </a:lnTo>
                    <a:lnTo>
                      <a:pt x="905" y="28"/>
                    </a:lnTo>
                    <a:lnTo>
                      <a:pt x="603" y="1"/>
                    </a:lnTo>
                    <a:lnTo>
                      <a:pt x="302" y="28"/>
                    </a:lnTo>
                    <a:lnTo>
                      <a:pt x="0" y="55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10013850" y="2190800"/>
                <a:ext cx="308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6" fill="none" extrusionOk="0">
                    <a:moveTo>
                      <a:pt x="1235" y="56"/>
                    </a:moveTo>
                    <a:lnTo>
                      <a:pt x="1235" y="56"/>
                    </a:lnTo>
                    <a:lnTo>
                      <a:pt x="933" y="28"/>
                    </a:lnTo>
                    <a:lnTo>
                      <a:pt x="632" y="1"/>
                    </a:lnTo>
                    <a:lnTo>
                      <a:pt x="302" y="28"/>
                    </a:lnTo>
                    <a:lnTo>
                      <a:pt x="1" y="56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2"/>
              <p:cNvSpPr/>
              <p:nvPr/>
            </p:nvSpPr>
            <p:spPr>
              <a:xfrm>
                <a:off x="10110525" y="2262100"/>
                <a:ext cx="66525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3210" extrusionOk="0">
                    <a:moveTo>
                      <a:pt x="1015" y="1"/>
                    </a:moveTo>
                    <a:lnTo>
                      <a:pt x="823" y="56"/>
                    </a:lnTo>
                    <a:lnTo>
                      <a:pt x="604" y="111"/>
                    </a:lnTo>
                    <a:lnTo>
                      <a:pt x="412" y="193"/>
                    </a:lnTo>
                    <a:lnTo>
                      <a:pt x="220" y="275"/>
                    </a:lnTo>
                    <a:lnTo>
                      <a:pt x="1" y="2990"/>
                    </a:lnTo>
                    <a:lnTo>
                      <a:pt x="193" y="3073"/>
                    </a:lnTo>
                    <a:lnTo>
                      <a:pt x="412" y="3155"/>
                    </a:lnTo>
                    <a:lnTo>
                      <a:pt x="631" y="3210"/>
                    </a:lnTo>
                    <a:lnTo>
                      <a:pt x="1070" y="3210"/>
                    </a:lnTo>
                    <a:lnTo>
                      <a:pt x="1290" y="3182"/>
                    </a:lnTo>
                    <a:lnTo>
                      <a:pt x="1482" y="3127"/>
                    </a:lnTo>
                    <a:lnTo>
                      <a:pt x="1701" y="3045"/>
                    </a:lnTo>
                    <a:lnTo>
                      <a:pt x="1893" y="2935"/>
                    </a:lnTo>
                    <a:lnTo>
                      <a:pt x="2058" y="2798"/>
                    </a:lnTo>
                    <a:lnTo>
                      <a:pt x="2222" y="2661"/>
                    </a:lnTo>
                    <a:lnTo>
                      <a:pt x="2359" y="2469"/>
                    </a:lnTo>
                    <a:lnTo>
                      <a:pt x="2469" y="2277"/>
                    </a:lnTo>
                    <a:lnTo>
                      <a:pt x="2579" y="2058"/>
                    </a:lnTo>
                    <a:lnTo>
                      <a:pt x="2633" y="1838"/>
                    </a:lnTo>
                    <a:lnTo>
                      <a:pt x="2661" y="1619"/>
                    </a:lnTo>
                    <a:lnTo>
                      <a:pt x="2661" y="1400"/>
                    </a:lnTo>
                    <a:lnTo>
                      <a:pt x="2633" y="1153"/>
                    </a:lnTo>
                    <a:lnTo>
                      <a:pt x="2579" y="933"/>
                    </a:lnTo>
                    <a:lnTo>
                      <a:pt x="2469" y="741"/>
                    </a:lnTo>
                    <a:lnTo>
                      <a:pt x="2359" y="549"/>
                    </a:lnTo>
                    <a:lnTo>
                      <a:pt x="2195" y="385"/>
                    </a:lnTo>
                    <a:lnTo>
                      <a:pt x="2030" y="220"/>
                    </a:lnTo>
                    <a:lnTo>
                      <a:pt x="1838" y="111"/>
                    </a:lnTo>
                    <a:lnTo>
                      <a:pt x="1646" y="56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2"/>
              <p:cNvSpPr/>
              <p:nvPr/>
            </p:nvSpPr>
            <p:spPr>
              <a:xfrm>
                <a:off x="10126975" y="2287475"/>
                <a:ext cx="315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687" fill="none" extrusionOk="0">
                    <a:moveTo>
                      <a:pt x="1" y="686"/>
                    </a:moveTo>
                    <a:lnTo>
                      <a:pt x="1" y="686"/>
                    </a:lnTo>
                    <a:lnTo>
                      <a:pt x="56" y="522"/>
                    </a:lnTo>
                    <a:lnTo>
                      <a:pt x="138" y="385"/>
                    </a:lnTo>
                    <a:lnTo>
                      <a:pt x="275" y="248"/>
                    </a:lnTo>
                    <a:lnTo>
                      <a:pt x="440" y="138"/>
                    </a:lnTo>
                    <a:lnTo>
                      <a:pt x="632" y="56"/>
                    </a:lnTo>
                    <a:lnTo>
                      <a:pt x="824" y="1"/>
                    </a:lnTo>
                    <a:lnTo>
                      <a:pt x="1043" y="28"/>
                    </a:lnTo>
                    <a:lnTo>
                      <a:pt x="1262" y="110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2"/>
              <p:cNvSpPr/>
              <p:nvPr/>
            </p:nvSpPr>
            <p:spPr>
              <a:xfrm>
                <a:off x="9959000" y="2415700"/>
                <a:ext cx="80250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1070" fill="none" extrusionOk="0">
                    <a:moveTo>
                      <a:pt x="1" y="1042"/>
                    </a:moveTo>
                    <a:lnTo>
                      <a:pt x="1" y="1042"/>
                    </a:lnTo>
                    <a:lnTo>
                      <a:pt x="440" y="1070"/>
                    </a:lnTo>
                    <a:lnTo>
                      <a:pt x="851" y="1042"/>
                    </a:lnTo>
                    <a:lnTo>
                      <a:pt x="1290" y="987"/>
                    </a:lnTo>
                    <a:lnTo>
                      <a:pt x="1701" y="878"/>
                    </a:lnTo>
                    <a:lnTo>
                      <a:pt x="2113" y="713"/>
                    </a:lnTo>
                    <a:lnTo>
                      <a:pt x="2496" y="521"/>
                    </a:lnTo>
                    <a:lnTo>
                      <a:pt x="2880" y="302"/>
                    </a:lnTo>
                    <a:lnTo>
                      <a:pt x="3210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2"/>
              <p:cNvSpPr/>
              <p:nvPr/>
            </p:nvSpPr>
            <p:spPr>
              <a:xfrm>
                <a:off x="9932950" y="2249775"/>
                <a:ext cx="25400" cy="65850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2634" extrusionOk="0">
                    <a:moveTo>
                      <a:pt x="961" y="0"/>
                    </a:moveTo>
                    <a:lnTo>
                      <a:pt x="933" y="28"/>
                    </a:lnTo>
                    <a:lnTo>
                      <a:pt x="741" y="1015"/>
                    </a:lnTo>
                    <a:lnTo>
                      <a:pt x="714" y="1262"/>
                    </a:lnTo>
                    <a:lnTo>
                      <a:pt x="686" y="1372"/>
                    </a:lnTo>
                    <a:lnTo>
                      <a:pt x="632" y="1509"/>
                    </a:lnTo>
                    <a:lnTo>
                      <a:pt x="604" y="1564"/>
                    </a:lnTo>
                    <a:lnTo>
                      <a:pt x="549" y="1591"/>
                    </a:lnTo>
                    <a:lnTo>
                      <a:pt x="248" y="1591"/>
                    </a:lnTo>
                    <a:lnTo>
                      <a:pt x="138" y="1618"/>
                    </a:lnTo>
                    <a:lnTo>
                      <a:pt x="56" y="1701"/>
                    </a:lnTo>
                    <a:lnTo>
                      <a:pt x="1" y="1783"/>
                    </a:lnTo>
                    <a:lnTo>
                      <a:pt x="28" y="1893"/>
                    </a:lnTo>
                    <a:lnTo>
                      <a:pt x="83" y="2002"/>
                    </a:lnTo>
                    <a:lnTo>
                      <a:pt x="138" y="2085"/>
                    </a:lnTo>
                    <a:lnTo>
                      <a:pt x="275" y="2222"/>
                    </a:lnTo>
                    <a:lnTo>
                      <a:pt x="549" y="2633"/>
                    </a:lnTo>
                    <a:lnTo>
                      <a:pt x="604" y="2633"/>
                    </a:lnTo>
                    <a:lnTo>
                      <a:pt x="632" y="2606"/>
                    </a:lnTo>
                    <a:lnTo>
                      <a:pt x="632" y="2551"/>
                    </a:lnTo>
                    <a:lnTo>
                      <a:pt x="357" y="2222"/>
                    </a:lnTo>
                    <a:lnTo>
                      <a:pt x="220" y="2057"/>
                    </a:lnTo>
                    <a:lnTo>
                      <a:pt x="138" y="1947"/>
                    </a:lnTo>
                    <a:lnTo>
                      <a:pt x="110" y="1865"/>
                    </a:lnTo>
                    <a:lnTo>
                      <a:pt x="83" y="1783"/>
                    </a:lnTo>
                    <a:lnTo>
                      <a:pt x="138" y="1728"/>
                    </a:lnTo>
                    <a:lnTo>
                      <a:pt x="193" y="1701"/>
                    </a:lnTo>
                    <a:lnTo>
                      <a:pt x="275" y="1673"/>
                    </a:lnTo>
                    <a:lnTo>
                      <a:pt x="577" y="1673"/>
                    </a:lnTo>
                    <a:lnTo>
                      <a:pt x="659" y="1646"/>
                    </a:lnTo>
                    <a:lnTo>
                      <a:pt x="686" y="1591"/>
                    </a:lnTo>
                    <a:lnTo>
                      <a:pt x="714" y="1536"/>
                    </a:lnTo>
                    <a:lnTo>
                      <a:pt x="769" y="1399"/>
                    </a:lnTo>
                    <a:lnTo>
                      <a:pt x="851" y="933"/>
                    </a:lnTo>
                    <a:lnTo>
                      <a:pt x="1015" y="55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extrusionOk="0">
                    <a:moveTo>
                      <a:pt x="6390" y="0"/>
                    </a:moveTo>
                    <a:lnTo>
                      <a:pt x="5704" y="28"/>
                    </a:lnTo>
                    <a:lnTo>
                      <a:pt x="5074" y="83"/>
                    </a:lnTo>
                    <a:lnTo>
                      <a:pt x="4745" y="165"/>
                    </a:lnTo>
                    <a:lnTo>
                      <a:pt x="4470" y="275"/>
                    </a:lnTo>
                    <a:lnTo>
                      <a:pt x="4169" y="412"/>
                    </a:lnTo>
                    <a:lnTo>
                      <a:pt x="3922" y="604"/>
                    </a:lnTo>
                    <a:lnTo>
                      <a:pt x="3648" y="823"/>
                    </a:lnTo>
                    <a:lnTo>
                      <a:pt x="3401" y="1043"/>
                    </a:lnTo>
                    <a:lnTo>
                      <a:pt x="2907" y="1536"/>
                    </a:lnTo>
                    <a:lnTo>
                      <a:pt x="2413" y="2030"/>
                    </a:lnTo>
                    <a:lnTo>
                      <a:pt x="2139" y="2249"/>
                    </a:lnTo>
                    <a:lnTo>
                      <a:pt x="1892" y="2441"/>
                    </a:lnTo>
                    <a:lnTo>
                      <a:pt x="1618" y="2633"/>
                    </a:lnTo>
                    <a:lnTo>
                      <a:pt x="1344" y="2770"/>
                    </a:lnTo>
                    <a:lnTo>
                      <a:pt x="1042" y="2853"/>
                    </a:lnTo>
                    <a:lnTo>
                      <a:pt x="713" y="2907"/>
                    </a:lnTo>
                    <a:lnTo>
                      <a:pt x="603" y="2935"/>
                    </a:lnTo>
                    <a:lnTo>
                      <a:pt x="494" y="3017"/>
                    </a:lnTo>
                    <a:lnTo>
                      <a:pt x="384" y="3099"/>
                    </a:lnTo>
                    <a:lnTo>
                      <a:pt x="274" y="3182"/>
                    </a:lnTo>
                    <a:lnTo>
                      <a:pt x="192" y="3319"/>
                    </a:lnTo>
                    <a:lnTo>
                      <a:pt x="110" y="3456"/>
                    </a:lnTo>
                    <a:lnTo>
                      <a:pt x="55" y="3593"/>
                    </a:lnTo>
                    <a:lnTo>
                      <a:pt x="0" y="3758"/>
                    </a:lnTo>
                    <a:lnTo>
                      <a:pt x="0" y="3922"/>
                    </a:lnTo>
                    <a:lnTo>
                      <a:pt x="0" y="4059"/>
                    </a:lnTo>
                    <a:lnTo>
                      <a:pt x="28" y="4224"/>
                    </a:lnTo>
                    <a:lnTo>
                      <a:pt x="110" y="4361"/>
                    </a:lnTo>
                    <a:lnTo>
                      <a:pt x="192" y="4498"/>
                    </a:lnTo>
                    <a:lnTo>
                      <a:pt x="357" y="4608"/>
                    </a:lnTo>
                    <a:lnTo>
                      <a:pt x="521" y="4690"/>
                    </a:lnTo>
                    <a:lnTo>
                      <a:pt x="741" y="4745"/>
                    </a:lnTo>
                    <a:lnTo>
                      <a:pt x="960" y="4772"/>
                    </a:lnTo>
                    <a:lnTo>
                      <a:pt x="1124" y="4800"/>
                    </a:lnTo>
                    <a:lnTo>
                      <a:pt x="1454" y="4745"/>
                    </a:lnTo>
                    <a:lnTo>
                      <a:pt x="1783" y="4690"/>
                    </a:lnTo>
                    <a:lnTo>
                      <a:pt x="2167" y="4608"/>
                    </a:lnTo>
                    <a:lnTo>
                      <a:pt x="2688" y="4525"/>
                    </a:lnTo>
                    <a:lnTo>
                      <a:pt x="3209" y="4388"/>
                    </a:lnTo>
                    <a:lnTo>
                      <a:pt x="3702" y="4196"/>
                    </a:lnTo>
                    <a:lnTo>
                      <a:pt x="4196" y="3950"/>
                    </a:lnTo>
                    <a:lnTo>
                      <a:pt x="4415" y="3812"/>
                    </a:lnTo>
                    <a:lnTo>
                      <a:pt x="4635" y="3648"/>
                    </a:lnTo>
                    <a:lnTo>
                      <a:pt x="4827" y="3483"/>
                    </a:lnTo>
                    <a:lnTo>
                      <a:pt x="5019" y="3291"/>
                    </a:lnTo>
                    <a:lnTo>
                      <a:pt x="5183" y="3099"/>
                    </a:lnTo>
                    <a:lnTo>
                      <a:pt x="5348" y="2880"/>
                    </a:lnTo>
                    <a:lnTo>
                      <a:pt x="5485" y="2661"/>
                    </a:lnTo>
                    <a:lnTo>
                      <a:pt x="5622" y="2414"/>
                    </a:lnTo>
                    <a:lnTo>
                      <a:pt x="6006" y="2523"/>
                    </a:lnTo>
                    <a:lnTo>
                      <a:pt x="6390" y="2578"/>
                    </a:lnTo>
                    <a:lnTo>
                      <a:pt x="6774" y="2606"/>
                    </a:lnTo>
                    <a:lnTo>
                      <a:pt x="7158" y="2606"/>
                    </a:lnTo>
                    <a:lnTo>
                      <a:pt x="7569" y="2551"/>
                    </a:lnTo>
                    <a:lnTo>
                      <a:pt x="7953" y="2496"/>
                    </a:lnTo>
                    <a:lnTo>
                      <a:pt x="8310" y="2359"/>
                    </a:lnTo>
                    <a:lnTo>
                      <a:pt x="8694" y="2222"/>
                    </a:lnTo>
                    <a:lnTo>
                      <a:pt x="8721" y="2523"/>
                    </a:lnTo>
                    <a:lnTo>
                      <a:pt x="8776" y="2798"/>
                    </a:lnTo>
                    <a:lnTo>
                      <a:pt x="8886" y="3099"/>
                    </a:lnTo>
                    <a:lnTo>
                      <a:pt x="8995" y="3346"/>
                    </a:lnTo>
                    <a:lnTo>
                      <a:pt x="9160" y="3620"/>
                    </a:lnTo>
                    <a:lnTo>
                      <a:pt x="9352" y="3840"/>
                    </a:lnTo>
                    <a:lnTo>
                      <a:pt x="9571" y="4032"/>
                    </a:lnTo>
                    <a:lnTo>
                      <a:pt x="9818" y="4196"/>
                    </a:lnTo>
                    <a:lnTo>
                      <a:pt x="10147" y="4388"/>
                    </a:lnTo>
                    <a:lnTo>
                      <a:pt x="10312" y="4471"/>
                    </a:lnTo>
                    <a:lnTo>
                      <a:pt x="10449" y="4608"/>
                    </a:lnTo>
                    <a:lnTo>
                      <a:pt x="10586" y="4800"/>
                    </a:lnTo>
                    <a:lnTo>
                      <a:pt x="10696" y="4992"/>
                    </a:lnTo>
                    <a:lnTo>
                      <a:pt x="10778" y="5239"/>
                    </a:lnTo>
                    <a:lnTo>
                      <a:pt x="10805" y="5458"/>
                    </a:lnTo>
                    <a:lnTo>
                      <a:pt x="10833" y="5705"/>
                    </a:lnTo>
                    <a:lnTo>
                      <a:pt x="10833" y="5952"/>
                    </a:lnTo>
                    <a:lnTo>
                      <a:pt x="10805" y="6445"/>
                    </a:lnTo>
                    <a:lnTo>
                      <a:pt x="10723" y="6939"/>
                    </a:lnTo>
                    <a:lnTo>
                      <a:pt x="10641" y="7432"/>
                    </a:lnTo>
                    <a:lnTo>
                      <a:pt x="10531" y="7926"/>
                    </a:lnTo>
                    <a:lnTo>
                      <a:pt x="10449" y="8420"/>
                    </a:lnTo>
                    <a:lnTo>
                      <a:pt x="10421" y="8913"/>
                    </a:lnTo>
                    <a:lnTo>
                      <a:pt x="10421" y="9407"/>
                    </a:lnTo>
                    <a:lnTo>
                      <a:pt x="10449" y="9681"/>
                    </a:lnTo>
                    <a:lnTo>
                      <a:pt x="10504" y="9818"/>
                    </a:lnTo>
                    <a:lnTo>
                      <a:pt x="10558" y="9956"/>
                    </a:lnTo>
                    <a:lnTo>
                      <a:pt x="10613" y="10038"/>
                    </a:lnTo>
                    <a:lnTo>
                      <a:pt x="10696" y="10147"/>
                    </a:lnTo>
                    <a:lnTo>
                      <a:pt x="10805" y="10202"/>
                    </a:lnTo>
                    <a:lnTo>
                      <a:pt x="11025" y="10202"/>
                    </a:lnTo>
                    <a:lnTo>
                      <a:pt x="11107" y="10175"/>
                    </a:lnTo>
                    <a:lnTo>
                      <a:pt x="11189" y="10093"/>
                    </a:lnTo>
                    <a:lnTo>
                      <a:pt x="11272" y="10038"/>
                    </a:lnTo>
                    <a:lnTo>
                      <a:pt x="11381" y="9818"/>
                    </a:lnTo>
                    <a:lnTo>
                      <a:pt x="11463" y="9599"/>
                    </a:lnTo>
                    <a:lnTo>
                      <a:pt x="11491" y="9489"/>
                    </a:lnTo>
                    <a:lnTo>
                      <a:pt x="11601" y="9380"/>
                    </a:lnTo>
                    <a:lnTo>
                      <a:pt x="11902" y="9105"/>
                    </a:lnTo>
                    <a:lnTo>
                      <a:pt x="12204" y="8859"/>
                    </a:lnTo>
                    <a:lnTo>
                      <a:pt x="12341" y="8749"/>
                    </a:lnTo>
                    <a:lnTo>
                      <a:pt x="12423" y="8639"/>
                    </a:lnTo>
                    <a:lnTo>
                      <a:pt x="12752" y="8337"/>
                    </a:lnTo>
                    <a:lnTo>
                      <a:pt x="12890" y="7789"/>
                    </a:lnTo>
                    <a:lnTo>
                      <a:pt x="13027" y="7131"/>
                    </a:lnTo>
                    <a:lnTo>
                      <a:pt x="13136" y="6418"/>
                    </a:lnTo>
                    <a:lnTo>
                      <a:pt x="13246" y="5677"/>
                    </a:lnTo>
                    <a:lnTo>
                      <a:pt x="13274" y="4909"/>
                    </a:lnTo>
                    <a:lnTo>
                      <a:pt x="13274" y="4196"/>
                    </a:lnTo>
                    <a:lnTo>
                      <a:pt x="13246" y="3867"/>
                    </a:lnTo>
                    <a:lnTo>
                      <a:pt x="13219" y="3566"/>
                    </a:lnTo>
                    <a:lnTo>
                      <a:pt x="13164" y="3291"/>
                    </a:lnTo>
                    <a:lnTo>
                      <a:pt x="13054" y="3017"/>
                    </a:lnTo>
                    <a:lnTo>
                      <a:pt x="12972" y="2825"/>
                    </a:lnTo>
                    <a:lnTo>
                      <a:pt x="12862" y="2661"/>
                    </a:lnTo>
                    <a:lnTo>
                      <a:pt x="12725" y="2496"/>
                    </a:lnTo>
                    <a:lnTo>
                      <a:pt x="12588" y="2332"/>
                    </a:lnTo>
                    <a:lnTo>
                      <a:pt x="12231" y="2030"/>
                    </a:lnTo>
                    <a:lnTo>
                      <a:pt x="11847" y="1756"/>
                    </a:lnTo>
                    <a:lnTo>
                      <a:pt x="11436" y="1536"/>
                    </a:lnTo>
                    <a:lnTo>
                      <a:pt x="11025" y="1317"/>
                    </a:lnTo>
                    <a:lnTo>
                      <a:pt x="10229" y="933"/>
                    </a:lnTo>
                    <a:lnTo>
                      <a:pt x="9626" y="659"/>
                    </a:lnTo>
                    <a:lnTo>
                      <a:pt x="9023" y="412"/>
                    </a:lnTo>
                    <a:lnTo>
                      <a:pt x="8365" y="247"/>
                    </a:lnTo>
                    <a:lnTo>
                      <a:pt x="7706" y="110"/>
                    </a:lnTo>
                    <a:lnTo>
                      <a:pt x="7048" y="28"/>
                    </a:lnTo>
                    <a:lnTo>
                      <a:pt x="639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fill="none" extrusionOk="0">
                    <a:moveTo>
                      <a:pt x="12423" y="8639"/>
                    </a:moveTo>
                    <a:lnTo>
                      <a:pt x="12423" y="8639"/>
                    </a:lnTo>
                    <a:lnTo>
                      <a:pt x="12341" y="8749"/>
                    </a:lnTo>
                    <a:lnTo>
                      <a:pt x="12204" y="8859"/>
                    </a:lnTo>
                    <a:lnTo>
                      <a:pt x="11902" y="9105"/>
                    </a:lnTo>
                    <a:lnTo>
                      <a:pt x="11601" y="9380"/>
                    </a:lnTo>
                    <a:lnTo>
                      <a:pt x="11491" y="9489"/>
                    </a:lnTo>
                    <a:lnTo>
                      <a:pt x="11463" y="9599"/>
                    </a:lnTo>
                    <a:lnTo>
                      <a:pt x="11463" y="9599"/>
                    </a:lnTo>
                    <a:lnTo>
                      <a:pt x="11381" y="9818"/>
                    </a:lnTo>
                    <a:lnTo>
                      <a:pt x="11272" y="10038"/>
                    </a:lnTo>
                    <a:lnTo>
                      <a:pt x="11189" y="10093"/>
                    </a:lnTo>
                    <a:lnTo>
                      <a:pt x="11107" y="10175"/>
                    </a:lnTo>
                    <a:lnTo>
                      <a:pt x="11025" y="10202"/>
                    </a:lnTo>
                    <a:lnTo>
                      <a:pt x="10915" y="10202"/>
                    </a:lnTo>
                    <a:lnTo>
                      <a:pt x="10915" y="10202"/>
                    </a:lnTo>
                    <a:lnTo>
                      <a:pt x="10805" y="10202"/>
                    </a:lnTo>
                    <a:lnTo>
                      <a:pt x="10696" y="10147"/>
                    </a:lnTo>
                    <a:lnTo>
                      <a:pt x="10613" y="10038"/>
                    </a:lnTo>
                    <a:lnTo>
                      <a:pt x="10558" y="9956"/>
                    </a:lnTo>
                    <a:lnTo>
                      <a:pt x="10504" y="9818"/>
                    </a:lnTo>
                    <a:lnTo>
                      <a:pt x="10449" y="9681"/>
                    </a:lnTo>
                    <a:lnTo>
                      <a:pt x="10421" y="9407"/>
                    </a:lnTo>
                    <a:lnTo>
                      <a:pt x="10421" y="9407"/>
                    </a:lnTo>
                    <a:lnTo>
                      <a:pt x="10421" y="8913"/>
                    </a:lnTo>
                    <a:lnTo>
                      <a:pt x="10449" y="8420"/>
                    </a:lnTo>
                    <a:lnTo>
                      <a:pt x="10531" y="7926"/>
                    </a:lnTo>
                    <a:lnTo>
                      <a:pt x="10641" y="7432"/>
                    </a:lnTo>
                    <a:lnTo>
                      <a:pt x="10723" y="6939"/>
                    </a:lnTo>
                    <a:lnTo>
                      <a:pt x="10805" y="6445"/>
                    </a:lnTo>
                    <a:lnTo>
                      <a:pt x="10833" y="5952"/>
                    </a:lnTo>
                    <a:lnTo>
                      <a:pt x="10833" y="5705"/>
                    </a:lnTo>
                    <a:lnTo>
                      <a:pt x="10805" y="5458"/>
                    </a:lnTo>
                    <a:lnTo>
                      <a:pt x="10805" y="5458"/>
                    </a:lnTo>
                    <a:lnTo>
                      <a:pt x="10778" y="5239"/>
                    </a:lnTo>
                    <a:lnTo>
                      <a:pt x="10696" y="4992"/>
                    </a:lnTo>
                    <a:lnTo>
                      <a:pt x="10586" y="4800"/>
                    </a:lnTo>
                    <a:lnTo>
                      <a:pt x="10449" y="4608"/>
                    </a:lnTo>
                    <a:lnTo>
                      <a:pt x="10449" y="4608"/>
                    </a:lnTo>
                    <a:lnTo>
                      <a:pt x="10312" y="4471"/>
                    </a:lnTo>
                    <a:lnTo>
                      <a:pt x="10147" y="4388"/>
                    </a:lnTo>
                    <a:lnTo>
                      <a:pt x="9818" y="4196"/>
                    </a:lnTo>
                    <a:lnTo>
                      <a:pt x="9818" y="4196"/>
                    </a:lnTo>
                    <a:lnTo>
                      <a:pt x="9571" y="4032"/>
                    </a:lnTo>
                    <a:lnTo>
                      <a:pt x="9352" y="3840"/>
                    </a:lnTo>
                    <a:lnTo>
                      <a:pt x="9160" y="3620"/>
                    </a:lnTo>
                    <a:lnTo>
                      <a:pt x="8995" y="3346"/>
                    </a:lnTo>
                    <a:lnTo>
                      <a:pt x="8886" y="3099"/>
                    </a:lnTo>
                    <a:lnTo>
                      <a:pt x="8776" y="2798"/>
                    </a:lnTo>
                    <a:lnTo>
                      <a:pt x="8721" y="2523"/>
                    </a:lnTo>
                    <a:lnTo>
                      <a:pt x="8694" y="2222"/>
                    </a:lnTo>
                    <a:lnTo>
                      <a:pt x="8694" y="2222"/>
                    </a:lnTo>
                    <a:lnTo>
                      <a:pt x="8310" y="2359"/>
                    </a:lnTo>
                    <a:lnTo>
                      <a:pt x="7953" y="2496"/>
                    </a:lnTo>
                    <a:lnTo>
                      <a:pt x="7569" y="2551"/>
                    </a:lnTo>
                    <a:lnTo>
                      <a:pt x="7158" y="2606"/>
                    </a:lnTo>
                    <a:lnTo>
                      <a:pt x="6774" y="2606"/>
                    </a:lnTo>
                    <a:lnTo>
                      <a:pt x="6390" y="2578"/>
                    </a:lnTo>
                    <a:lnTo>
                      <a:pt x="6006" y="2523"/>
                    </a:lnTo>
                    <a:lnTo>
                      <a:pt x="5622" y="2414"/>
                    </a:lnTo>
                    <a:lnTo>
                      <a:pt x="5622" y="2414"/>
                    </a:lnTo>
                    <a:lnTo>
                      <a:pt x="5485" y="2661"/>
                    </a:lnTo>
                    <a:lnTo>
                      <a:pt x="5348" y="2880"/>
                    </a:lnTo>
                    <a:lnTo>
                      <a:pt x="5183" y="3099"/>
                    </a:lnTo>
                    <a:lnTo>
                      <a:pt x="5019" y="3291"/>
                    </a:lnTo>
                    <a:lnTo>
                      <a:pt x="4827" y="3483"/>
                    </a:lnTo>
                    <a:lnTo>
                      <a:pt x="4635" y="3648"/>
                    </a:lnTo>
                    <a:lnTo>
                      <a:pt x="4415" y="3812"/>
                    </a:lnTo>
                    <a:lnTo>
                      <a:pt x="4196" y="3950"/>
                    </a:lnTo>
                    <a:lnTo>
                      <a:pt x="3702" y="4196"/>
                    </a:lnTo>
                    <a:lnTo>
                      <a:pt x="3209" y="4388"/>
                    </a:lnTo>
                    <a:lnTo>
                      <a:pt x="2688" y="4525"/>
                    </a:lnTo>
                    <a:lnTo>
                      <a:pt x="2167" y="4608"/>
                    </a:lnTo>
                    <a:lnTo>
                      <a:pt x="2167" y="4608"/>
                    </a:lnTo>
                    <a:lnTo>
                      <a:pt x="1783" y="4690"/>
                    </a:lnTo>
                    <a:lnTo>
                      <a:pt x="1454" y="4745"/>
                    </a:lnTo>
                    <a:lnTo>
                      <a:pt x="1124" y="4800"/>
                    </a:lnTo>
                    <a:lnTo>
                      <a:pt x="960" y="4772"/>
                    </a:lnTo>
                    <a:lnTo>
                      <a:pt x="741" y="4745"/>
                    </a:lnTo>
                    <a:lnTo>
                      <a:pt x="741" y="4745"/>
                    </a:lnTo>
                    <a:lnTo>
                      <a:pt x="521" y="4690"/>
                    </a:lnTo>
                    <a:lnTo>
                      <a:pt x="357" y="4608"/>
                    </a:lnTo>
                    <a:lnTo>
                      <a:pt x="192" y="4498"/>
                    </a:lnTo>
                    <a:lnTo>
                      <a:pt x="110" y="4361"/>
                    </a:lnTo>
                    <a:lnTo>
                      <a:pt x="28" y="4224"/>
                    </a:lnTo>
                    <a:lnTo>
                      <a:pt x="0" y="4059"/>
                    </a:lnTo>
                    <a:lnTo>
                      <a:pt x="0" y="3922"/>
                    </a:lnTo>
                    <a:lnTo>
                      <a:pt x="0" y="3758"/>
                    </a:lnTo>
                    <a:lnTo>
                      <a:pt x="55" y="3593"/>
                    </a:lnTo>
                    <a:lnTo>
                      <a:pt x="110" y="3456"/>
                    </a:lnTo>
                    <a:lnTo>
                      <a:pt x="192" y="3319"/>
                    </a:lnTo>
                    <a:lnTo>
                      <a:pt x="274" y="3182"/>
                    </a:lnTo>
                    <a:lnTo>
                      <a:pt x="384" y="3099"/>
                    </a:lnTo>
                    <a:lnTo>
                      <a:pt x="494" y="3017"/>
                    </a:lnTo>
                    <a:lnTo>
                      <a:pt x="603" y="2935"/>
                    </a:lnTo>
                    <a:lnTo>
                      <a:pt x="713" y="2907"/>
                    </a:lnTo>
                    <a:lnTo>
                      <a:pt x="713" y="2907"/>
                    </a:lnTo>
                    <a:lnTo>
                      <a:pt x="1042" y="2853"/>
                    </a:lnTo>
                    <a:lnTo>
                      <a:pt x="1344" y="2770"/>
                    </a:lnTo>
                    <a:lnTo>
                      <a:pt x="1618" y="2633"/>
                    </a:lnTo>
                    <a:lnTo>
                      <a:pt x="1892" y="2441"/>
                    </a:lnTo>
                    <a:lnTo>
                      <a:pt x="2139" y="2249"/>
                    </a:lnTo>
                    <a:lnTo>
                      <a:pt x="2413" y="2030"/>
                    </a:lnTo>
                    <a:lnTo>
                      <a:pt x="2907" y="1536"/>
                    </a:lnTo>
                    <a:lnTo>
                      <a:pt x="3401" y="1043"/>
                    </a:lnTo>
                    <a:lnTo>
                      <a:pt x="3648" y="823"/>
                    </a:lnTo>
                    <a:lnTo>
                      <a:pt x="3922" y="604"/>
                    </a:lnTo>
                    <a:lnTo>
                      <a:pt x="4169" y="412"/>
                    </a:lnTo>
                    <a:lnTo>
                      <a:pt x="4470" y="275"/>
                    </a:lnTo>
                    <a:lnTo>
                      <a:pt x="4745" y="165"/>
                    </a:lnTo>
                    <a:lnTo>
                      <a:pt x="5074" y="83"/>
                    </a:lnTo>
                    <a:lnTo>
                      <a:pt x="5074" y="83"/>
                    </a:lnTo>
                    <a:lnTo>
                      <a:pt x="5704" y="28"/>
                    </a:lnTo>
                    <a:lnTo>
                      <a:pt x="6390" y="0"/>
                    </a:lnTo>
                    <a:lnTo>
                      <a:pt x="7048" y="28"/>
                    </a:lnTo>
                    <a:lnTo>
                      <a:pt x="7706" y="110"/>
                    </a:lnTo>
                    <a:lnTo>
                      <a:pt x="8365" y="247"/>
                    </a:lnTo>
                    <a:lnTo>
                      <a:pt x="9023" y="412"/>
                    </a:lnTo>
                    <a:lnTo>
                      <a:pt x="9626" y="659"/>
                    </a:lnTo>
                    <a:lnTo>
                      <a:pt x="10229" y="933"/>
                    </a:lnTo>
                    <a:lnTo>
                      <a:pt x="10229" y="933"/>
                    </a:lnTo>
                    <a:lnTo>
                      <a:pt x="11025" y="1317"/>
                    </a:lnTo>
                    <a:lnTo>
                      <a:pt x="11436" y="1536"/>
                    </a:lnTo>
                    <a:lnTo>
                      <a:pt x="11847" y="1756"/>
                    </a:lnTo>
                    <a:lnTo>
                      <a:pt x="12231" y="2030"/>
                    </a:lnTo>
                    <a:lnTo>
                      <a:pt x="12588" y="2332"/>
                    </a:lnTo>
                    <a:lnTo>
                      <a:pt x="12725" y="2496"/>
                    </a:lnTo>
                    <a:lnTo>
                      <a:pt x="12862" y="2661"/>
                    </a:lnTo>
                    <a:lnTo>
                      <a:pt x="12972" y="2825"/>
                    </a:lnTo>
                    <a:lnTo>
                      <a:pt x="13054" y="3017"/>
                    </a:lnTo>
                    <a:lnTo>
                      <a:pt x="13054" y="3017"/>
                    </a:lnTo>
                    <a:lnTo>
                      <a:pt x="13164" y="3291"/>
                    </a:lnTo>
                    <a:lnTo>
                      <a:pt x="13219" y="3566"/>
                    </a:lnTo>
                    <a:lnTo>
                      <a:pt x="13246" y="3867"/>
                    </a:lnTo>
                    <a:lnTo>
                      <a:pt x="13274" y="4196"/>
                    </a:lnTo>
                    <a:lnTo>
                      <a:pt x="13274" y="4909"/>
                    </a:lnTo>
                    <a:lnTo>
                      <a:pt x="13246" y="5677"/>
                    </a:lnTo>
                    <a:lnTo>
                      <a:pt x="13136" y="6418"/>
                    </a:lnTo>
                    <a:lnTo>
                      <a:pt x="13027" y="7131"/>
                    </a:lnTo>
                    <a:lnTo>
                      <a:pt x="12890" y="7789"/>
                    </a:lnTo>
                    <a:lnTo>
                      <a:pt x="12752" y="833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9955575" y="2321075"/>
                <a:ext cx="50075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592" extrusionOk="0">
                    <a:moveTo>
                      <a:pt x="1564" y="0"/>
                    </a:moveTo>
                    <a:lnTo>
                      <a:pt x="1482" y="28"/>
                    </a:lnTo>
                    <a:lnTo>
                      <a:pt x="1290" y="110"/>
                    </a:lnTo>
                    <a:lnTo>
                      <a:pt x="110" y="768"/>
                    </a:lnTo>
                    <a:lnTo>
                      <a:pt x="1" y="1043"/>
                    </a:lnTo>
                    <a:lnTo>
                      <a:pt x="165" y="1235"/>
                    </a:lnTo>
                    <a:lnTo>
                      <a:pt x="357" y="1399"/>
                    </a:lnTo>
                    <a:lnTo>
                      <a:pt x="604" y="1509"/>
                    </a:lnTo>
                    <a:lnTo>
                      <a:pt x="851" y="1564"/>
                    </a:lnTo>
                    <a:lnTo>
                      <a:pt x="988" y="1591"/>
                    </a:lnTo>
                    <a:lnTo>
                      <a:pt x="1125" y="1564"/>
                    </a:lnTo>
                    <a:lnTo>
                      <a:pt x="1372" y="1509"/>
                    </a:lnTo>
                    <a:lnTo>
                      <a:pt x="1509" y="1454"/>
                    </a:lnTo>
                    <a:lnTo>
                      <a:pt x="1619" y="1399"/>
                    </a:lnTo>
                    <a:lnTo>
                      <a:pt x="1728" y="1317"/>
                    </a:lnTo>
                    <a:lnTo>
                      <a:pt x="1811" y="1207"/>
                    </a:lnTo>
                    <a:lnTo>
                      <a:pt x="1866" y="1097"/>
                    </a:lnTo>
                    <a:lnTo>
                      <a:pt x="1948" y="988"/>
                    </a:lnTo>
                    <a:lnTo>
                      <a:pt x="1975" y="851"/>
                    </a:lnTo>
                    <a:lnTo>
                      <a:pt x="2003" y="714"/>
                    </a:lnTo>
                    <a:lnTo>
                      <a:pt x="2003" y="576"/>
                    </a:lnTo>
                    <a:lnTo>
                      <a:pt x="1975" y="467"/>
                    </a:lnTo>
                    <a:lnTo>
                      <a:pt x="1948" y="330"/>
                    </a:lnTo>
                    <a:lnTo>
                      <a:pt x="1893" y="220"/>
                    </a:lnTo>
                    <a:lnTo>
                      <a:pt x="1783" y="83"/>
                    </a:lnTo>
                    <a:lnTo>
                      <a:pt x="1728" y="55"/>
                    </a:lnTo>
                    <a:lnTo>
                      <a:pt x="1646" y="28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rgbClr val="0A0A0A">
                  <a:alpha val="2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9233625" y="3156150"/>
                <a:ext cx="1029825" cy="1001700"/>
              </a:xfrm>
              <a:custGeom>
                <a:avLst/>
                <a:gdLst/>
                <a:ahLst/>
                <a:cxnLst/>
                <a:rect l="l" t="t" r="r" b="b"/>
                <a:pathLst>
                  <a:path w="41193" h="40068" extrusionOk="0">
                    <a:moveTo>
                      <a:pt x="40863" y="0"/>
                    </a:moveTo>
                    <a:lnTo>
                      <a:pt x="24299" y="549"/>
                    </a:lnTo>
                    <a:lnTo>
                      <a:pt x="24107" y="2167"/>
                    </a:lnTo>
                    <a:lnTo>
                      <a:pt x="6857" y="2167"/>
                    </a:lnTo>
                    <a:lnTo>
                      <a:pt x="6363" y="2222"/>
                    </a:lnTo>
                    <a:lnTo>
                      <a:pt x="5815" y="2304"/>
                    </a:lnTo>
                    <a:lnTo>
                      <a:pt x="5211" y="2469"/>
                    </a:lnTo>
                    <a:lnTo>
                      <a:pt x="4553" y="2715"/>
                    </a:lnTo>
                    <a:lnTo>
                      <a:pt x="4224" y="2853"/>
                    </a:lnTo>
                    <a:lnTo>
                      <a:pt x="3895" y="3017"/>
                    </a:lnTo>
                    <a:lnTo>
                      <a:pt x="3539" y="3209"/>
                    </a:lnTo>
                    <a:lnTo>
                      <a:pt x="3209" y="3401"/>
                    </a:lnTo>
                    <a:lnTo>
                      <a:pt x="2880" y="3648"/>
                    </a:lnTo>
                    <a:lnTo>
                      <a:pt x="2551" y="3895"/>
                    </a:lnTo>
                    <a:lnTo>
                      <a:pt x="2250" y="4169"/>
                    </a:lnTo>
                    <a:lnTo>
                      <a:pt x="1948" y="4443"/>
                    </a:lnTo>
                    <a:lnTo>
                      <a:pt x="1646" y="4772"/>
                    </a:lnTo>
                    <a:lnTo>
                      <a:pt x="1372" y="5101"/>
                    </a:lnTo>
                    <a:lnTo>
                      <a:pt x="1125" y="5458"/>
                    </a:lnTo>
                    <a:lnTo>
                      <a:pt x="906" y="5842"/>
                    </a:lnTo>
                    <a:lnTo>
                      <a:pt x="686" y="6253"/>
                    </a:lnTo>
                    <a:lnTo>
                      <a:pt x="494" y="6692"/>
                    </a:lnTo>
                    <a:lnTo>
                      <a:pt x="330" y="7158"/>
                    </a:lnTo>
                    <a:lnTo>
                      <a:pt x="193" y="7652"/>
                    </a:lnTo>
                    <a:lnTo>
                      <a:pt x="83" y="8173"/>
                    </a:lnTo>
                    <a:lnTo>
                      <a:pt x="28" y="8721"/>
                    </a:lnTo>
                    <a:lnTo>
                      <a:pt x="1" y="9297"/>
                    </a:lnTo>
                    <a:lnTo>
                      <a:pt x="1" y="9901"/>
                    </a:lnTo>
                    <a:lnTo>
                      <a:pt x="56" y="10504"/>
                    </a:lnTo>
                    <a:lnTo>
                      <a:pt x="138" y="11190"/>
                    </a:lnTo>
                    <a:lnTo>
                      <a:pt x="275" y="11875"/>
                    </a:lnTo>
                    <a:lnTo>
                      <a:pt x="440" y="12588"/>
                    </a:lnTo>
                    <a:lnTo>
                      <a:pt x="1345" y="15961"/>
                    </a:lnTo>
                    <a:lnTo>
                      <a:pt x="2414" y="20130"/>
                    </a:lnTo>
                    <a:lnTo>
                      <a:pt x="3566" y="24655"/>
                    </a:lnTo>
                    <a:lnTo>
                      <a:pt x="4690" y="29207"/>
                    </a:lnTo>
                    <a:lnTo>
                      <a:pt x="6583" y="36859"/>
                    </a:lnTo>
                    <a:lnTo>
                      <a:pt x="7351" y="40068"/>
                    </a:lnTo>
                    <a:lnTo>
                      <a:pt x="13823" y="39409"/>
                    </a:lnTo>
                    <a:lnTo>
                      <a:pt x="18320" y="38916"/>
                    </a:lnTo>
                    <a:lnTo>
                      <a:pt x="19829" y="38751"/>
                    </a:lnTo>
                    <a:lnTo>
                      <a:pt x="20487" y="38669"/>
                    </a:lnTo>
                    <a:lnTo>
                      <a:pt x="20487" y="38587"/>
                    </a:lnTo>
                    <a:lnTo>
                      <a:pt x="20459" y="38395"/>
                    </a:lnTo>
                    <a:lnTo>
                      <a:pt x="20295" y="37627"/>
                    </a:lnTo>
                    <a:lnTo>
                      <a:pt x="19664" y="35021"/>
                    </a:lnTo>
                    <a:lnTo>
                      <a:pt x="18704" y="31319"/>
                    </a:lnTo>
                    <a:lnTo>
                      <a:pt x="17607" y="27096"/>
                    </a:lnTo>
                    <a:lnTo>
                      <a:pt x="15468" y="19198"/>
                    </a:lnTo>
                    <a:lnTo>
                      <a:pt x="14508" y="15605"/>
                    </a:lnTo>
                    <a:lnTo>
                      <a:pt x="31484" y="15879"/>
                    </a:lnTo>
                    <a:lnTo>
                      <a:pt x="32197" y="15852"/>
                    </a:lnTo>
                    <a:lnTo>
                      <a:pt x="32883" y="15797"/>
                    </a:lnTo>
                    <a:lnTo>
                      <a:pt x="33596" y="15687"/>
                    </a:lnTo>
                    <a:lnTo>
                      <a:pt x="34281" y="15550"/>
                    </a:lnTo>
                    <a:lnTo>
                      <a:pt x="34967" y="15358"/>
                    </a:lnTo>
                    <a:lnTo>
                      <a:pt x="35653" y="15111"/>
                    </a:lnTo>
                    <a:lnTo>
                      <a:pt x="36283" y="14837"/>
                    </a:lnTo>
                    <a:lnTo>
                      <a:pt x="36914" y="14508"/>
                    </a:lnTo>
                    <a:lnTo>
                      <a:pt x="37572" y="14097"/>
                    </a:lnTo>
                    <a:lnTo>
                      <a:pt x="37901" y="13877"/>
                    </a:lnTo>
                    <a:lnTo>
                      <a:pt x="38203" y="13630"/>
                    </a:lnTo>
                    <a:lnTo>
                      <a:pt x="38505" y="13356"/>
                    </a:lnTo>
                    <a:lnTo>
                      <a:pt x="38806" y="13082"/>
                    </a:lnTo>
                    <a:lnTo>
                      <a:pt x="39081" y="12780"/>
                    </a:lnTo>
                    <a:lnTo>
                      <a:pt x="39355" y="12451"/>
                    </a:lnTo>
                    <a:lnTo>
                      <a:pt x="39602" y="12122"/>
                    </a:lnTo>
                    <a:lnTo>
                      <a:pt x="39849" y="11766"/>
                    </a:lnTo>
                    <a:lnTo>
                      <a:pt x="40068" y="11382"/>
                    </a:lnTo>
                    <a:lnTo>
                      <a:pt x="40260" y="10970"/>
                    </a:lnTo>
                    <a:lnTo>
                      <a:pt x="40424" y="10531"/>
                    </a:lnTo>
                    <a:lnTo>
                      <a:pt x="40589" y="10093"/>
                    </a:lnTo>
                    <a:lnTo>
                      <a:pt x="40699" y="9626"/>
                    </a:lnTo>
                    <a:lnTo>
                      <a:pt x="40781" y="9105"/>
                    </a:lnTo>
                    <a:lnTo>
                      <a:pt x="40918" y="8063"/>
                    </a:lnTo>
                    <a:lnTo>
                      <a:pt x="41028" y="7049"/>
                    </a:lnTo>
                    <a:lnTo>
                      <a:pt x="41110" y="6116"/>
                    </a:lnTo>
                    <a:lnTo>
                      <a:pt x="41165" y="5238"/>
                    </a:lnTo>
                    <a:lnTo>
                      <a:pt x="41192" y="4443"/>
                    </a:lnTo>
                    <a:lnTo>
                      <a:pt x="41192" y="3675"/>
                    </a:lnTo>
                    <a:lnTo>
                      <a:pt x="41165" y="2990"/>
                    </a:lnTo>
                    <a:lnTo>
                      <a:pt x="41137" y="2386"/>
                    </a:lnTo>
                    <a:lnTo>
                      <a:pt x="41055" y="1344"/>
                    </a:lnTo>
                    <a:lnTo>
                      <a:pt x="40973" y="604"/>
                    </a:lnTo>
                    <a:lnTo>
                      <a:pt x="40891" y="165"/>
                    </a:lnTo>
                    <a:lnTo>
                      <a:pt x="408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9826000" y="3213050"/>
                <a:ext cx="242050" cy="118650"/>
              </a:xfrm>
              <a:custGeom>
                <a:avLst/>
                <a:gdLst/>
                <a:ahLst/>
                <a:cxnLst/>
                <a:rect l="l" t="t" r="r" b="b"/>
                <a:pathLst>
                  <a:path w="9682" h="4746" extrusionOk="0">
                    <a:moveTo>
                      <a:pt x="631" y="1"/>
                    </a:moveTo>
                    <a:lnTo>
                      <a:pt x="28" y="28"/>
                    </a:lnTo>
                    <a:lnTo>
                      <a:pt x="1" y="56"/>
                    </a:lnTo>
                    <a:lnTo>
                      <a:pt x="1" y="8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576" y="83"/>
                    </a:lnTo>
                    <a:lnTo>
                      <a:pt x="1098" y="83"/>
                    </a:lnTo>
                    <a:lnTo>
                      <a:pt x="1646" y="110"/>
                    </a:lnTo>
                    <a:lnTo>
                      <a:pt x="2194" y="165"/>
                    </a:lnTo>
                    <a:lnTo>
                      <a:pt x="2716" y="247"/>
                    </a:lnTo>
                    <a:lnTo>
                      <a:pt x="3237" y="357"/>
                    </a:lnTo>
                    <a:lnTo>
                      <a:pt x="3758" y="494"/>
                    </a:lnTo>
                    <a:lnTo>
                      <a:pt x="4279" y="659"/>
                    </a:lnTo>
                    <a:lnTo>
                      <a:pt x="4800" y="851"/>
                    </a:lnTo>
                    <a:lnTo>
                      <a:pt x="5293" y="1070"/>
                    </a:lnTo>
                    <a:lnTo>
                      <a:pt x="5787" y="1290"/>
                    </a:lnTo>
                    <a:lnTo>
                      <a:pt x="6253" y="1564"/>
                    </a:lnTo>
                    <a:lnTo>
                      <a:pt x="6720" y="1866"/>
                    </a:lnTo>
                    <a:lnTo>
                      <a:pt x="7158" y="2167"/>
                    </a:lnTo>
                    <a:lnTo>
                      <a:pt x="7597" y="2496"/>
                    </a:lnTo>
                    <a:lnTo>
                      <a:pt x="8008" y="2853"/>
                    </a:lnTo>
                    <a:lnTo>
                      <a:pt x="8447" y="3292"/>
                    </a:lnTo>
                    <a:lnTo>
                      <a:pt x="8859" y="3758"/>
                    </a:lnTo>
                    <a:lnTo>
                      <a:pt x="9243" y="4224"/>
                    </a:lnTo>
                    <a:lnTo>
                      <a:pt x="9599" y="4718"/>
                    </a:lnTo>
                    <a:lnTo>
                      <a:pt x="9627" y="4745"/>
                    </a:lnTo>
                    <a:lnTo>
                      <a:pt x="9654" y="4745"/>
                    </a:lnTo>
                    <a:lnTo>
                      <a:pt x="9681" y="4718"/>
                    </a:lnTo>
                    <a:lnTo>
                      <a:pt x="9681" y="4690"/>
                    </a:lnTo>
                    <a:lnTo>
                      <a:pt x="9352" y="4251"/>
                    </a:lnTo>
                    <a:lnTo>
                      <a:pt x="9023" y="3813"/>
                    </a:lnTo>
                    <a:lnTo>
                      <a:pt x="8667" y="3401"/>
                    </a:lnTo>
                    <a:lnTo>
                      <a:pt x="8283" y="3017"/>
                    </a:lnTo>
                    <a:lnTo>
                      <a:pt x="7899" y="2633"/>
                    </a:lnTo>
                    <a:lnTo>
                      <a:pt x="7460" y="2304"/>
                    </a:lnTo>
                    <a:lnTo>
                      <a:pt x="7021" y="1975"/>
                    </a:lnTo>
                    <a:lnTo>
                      <a:pt x="6582" y="1674"/>
                    </a:lnTo>
                    <a:lnTo>
                      <a:pt x="6116" y="1372"/>
                    </a:lnTo>
                    <a:lnTo>
                      <a:pt x="5623" y="1125"/>
                    </a:lnTo>
                    <a:lnTo>
                      <a:pt x="5129" y="878"/>
                    </a:lnTo>
                    <a:lnTo>
                      <a:pt x="4608" y="686"/>
                    </a:lnTo>
                    <a:lnTo>
                      <a:pt x="4087" y="494"/>
                    </a:lnTo>
                    <a:lnTo>
                      <a:pt x="3566" y="357"/>
                    </a:lnTo>
                    <a:lnTo>
                      <a:pt x="3017" y="220"/>
                    </a:lnTo>
                    <a:lnTo>
                      <a:pt x="2496" y="110"/>
                    </a:lnTo>
                    <a:lnTo>
                      <a:pt x="1865" y="28"/>
                    </a:ln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9505125" y="3417375"/>
                <a:ext cx="91225" cy="127550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5102" extrusionOk="0">
                    <a:moveTo>
                      <a:pt x="28" y="0"/>
                    </a:moveTo>
                    <a:lnTo>
                      <a:pt x="1" y="28"/>
                    </a:lnTo>
                    <a:lnTo>
                      <a:pt x="1" y="55"/>
                    </a:lnTo>
                    <a:lnTo>
                      <a:pt x="1" y="82"/>
                    </a:lnTo>
                    <a:lnTo>
                      <a:pt x="495" y="466"/>
                    </a:lnTo>
                    <a:lnTo>
                      <a:pt x="933" y="850"/>
                    </a:lnTo>
                    <a:lnTo>
                      <a:pt x="1372" y="1289"/>
                    </a:lnTo>
                    <a:lnTo>
                      <a:pt x="1756" y="1755"/>
                    </a:lnTo>
                    <a:lnTo>
                      <a:pt x="2140" y="2222"/>
                    </a:lnTo>
                    <a:lnTo>
                      <a:pt x="2469" y="2743"/>
                    </a:lnTo>
                    <a:lnTo>
                      <a:pt x="2798" y="3264"/>
                    </a:lnTo>
                    <a:lnTo>
                      <a:pt x="3072" y="3785"/>
                    </a:lnTo>
                    <a:lnTo>
                      <a:pt x="3347" y="4443"/>
                    </a:lnTo>
                    <a:lnTo>
                      <a:pt x="3566" y="5074"/>
                    </a:lnTo>
                    <a:lnTo>
                      <a:pt x="3594" y="5101"/>
                    </a:lnTo>
                    <a:lnTo>
                      <a:pt x="3648" y="5101"/>
                    </a:lnTo>
                    <a:lnTo>
                      <a:pt x="3648" y="5074"/>
                    </a:lnTo>
                    <a:lnTo>
                      <a:pt x="3456" y="4470"/>
                    </a:lnTo>
                    <a:lnTo>
                      <a:pt x="3210" y="3922"/>
                    </a:lnTo>
                    <a:lnTo>
                      <a:pt x="2935" y="3346"/>
                    </a:lnTo>
                    <a:lnTo>
                      <a:pt x="2634" y="2825"/>
                    </a:lnTo>
                    <a:lnTo>
                      <a:pt x="2305" y="2304"/>
                    </a:lnTo>
                    <a:lnTo>
                      <a:pt x="1921" y="1810"/>
                    </a:lnTo>
                    <a:lnTo>
                      <a:pt x="1537" y="1344"/>
                    </a:lnTo>
                    <a:lnTo>
                      <a:pt x="1098" y="905"/>
                    </a:lnTo>
                    <a:lnTo>
                      <a:pt x="577" y="439"/>
                    </a:lnTo>
                    <a:lnTo>
                      <a:pt x="56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9610725" y="2524025"/>
                <a:ext cx="322250" cy="42097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16839" extrusionOk="0">
                    <a:moveTo>
                      <a:pt x="5046" y="0"/>
                    </a:moveTo>
                    <a:lnTo>
                      <a:pt x="0" y="4086"/>
                    </a:lnTo>
                    <a:lnTo>
                      <a:pt x="7405" y="16839"/>
                    </a:lnTo>
                    <a:lnTo>
                      <a:pt x="12890" y="11326"/>
                    </a:lnTo>
                    <a:lnTo>
                      <a:pt x="50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9950775" y="2442425"/>
                <a:ext cx="191325" cy="65150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2606" extrusionOk="0">
                    <a:moveTo>
                      <a:pt x="7652" y="1"/>
                    </a:moveTo>
                    <a:lnTo>
                      <a:pt x="1" y="631"/>
                    </a:lnTo>
                    <a:lnTo>
                      <a:pt x="220" y="2606"/>
                    </a:lnTo>
                    <a:lnTo>
                      <a:pt x="7652" y="1783"/>
                    </a:lnTo>
                    <a:lnTo>
                      <a:pt x="76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9831475" y="2480825"/>
                <a:ext cx="443625" cy="654775"/>
              </a:xfrm>
              <a:custGeom>
                <a:avLst/>
                <a:gdLst/>
                <a:ahLst/>
                <a:cxnLst/>
                <a:rect l="l" t="t" r="r" b="b"/>
                <a:pathLst>
                  <a:path w="17745" h="26191" extrusionOk="0">
                    <a:moveTo>
                      <a:pt x="12095" y="0"/>
                    </a:moveTo>
                    <a:lnTo>
                      <a:pt x="5102" y="741"/>
                    </a:lnTo>
                    <a:lnTo>
                      <a:pt x="2661" y="7871"/>
                    </a:lnTo>
                    <a:lnTo>
                      <a:pt x="988" y="12862"/>
                    </a:lnTo>
                    <a:lnTo>
                      <a:pt x="440" y="14563"/>
                    </a:lnTo>
                    <a:lnTo>
                      <a:pt x="303" y="15056"/>
                    </a:lnTo>
                    <a:lnTo>
                      <a:pt x="248" y="15276"/>
                    </a:lnTo>
                    <a:lnTo>
                      <a:pt x="1" y="26191"/>
                    </a:lnTo>
                    <a:lnTo>
                      <a:pt x="17745" y="26191"/>
                    </a:lnTo>
                    <a:lnTo>
                      <a:pt x="16840" y="9352"/>
                    </a:lnTo>
                    <a:lnTo>
                      <a:pt x="16812" y="9078"/>
                    </a:lnTo>
                    <a:lnTo>
                      <a:pt x="16702" y="8337"/>
                    </a:lnTo>
                    <a:lnTo>
                      <a:pt x="16620" y="7844"/>
                    </a:lnTo>
                    <a:lnTo>
                      <a:pt x="16483" y="7240"/>
                    </a:lnTo>
                    <a:lnTo>
                      <a:pt x="16318" y="6582"/>
                    </a:lnTo>
                    <a:lnTo>
                      <a:pt x="16099" y="5897"/>
                    </a:lnTo>
                    <a:lnTo>
                      <a:pt x="15825" y="5156"/>
                    </a:lnTo>
                    <a:lnTo>
                      <a:pt x="15496" y="4388"/>
                    </a:lnTo>
                    <a:lnTo>
                      <a:pt x="15112" y="3620"/>
                    </a:lnTo>
                    <a:lnTo>
                      <a:pt x="14673" y="2825"/>
                    </a:lnTo>
                    <a:lnTo>
                      <a:pt x="14399" y="2441"/>
                    </a:lnTo>
                    <a:lnTo>
                      <a:pt x="14152" y="2057"/>
                    </a:lnTo>
                    <a:lnTo>
                      <a:pt x="13850" y="1701"/>
                    </a:lnTo>
                    <a:lnTo>
                      <a:pt x="13549" y="1344"/>
                    </a:lnTo>
                    <a:lnTo>
                      <a:pt x="13220" y="988"/>
                    </a:lnTo>
                    <a:lnTo>
                      <a:pt x="12863" y="631"/>
                    </a:lnTo>
                    <a:lnTo>
                      <a:pt x="12506" y="302"/>
                    </a:lnTo>
                    <a:lnTo>
                      <a:pt x="120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9398175" y="2493850"/>
                <a:ext cx="713750" cy="545075"/>
              </a:xfrm>
              <a:custGeom>
                <a:avLst/>
                <a:gdLst/>
                <a:ahLst/>
                <a:cxnLst/>
                <a:rect l="l" t="t" r="r" b="b"/>
                <a:pathLst>
                  <a:path w="28550" h="21803" extrusionOk="0">
                    <a:moveTo>
                      <a:pt x="24710" y="0"/>
                    </a:moveTo>
                    <a:lnTo>
                      <a:pt x="24436" y="28"/>
                    </a:lnTo>
                    <a:lnTo>
                      <a:pt x="24162" y="55"/>
                    </a:lnTo>
                    <a:lnTo>
                      <a:pt x="23887" y="110"/>
                    </a:lnTo>
                    <a:lnTo>
                      <a:pt x="23641" y="165"/>
                    </a:lnTo>
                    <a:lnTo>
                      <a:pt x="23421" y="247"/>
                    </a:lnTo>
                    <a:lnTo>
                      <a:pt x="22982" y="467"/>
                    </a:lnTo>
                    <a:lnTo>
                      <a:pt x="22598" y="713"/>
                    </a:lnTo>
                    <a:lnTo>
                      <a:pt x="22242" y="960"/>
                    </a:lnTo>
                    <a:lnTo>
                      <a:pt x="21968" y="1235"/>
                    </a:lnTo>
                    <a:lnTo>
                      <a:pt x="21721" y="1481"/>
                    </a:lnTo>
                    <a:lnTo>
                      <a:pt x="21529" y="1728"/>
                    </a:lnTo>
                    <a:lnTo>
                      <a:pt x="21255" y="2112"/>
                    </a:lnTo>
                    <a:lnTo>
                      <a:pt x="21172" y="2277"/>
                    </a:lnTo>
                    <a:lnTo>
                      <a:pt x="15166" y="11464"/>
                    </a:lnTo>
                    <a:lnTo>
                      <a:pt x="9901" y="8667"/>
                    </a:lnTo>
                    <a:lnTo>
                      <a:pt x="6226" y="6692"/>
                    </a:lnTo>
                    <a:lnTo>
                      <a:pt x="4443" y="5705"/>
                    </a:lnTo>
                    <a:lnTo>
                      <a:pt x="1" y="11985"/>
                    </a:lnTo>
                    <a:lnTo>
                      <a:pt x="2469" y="13603"/>
                    </a:lnTo>
                    <a:lnTo>
                      <a:pt x="5019" y="15248"/>
                    </a:lnTo>
                    <a:lnTo>
                      <a:pt x="8009" y="17113"/>
                    </a:lnTo>
                    <a:lnTo>
                      <a:pt x="9572" y="18046"/>
                    </a:lnTo>
                    <a:lnTo>
                      <a:pt x="11108" y="18951"/>
                    </a:lnTo>
                    <a:lnTo>
                      <a:pt x="12589" y="19773"/>
                    </a:lnTo>
                    <a:lnTo>
                      <a:pt x="13960" y="20514"/>
                    </a:lnTo>
                    <a:lnTo>
                      <a:pt x="15194" y="21090"/>
                    </a:lnTo>
                    <a:lnTo>
                      <a:pt x="15742" y="21337"/>
                    </a:lnTo>
                    <a:lnTo>
                      <a:pt x="16236" y="21529"/>
                    </a:lnTo>
                    <a:lnTo>
                      <a:pt x="16675" y="21666"/>
                    </a:lnTo>
                    <a:lnTo>
                      <a:pt x="17031" y="21775"/>
                    </a:lnTo>
                    <a:lnTo>
                      <a:pt x="17333" y="21803"/>
                    </a:lnTo>
                    <a:lnTo>
                      <a:pt x="17470" y="21803"/>
                    </a:lnTo>
                    <a:lnTo>
                      <a:pt x="17580" y="21775"/>
                    </a:lnTo>
                    <a:lnTo>
                      <a:pt x="17772" y="21693"/>
                    </a:lnTo>
                    <a:lnTo>
                      <a:pt x="17991" y="21556"/>
                    </a:lnTo>
                    <a:lnTo>
                      <a:pt x="18238" y="21391"/>
                    </a:lnTo>
                    <a:lnTo>
                      <a:pt x="18485" y="21172"/>
                    </a:lnTo>
                    <a:lnTo>
                      <a:pt x="19061" y="20624"/>
                    </a:lnTo>
                    <a:lnTo>
                      <a:pt x="19664" y="19965"/>
                    </a:lnTo>
                    <a:lnTo>
                      <a:pt x="20295" y="19198"/>
                    </a:lnTo>
                    <a:lnTo>
                      <a:pt x="20953" y="18347"/>
                    </a:lnTo>
                    <a:lnTo>
                      <a:pt x="21611" y="17470"/>
                    </a:lnTo>
                    <a:lnTo>
                      <a:pt x="22242" y="16565"/>
                    </a:lnTo>
                    <a:lnTo>
                      <a:pt x="23449" y="14810"/>
                    </a:lnTo>
                    <a:lnTo>
                      <a:pt x="24463" y="13301"/>
                    </a:lnTo>
                    <a:lnTo>
                      <a:pt x="25396" y="11820"/>
                    </a:lnTo>
                    <a:lnTo>
                      <a:pt x="25615" y="11409"/>
                    </a:lnTo>
                    <a:lnTo>
                      <a:pt x="26218" y="10312"/>
                    </a:lnTo>
                    <a:lnTo>
                      <a:pt x="26602" y="9572"/>
                    </a:lnTo>
                    <a:lnTo>
                      <a:pt x="27014" y="8749"/>
                    </a:lnTo>
                    <a:lnTo>
                      <a:pt x="27398" y="7844"/>
                    </a:lnTo>
                    <a:lnTo>
                      <a:pt x="27754" y="6884"/>
                    </a:lnTo>
                    <a:lnTo>
                      <a:pt x="28083" y="5897"/>
                    </a:lnTo>
                    <a:lnTo>
                      <a:pt x="28220" y="5403"/>
                    </a:lnTo>
                    <a:lnTo>
                      <a:pt x="28330" y="4909"/>
                    </a:lnTo>
                    <a:lnTo>
                      <a:pt x="28440" y="4443"/>
                    </a:lnTo>
                    <a:lnTo>
                      <a:pt x="28495" y="3977"/>
                    </a:lnTo>
                    <a:lnTo>
                      <a:pt x="28522" y="3511"/>
                    </a:lnTo>
                    <a:lnTo>
                      <a:pt x="28550" y="3072"/>
                    </a:lnTo>
                    <a:lnTo>
                      <a:pt x="28522" y="2661"/>
                    </a:lnTo>
                    <a:lnTo>
                      <a:pt x="28440" y="2277"/>
                    </a:lnTo>
                    <a:lnTo>
                      <a:pt x="28330" y="1893"/>
                    </a:lnTo>
                    <a:lnTo>
                      <a:pt x="28193" y="1536"/>
                    </a:lnTo>
                    <a:lnTo>
                      <a:pt x="27974" y="1235"/>
                    </a:lnTo>
                    <a:lnTo>
                      <a:pt x="27727" y="960"/>
                    </a:lnTo>
                    <a:lnTo>
                      <a:pt x="27425" y="713"/>
                    </a:lnTo>
                    <a:lnTo>
                      <a:pt x="27069" y="522"/>
                    </a:lnTo>
                    <a:lnTo>
                      <a:pt x="26712" y="357"/>
                    </a:lnTo>
                    <a:lnTo>
                      <a:pt x="26356" y="247"/>
                    </a:lnTo>
                    <a:lnTo>
                      <a:pt x="25999" y="138"/>
                    </a:lnTo>
                    <a:lnTo>
                      <a:pt x="25643" y="55"/>
                    </a:lnTo>
                    <a:lnTo>
                      <a:pt x="25341" y="28"/>
                    </a:lnTo>
                    <a:lnTo>
                      <a:pt x="250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9803375" y="2696100"/>
                <a:ext cx="309225" cy="344200"/>
              </a:xfrm>
              <a:custGeom>
                <a:avLst/>
                <a:gdLst/>
                <a:ahLst/>
                <a:cxnLst/>
                <a:rect l="l" t="t" r="r" b="b"/>
                <a:pathLst>
                  <a:path w="12369" h="13768" extrusionOk="0">
                    <a:moveTo>
                      <a:pt x="12287" y="1"/>
                    </a:moveTo>
                    <a:lnTo>
                      <a:pt x="11766" y="933"/>
                    </a:lnTo>
                    <a:lnTo>
                      <a:pt x="11245" y="1838"/>
                    </a:lnTo>
                    <a:lnTo>
                      <a:pt x="10669" y="2743"/>
                    </a:lnTo>
                    <a:lnTo>
                      <a:pt x="10120" y="3648"/>
                    </a:lnTo>
                    <a:lnTo>
                      <a:pt x="8941" y="5403"/>
                    </a:lnTo>
                    <a:lnTo>
                      <a:pt x="7707" y="7131"/>
                    </a:lnTo>
                    <a:lnTo>
                      <a:pt x="6445" y="8804"/>
                    </a:lnTo>
                    <a:lnTo>
                      <a:pt x="5184" y="10477"/>
                    </a:lnTo>
                    <a:lnTo>
                      <a:pt x="4745" y="11053"/>
                    </a:lnTo>
                    <a:lnTo>
                      <a:pt x="4251" y="11629"/>
                    </a:lnTo>
                    <a:lnTo>
                      <a:pt x="3758" y="12205"/>
                    </a:lnTo>
                    <a:lnTo>
                      <a:pt x="3483" y="12451"/>
                    </a:lnTo>
                    <a:lnTo>
                      <a:pt x="3209" y="12698"/>
                    </a:lnTo>
                    <a:lnTo>
                      <a:pt x="2880" y="12972"/>
                    </a:lnTo>
                    <a:lnTo>
                      <a:pt x="2524" y="13219"/>
                    </a:lnTo>
                    <a:lnTo>
                      <a:pt x="2140" y="13411"/>
                    </a:lnTo>
                    <a:lnTo>
                      <a:pt x="1728" y="13576"/>
                    </a:lnTo>
                    <a:lnTo>
                      <a:pt x="1536" y="13631"/>
                    </a:lnTo>
                    <a:lnTo>
                      <a:pt x="1317" y="13658"/>
                    </a:lnTo>
                    <a:lnTo>
                      <a:pt x="1098" y="13685"/>
                    </a:lnTo>
                    <a:lnTo>
                      <a:pt x="878" y="13685"/>
                    </a:lnTo>
                    <a:lnTo>
                      <a:pt x="659" y="13658"/>
                    </a:lnTo>
                    <a:lnTo>
                      <a:pt x="467" y="13631"/>
                    </a:lnTo>
                    <a:lnTo>
                      <a:pt x="247" y="13576"/>
                    </a:lnTo>
                    <a:lnTo>
                      <a:pt x="28" y="13521"/>
                    </a:lnTo>
                    <a:lnTo>
                      <a:pt x="1" y="13521"/>
                    </a:lnTo>
                    <a:lnTo>
                      <a:pt x="1" y="13576"/>
                    </a:lnTo>
                    <a:lnTo>
                      <a:pt x="412" y="13713"/>
                    </a:lnTo>
                    <a:lnTo>
                      <a:pt x="768" y="13768"/>
                    </a:lnTo>
                    <a:lnTo>
                      <a:pt x="1152" y="13768"/>
                    </a:lnTo>
                    <a:lnTo>
                      <a:pt x="1509" y="13713"/>
                    </a:lnTo>
                    <a:lnTo>
                      <a:pt x="1865" y="13631"/>
                    </a:lnTo>
                    <a:lnTo>
                      <a:pt x="2194" y="13466"/>
                    </a:lnTo>
                    <a:lnTo>
                      <a:pt x="2524" y="13301"/>
                    </a:lnTo>
                    <a:lnTo>
                      <a:pt x="2853" y="13082"/>
                    </a:lnTo>
                    <a:lnTo>
                      <a:pt x="3154" y="12863"/>
                    </a:lnTo>
                    <a:lnTo>
                      <a:pt x="3456" y="12616"/>
                    </a:lnTo>
                    <a:lnTo>
                      <a:pt x="3730" y="12342"/>
                    </a:lnTo>
                    <a:lnTo>
                      <a:pt x="4005" y="12040"/>
                    </a:lnTo>
                    <a:lnTo>
                      <a:pt x="4526" y="11464"/>
                    </a:lnTo>
                    <a:lnTo>
                      <a:pt x="4964" y="10888"/>
                    </a:lnTo>
                    <a:lnTo>
                      <a:pt x="6226" y="9270"/>
                    </a:lnTo>
                    <a:lnTo>
                      <a:pt x="7460" y="7625"/>
                    </a:lnTo>
                    <a:lnTo>
                      <a:pt x="8667" y="5952"/>
                    </a:lnTo>
                    <a:lnTo>
                      <a:pt x="9818" y="4251"/>
                    </a:lnTo>
                    <a:lnTo>
                      <a:pt x="10477" y="3209"/>
                    </a:lnTo>
                    <a:lnTo>
                      <a:pt x="11135" y="2167"/>
                    </a:lnTo>
                    <a:lnTo>
                      <a:pt x="11766" y="1125"/>
                    </a:lnTo>
                    <a:lnTo>
                      <a:pt x="12369" y="55"/>
                    </a:lnTo>
                    <a:lnTo>
                      <a:pt x="12369" y="28"/>
                    </a:lnTo>
                    <a:lnTo>
                      <a:pt x="123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9792400" y="3066325"/>
                <a:ext cx="485450" cy="120700"/>
              </a:xfrm>
              <a:custGeom>
                <a:avLst/>
                <a:gdLst/>
                <a:ahLst/>
                <a:cxnLst/>
                <a:rect l="l" t="t" r="r" b="b"/>
                <a:pathLst>
                  <a:path w="19418" h="4828" extrusionOk="0">
                    <a:moveTo>
                      <a:pt x="14673" y="1"/>
                    </a:moveTo>
                    <a:lnTo>
                      <a:pt x="1728" y="2606"/>
                    </a:lnTo>
                    <a:lnTo>
                      <a:pt x="1427" y="2606"/>
                    </a:lnTo>
                    <a:lnTo>
                      <a:pt x="1125" y="2634"/>
                    </a:lnTo>
                    <a:lnTo>
                      <a:pt x="823" y="2688"/>
                    </a:lnTo>
                    <a:lnTo>
                      <a:pt x="549" y="2798"/>
                    </a:lnTo>
                    <a:lnTo>
                      <a:pt x="412" y="2880"/>
                    </a:lnTo>
                    <a:lnTo>
                      <a:pt x="275" y="2990"/>
                    </a:lnTo>
                    <a:lnTo>
                      <a:pt x="193" y="3100"/>
                    </a:lnTo>
                    <a:lnTo>
                      <a:pt x="110" y="3237"/>
                    </a:lnTo>
                    <a:lnTo>
                      <a:pt x="28" y="3374"/>
                    </a:lnTo>
                    <a:lnTo>
                      <a:pt x="1" y="3511"/>
                    </a:lnTo>
                    <a:lnTo>
                      <a:pt x="1" y="3648"/>
                    </a:lnTo>
                    <a:lnTo>
                      <a:pt x="28" y="3813"/>
                    </a:lnTo>
                    <a:lnTo>
                      <a:pt x="110" y="3977"/>
                    </a:lnTo>
                    <a:lnTo>
                      <a:pt x="220" y="4142"/>
                    </a:lnTo>
                    <a:lnTo>
                      <a:pt x="385" y="4252"/>
                    </a:lnTo>
                    <a:lnTo>
                      <a:pt x="577" y="4334"/>
                    </a:lnTo>
                    <a:lnTo>
                      <a:pt x="769" y="4389"/>
                    </a:lnTo>
                    <a:lnTo>
                      <a:pt x="988" y="4416"/>
                    </a:lnTo>
                    <a:lnTo>
                      <a:pt x="1427" y="4471"/>
                    </a:lnTo>
                    <a:lnTo>
                      <a:pt x="19417" y="4828"/>
                    </a:lnTo>
                    <a:lnTo>
                      <a:pt x="19308" y="2771"/>
                    </a:lnTo>
                    <a:lnTo>
                      <a:pt x="146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9828050" y="3134200"/>
                <a:ext cx="31267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2507" h="84" extrusionOk="0">
                    <a:moveTo>
                      <a:pt x="1" y="1"/>
                    </a:moveTo>
                    <a:lnTo>
                      <a:pt x="1" y="56"/>
                    </a:lnTo>
                    <a:lnTo>
                      <a:pt x="1" y="83"/>
                    </a:lnTo>
                    <a:lnTo>
                      <a:pt x="12506" y="83"/>
                    </a:lnTo>
                    <a:lnTo>
                      <a:pt x="12506" y="56"/>
                    </a:lnTo>
                    <a:lnTo>
                      <a:pt x="12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9770475" y="2495900"/>
                <a:ext cx="359950" cy="410700"/>
              </a:xfrm>
              <a:custGeom>
                <a:avLst/>
                <a:gdLst/>
                <a:ahLst/>
                <a:cxnLst/>
                <a:rect l="l" t="t" r="r" b="b"/>
                <a:pathLst>
                  <a:path w="14398" h="16428" extrusionOk="0">
                    <a:moveTo>
                      <a:pt x="10202" y="1"/>
                    </a:moveTo>
                    <a:lnTo>
                      <a:pt x="9763" y="28"/>
                    </a:lnTo>
                    <a:lnTo>
                      <a:pt x="9352" y="83"/>
                    </a:lnTo>
                    <a:lnTo>
                      <a:pt x="8941" y="165"/>
                    </a:lnTo>
                    <a:lnTo>
                      <a:pt x="8529" y="302"/>
                    </a:lnTo>
                    <a:lnTo>
                      <a:pt x="8145" y="494"/>
                    </a:lnTo>
                    <a:lnTo>
                      <a:pt x="7761" y="686"/>
                    </a:lnTo>
                    <a:lnTo>
                      <a:pt x="7432" y="933"/>
                    </a:lnTo>
                    <a:lnTo>
                      <a:pt x="7103" y="1207"/>
                    </a:lnTo>
                    <a:lnTo>
                      <a:pt x="6801" y="1509"/>
                    </a:lnTo>
                    <a:lnTo>
                      <a:pt x="6555" y="1838"/>
                    </a:lnTo>
                    <a:lnTo>
                      <a:pt x="6363" y="2140"/>
                    </a:lnTo>
                    <a:lnTo>
                      <a:pt x="4498" y="4827"/>
                    </a:lnTo>
                    <a:lnTo>
                      <a:pt x="1700" y="8859"/>
                    </a:lnTo>
                    <a:lnTo>
                      <a:pt x="850" y="10065"/>
                    </a:lnTo>
                    <a:lnTo>
                      <a:pt x="28" y="11272"/>
                    </a:lnTo>
                    <a:lnTo>
                      <a:pt x="0" y="11300"/>
                    </a:lnTo>
                    <a:lnTo>
                      <a:pt x="0" y="11354"/>
                    </a:lnTo>
                    <a:lnTo>
                      <a:pt x="329" y="11930"/>
                    </a:lnTo>
                    <a:lnTo>
                      <a:pt x="631" y="12534"/>
                    </a:lnTo>
                    <a:lnTo>
                      <a:pt x="850" y="13137"/>
                    </a:lnTo>
                    <a:lnTo>
                      <a:pt x="1042" y="13768"/>
                    </a:lnTo>
                    <a:lnTo>
                      <a:pt x="1179" y="14426"/>
                    </a:lnTo>
                    <a:lnTo>
                      <a:pt x="1262" y="15084"/>
                    </a:lnTo>
                    <a:lnTo>
                      <a:pt x="1289" y="15742"/>
                    </a:lnTo>
                    <a:lnTo>
                      <a:pt x="1289" y="16401"/>
                    </a:lnTo>
                    <a:lnTo>
                      <a:pt x="1289" y="16428"/>
                    </a:lnTo>
                    <a:lnTo>
                      <a:pt x="1344" y="16428"/>
                    </a:lnTo>
                    <a:lnTo>
                      <a:pt x="1371" y="16401"/>
                    </a:lnTo>
                    <a:lnTo>
                      <a:pt x="1371" y="15797"/>
                    </a:lnTo>
                    <a:lnTo>
                      <a:pt x="1344" y="15221"/>
                    </a:lnTo>
                    <a:lnTo>
                      <a:pt x="1289" y="14618"/>
                    </a:lnTo>
                    <a:lnTo>
                      <a:pt x="1179" y="14042"/>
                    </a:lnTo>
                    <a:lnTo>
                      <a:pt x="1042" y="13466"/>
                    </a:lnTo>
                    <a:lnTo>
                      <a:pt x="850" y="12918"/>
                    </a:lnTo>
                    <a:lnTo>
                      <a:pt x="631" y="12369"/>
                    </a:lnTo>
                    <a:lnTo>
                      <a:pt x="384" y="11821"/>
                    </a:lnTo>
                    <a:lnTo>
                      <a:pt x="247" y="11574"/>
                    </a:lnTo>
                    <a:lnTo>
                      <a:pt x="165" y="11464"/>
                    </a:lnTo>
                    <a:lnTo>
                      <a:pt x="137" y="11382"/>
                    </a:lnTo>
                    <a:lnTo>
                      <a:pt x="110" y="11354"/>
                    </a:lnTo>
                    <a:lnTo>
                      <a:pt x="82" y="11354"/>
                    </a:lnTo>
                    <a:lnTo>
                      <a:pt x="82" y="11327"/>
                    </a:lnTo>
                    <a:lnTo>
                      <a:pt x="110" y="11300"/>
                    </a:lnTo>
                    <a:lnTo>
                      <a:pt x="165" y="11245"/>
                    </a:lnTo>
                    <a:lnTo>
                      <a:pt x="439" y="10833"/>
                    </a:lnTo>
                    <a:lnTo>
                      <a:pt x="1536" y="9243"/>
                    </a:lnTo>
                    <a:lnTo>
                      <a:pt x="3044" y="7076"/>
                    </a:lnTo>
                    <a:lnTo>
                      <a:pt x="4580" y="4827"/>
                    </a:lnTo>
                    <a:lnTo>
                      <a:pt x="5842" y="3017"/>
                    </a:lnTo>
                    <a:lnTo>
                      <a:pt x="6472" y="2085"/>
                    </a:lnTo>
                    <a:lnTo>
                      <a:pt x="6829" y="1619"/>
                    </a:lnTo>
                    <a:lnTo>
                      <a:pt x="7021" y="1399"/>
                    </a:lnTo>
                    <a:lnTo>
                      <a:pt x="7240" y="1207"/>
                    </a:lnTo>
                    <a:lnTo>
                      <a:pt x="7624" y="878"/>
                    </a:lnTo>
                    <a:lnTo>
                      <a:pt x="8036" y="631"/>
                    </a:lnTo>
                    <a:lnTo>
                      <a:pt x="8474" y="412"/>
                    </a:lnTo>
                    <a:lnTo>
                      <a:pt x="8941" y="248"/>
                    </a:lnTo>
                    <a:lnTo>
                      <a:pt x="9434" y="138"/>
                    </a:lnTo>
                    <a:lnTo>
                      <a:pt x="9900" y="83"/>
                    </a:lnTo>
                    <a:lnTo>
                      <a:pt x="10394" y="83"/>
                    </a:lnTo>
                    <a:lnTo>
                      <a:pt x="10860" y="138"/>
                    </a:lnTo>
                    <a:lnTo>
                      <a:pt x="11354" y="248"/>
                    </a:lnTo>
                    <a:lnTo>
                      <a:pt x="11793" y="412"/>
                    </a:lnTo>
                    <a:lnTo>
                      <a:pt x="12231" y="631"/>
                    </a:lnTo>
                    <a:lnTo>
                      <a:pt x="12643" y="933"/>
                    </a:lnTo>
                    <a:lnTo>
                      <a:pt x="12999" y="1235"/>
                    </a:lnTo>
                    <a:lnTo>
                      <a:pt x="13328" y="1619"/>
                    </a:lnTo>
                    <a:lnTo>
                      <a:pt x="13603" y="2003"/>
                    </a:lnTo>
                    <a:lnTo>
                      <a:pt x="13849" y="2441"/>
                    </a:lnTo>
                    <a:lnTo>
                      <a:pt x="14041" y="2880"/>
                    </a:lnTo>
                    <a:lnTo>
                      <a:pt x="14179" y="3346"/>
                    </a:lnTo>
                    <a:lnTo>
                      <a:pt x="14288" y="3840"/>
                    </a:lnTo>
                    <a:lnTo>
                      <a:pt x="14316" y="4334"/>
                    </a:lnTo>
                    <a:lnTo>
                      <a:pt x="14288" y="4800"/>
                    </a:lnTo>
                    <a:lnTo>
                      <a:pt x="14206" y="5294"/>
                    </a:lnTo>
                    <a:lnTo>
                      <a:pt x="14206" y="5321"/>
                    </a:lnTo>
                    <a:lnTo>
                      <a:pt x="14233" y="5348"/>
                    </a:lnTo>
                    <a:lnTo>
                      <a:pt x="14261" y="5321"/>
                    </a:lnTo>
                    <a:lnTo>
                      <a:pt x="14288" y="5321"/>
                    </a:lnTo>
                    <a:lnTo>
                      <a:pt x="14371" y="4882"/>
                    </a:lnTo>
                    <a:lnTo>
                      <a:pt x="14398" y="4471"/>
                    </a:lnTo>
                    <a:lnTo>
                      <a:pt x="14371" y="4032"/>
                    </a:lnTo>
                    <a:lnTo>
                      <a:pt x="14316" y="3621"/>
                    </a:lnTo>
                    <a:lnTo>
                      <a:pt x="14233" y="3209"/>
                    </a:lnTo>
                    <a:lnTo>
                      <a:pt x="14096" y="2798"/>
                    </a:lnTo>
                    <a:lnTo>
                      <a:pt x="13932" y="2414"/>
                    </a:lnTo>
                    <a:lnTo>
                      <a:pt x="13712" y="2030"/>
                    </a:lnTo>
                    <a:lnTo>
                      <a:pt x="13466" y="1674"/>
                    </a:lnTo>
                    <a:lnTo>
                      <a:pt x="13219" y="1345"/>
                    </a:lnTo>
                    <a:lnTo>
                      <a:pt x="12917" y="1043"/>
                    </a:lnTo>
                    <a:lnTo>
                      <a:pt x="12588" y="796"/>
                    </a:lnTo>
                    <a:lnTo>
                      <a:pt x="12231" y="549"/>
                    </a:lnTo>
                    <a:lnTo>
                      <a:pt x="11848" y="357"/>
                    </a:lnTo>
                    <a:lnTo>
                      <a:pt x="11464" y="193"/>
                    </a:lnTo>
                    <a:lnTo>
                      <a:pt x="11052" y="83"/>
                    </a:lnTo>
                    <a:lnTo>
                      <a:pt x="10613" y="28"/>
                    </a:lnTo>
                    <a:lnTo>
                      <a:pt x="1020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9935700" y="2440375"/>
                <a:ext cx="21600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74" extrusionOk="0">
                    <a:moveTo>
                      <a:pt x="8063" y="0"/>
                    </a:moveTo>
                    <a:lnTo>
                      <a:pt x="467" y="659"/>
                    </a:lnTo>
                    <a:lnTo>
                      <a:pt x="384" y="686"/>
                    </a:lnTo>
                    <a:lnTo>
                      <a:pt x="275" y="713"/>
                    </a:lnTo>
                    <a:lnTo>
                      <a:pt x="192" y="768"/>
                    </a:lnTo>
                    <a:lnTo>
                      <a:pt x="138" y="850"/>
                    </a:lnTo>
                    <a:lnTo>
                      <a:pt x="83" y="905"/>
                    </a:lnTo>
                    <a:lnTo>
                      <a:pt x="28" y="1015"/>
                    </a:lnTo>
                    <a:lnTo>
                      <a:pt x="0" y="1097"/>
                    </a:lnTo>
                    <a:lnTo>
                      <a:pt x="0" y="1207"/>
                    </a:lnTo>
                    <a:lnTo>
                      <a:pt x="28" y="1317"/>
                    </a:lnTo>
                    <a:lnTo>
                      <a:pt x="55" y="1399"/>
                    </a:lnTo>
                    <a:lnTo>
                      <a:pt x="110" y="1481"/>
                    </a:lnTo>
                    <a:lnTo>
                      <a:pt x="192" y="1564"/>
                    </a:lnTo>
                    <a:lnTo>
                      <a:pt x="275" y="1618"/>
                    </a:lnTo>
                    <a:lnTo>
                      <a:pt x="357" y="1646"/>
                    </a:lnTo>
                    <a:lnTo>
                      <a:pt x="467" y="1673"/>
                    </a:lnTo>
                    <a:lnTo>
                      <a:pt x="549" y="1673"/>
                    </a:lnTo>
                    <a:lnTo>
                      <a:pt x="8173" y="1042"/>
                    </a:lnTo>
                    <a:lnTo>
                      <a:pt x="8255" y="1015"/>
                    </a:lnTo>
                    <a:lnTo>
                      <a:pt x="8365" y="988"/>
                    </a:lnTo>
                    <a:lnTo>
                      <a:pt x="8447" y="933"/>
                    </a:lnTo>
                    <a:lnTo>
                      <a:pt x="8502" y="850"/>
                    </a:lnTo>
                    <a:lnTo>
                      <a:pt x="8557" y="768"/>
                    </a:lnTo>
                    <a:lnTo>
                      <a:pt x="8612" y="686"/>
                    </a:lnTo>
                    <a:lnTo>
                      <a:pt x="8639" y="576"/>
                    </a:lnTo>
                    <a:lnTo>
                      <a:pt x="8639" y="467"/>
                    </a:lnTo>
                    <a:lnTo>
                      <a:pt x="8612" y="384"/>
                    </a:lnTo>
                    <a:lnTo>
                      <a:pt x="8584" y="275"/>
                    </a:lnTo>
                    <a:lnTo>
                      <a:pt x="8529" y="192"/>
                    </a:lnTo>
                    <a:lnTo>
                      <a:pt x="8447" y="137"/>
                    </a:lnTo>
                    <a:lnTo>
                      <a:pt x="8365" y="83"/>
                    </a:lnTo>
                    <a:lnTo>
                      <a:pt x="8283" y="28"/>
                    </a:lnTo>
                    <a:lnTo>
                      <a:pt x="8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9507875" y="2635775"/>
                <a:ext cx="264675" cy="14467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5787" extrusionOk="0">
                    <a:moveTo>
                      <a:pt x="1" y="0"/>
                    </a:moveTo>
                    <a:lnTo>
                      <a:pt x="1" y="55"/>
                    </a:lnTo>
                    <a:lnTo>
                      <a:pt x="28" y="55"/>
                    </a:lnTo>
                    <a:lnTo>
                      <a:pt x="1070" y="631"/>
                    </a:lnTo>
                    <a:lnTo>
                      <a:pt x="3593" y="2002"/>
                    </a:lnTo>
                    <a:lnTo>
                      <a:pt x="6610" y="3648"/>
                    </a:lnTo>
                    <a:lnTo>
                      <a:pt x="9243" y="5074"/>
                    </a:lnTo>
                    <a:lnTo>
                      <a:pt x="10093" y="5540"/>
                    </a:lnTo>
                    <a:lnTo>
                      <a:pt x="10312" y="5650"/>
                    </a:lnTo>
                    <a:lnTo>
                      <a:pt x="10504" y="5759"/>
                    </a:lnTo>
                    <a:lnTo>
                      <a:pt x="10532" y="5787"/>
                    </a:lnTo>
                    <a:lnTo>
                      <a:pt x="10559" y="5787"/>
                    </a:lnTo>
                    <a:lnTo>
                      <a:pt x="10586" y="5759"/>
                    </a:lnTo>
                    <a:lnTo>
                      <a:pt x="10586" y="5732"/>
                    </a:lnTo>
                    <a:lnTo>
                      <a:pt x="10559" y="5705"/>
                    </a:lnTo>
                    <a:lnTo>
                      <a:pt x="9517" y="5129"/>
                    </a:lnTo>
                    <a:lnTo>
                      <a:pt x="7021" y="3757"/>
                    </a:lnTo>
                    <a:lnTo>
                      <a:pt x="3977" y="2112"/>
                    </a:lnTo>
                    <a:lnTo>
                      <a:pt x="1372" y="713"/>
                    </a:lnTo>
                    <a:lnTo>
                      <a:pt x="494" y="220"/>
                    </a:lnTo>
                    <a:lnTo>
                      <a:pt x="302" y="11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9944600" y="2467800"/>
                <a:ext cx="19680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741" extrusionOk="0">
                    <a:moveTo>
                      <a:pt x="7817" y="0"/>
                    </a:moveTo>
                    <a:lnTo>
                      <a:pt x="1756" y="521"/>
                    </a:lnTo>
                    <a:lnTo>
                      <a:pt x="28" y="658"/>
                    </a:lnTo>
                    <a:lnTo>
                      <a:pt x="1" y="686"/>
                    </a:lnTo>
                    <a:lnTo>
                      <a:pt x="1" y="713"/>
                    </a:lnTo>
                    <a:lnTo>
                      <a:pt x="1" y="741"/>
                    </a:lnTo>
                    <a:lnTo>
                      <a:pt x="28" y="741"/>
                    </a:lnTo>
                    <a:lnTo>
                      <a:pt x="6117" y="247"/>
                    </a:lnTo>
                    <a:lnTo>
                      <a:pt x="7817" y="83"/>
                    </a:lnTo>
                    <a:lnTo>
                      <a:pt x="7844" y="83"/>
                    </a:lnTo>
                    <a:lnTo>
                      <a:pt x="7872" y="55"/>
                    </a:lnTo>
                    <a:lnTo>
                      <a:pt x="7844" y="28"/>
                    </a:lnTo>
                    <a:lnTo>
                      <a:pt x="781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2"/>
              <p:cNvSpPr/>
              <p:nvPr/>
            </p:nvSpPr>
            <p:spPr>
              <a:xfrm>
                <a:off x="9703950" y="3535300"/>
                <a:ext cx="57595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3038" h="1865" extrusionOk="0">
                    <a:moveTo>
                      <a:pt x="933" y="0"/>
                    </a:moveTo>
                    <a:lnTo>
                      <a:pt x="741" y="28"/>
                    </a:lnTo>
                    <a:lnTo>
                      <a:pt x="577" y="82"/>
                    </a:lnTo>
                    <a:lnTo>
                      <a:pt x="412" y="165"/>
                    </a:lnTo>
                    <a:lnTo>
                      <a:pt x="275" y="274"/>
                    </a:lnTo>
                    <a:lnTo>
                      <a:pt x="166" y="412"/>
                    </a:lnTo>
                    <a:lnTo>
                      <a:pt x="83" y="576"/>
                    </a:lnTo>
                    <a:lnTo>
                      <a:pt x="28" y="741"/>
                    </a:lnTo>
                    <a:lnTo>
                      <a:pt x="1" y="933"/>
                    </a:lnTo>
                    <a:lnTo>
                      <a:pt x="28" y="1125"/>
                    </a:lnTo>
                    <a:lnTo>
                      <a:pt x="83" y="1317"/>
                    </a:lnTo>
                    <a:lnTo>
                      <a:pt x="166" y="1454"/>
                    </a:lnTo>
                    <a:lnTo>
                      <a:pt x="275" y="1591"/>
                    </a:lnTo>
                    <a:lnTo>
                      <a:pt x="412" y="1728"/>
                    </a:lnTo>
                    <a:lnTo>
                      <a:pt x="577" y="1810"/>
                    </a:lnTo>
                    <a:lnTo>
                      <a:pt x="741" y="1865"/>
                    </a:lnTo>
                    <a:lnTo>
                      <a:pt x="22297" y="1865"/>
                    </a:lnTo>
                    <a:lnTo>
                      <a:pt x="22462" y="1810"/>
                    </a:lnTo>
                    <a:lnTo>
                      <a:pt x="22626" y="1728"/>
                    </a:lnTo>
                    <a:lnTo>
                      <a:pt x="22763" y="1591"/>
                    </a:lnTo>
                    <a:lnTo>
                      <a:pt x="22873" y="1454"/>
                    </a:lnTo>
                    <a:lnTo>
                      <a:pt x="22955" y="1317"/>
                    </a:lnTo>
                    <a:lnTo>
                      <a:pt x="23010" y="1125"/>
                    </a:lnTo>
                    <a:lnTo>
                      <a:pt x="23038" y="933"/>
                    </a:lnTo>
                    <a:lnTo>
                      <a:pt x="23010" y="741"/>
                    </a:lnTo>
                    <a:lnTo>
                      <a:pt x="22955" y="576"/>
                    </a:lnTo>
                    <a:lnTo>
                      <a:pt x="22873" y="412"/>
                    </a:lnTo>
                    <a:lnTo>
                      <a:pt x="22763" y="274"/>
                    </a:lnTo>
                    <a:lnTo>
                      <a:pt x="22626" y="165"/>
                    </a:lnTo>
                    <a:lnTo>
                      <a:pt x="22462" y="82"/>
                    </a:lnTo>
                    <a:lnTo>
                      <a:pt x="22297" y="28"/>
                    </a:lnTo>
                    <a:lnTo>
                      <a:pt x="2210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2"/>
              <p:cNvSpPr/>
              <p:nvPr/>
            </p:nvSpPr>
            <p:spPr>
              <a:xfrm>
                <a:off x="10240100" y="2730375"/>
                <a:ext cx="138525" cy="849500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33980" extrusionOk="0">
                    <a:moveTo>
                      <a:pt x="4498" y="1"/>
                    </a:moveTo>
                    <a:lnTo>
                      <a:pt x="4307" y="28"/>
                    </a:lnTo>
                    <a:lnTo>
                      <a:pt x="4142" y="83"/>
                    </a:lnTo>
                    <a:lnTo>
                      <a:pt x="3977" y="193"/>
                    </a:lnTo>
                    <a:lnTo>
                      <a:pt x="3840" y="330"/>
                    </a:lnTo>
                    <a:lnTo>
                      <a:pt x="3731" y="467"/>
                    </a:lnTo>
                    <a:lnTo>
                      <a:pt x="3648" y="659"/>
                    </a:lnTo>
                    <a:lnTo>
                      <a:pt x="3621" y="851"/>
                    </a:lnTo>
                    <a:lnTo>
                      <a:pt x="1" y="32883"/>
                    </a:lnTo>
                    <a:lnTo>
                      <a:pt x="1" y="33075"/>
                    </a:lnTo>
                    <a:lnTo>
                      <a:pt x="28" y="33267"/>
                    </a:lnTo>
                    <a:lnTo>
                      <a:pt x="111" y="33459"/>
                    </a:lnTo>
                    <a:lnTo>
                      <a:pt x="220" y="33596"/>
                    </a:lnTo>
                    <a:lnTo>
                      <a:pt x="330" y="33733"/>
                    </a:lnTo>
                    <a:lnTo>
                      <a:pt x="495" y="33843"/>
                    </a:lnTo>
                    <a:lnTo>
                      <a:pt x="659" y="33925"/>
                    </a:lnTo>
                    <a:lnTo>
                      <a:pt x="851" y="33952"/>
                    </a:lnTo>
                    <a:lnTo>
                      <a:pt x="1043" y="33980"/>
                    </a:lnTo>
                    <a:lnTo>
                      <a:pt x="1235" y="33925"/>
                    </a:lnTo>
                    <a:lnTo>
                      <a:pt x="1427" y="33870"/>
                    </a:lnTo>
                    <a:lnTo>
                      <a:pt x="1564" y="33760"/>
                    </a:lnTo>
                    <a:lnTo>
                      <a:pt x="1701" y="33623"/>
                    </a:lnTo>
                    <a:lnTo>
                      <a:pt x="1811" y="33486"/>
                    </a:lnTo>
                    <a:lnTo>
                      <a:pt x="1893" y="33294"/>
                    </a:lnTo>
                    <a:lnTo>
                      <a:pt x="1948" y="33102"/>
                    </a:lnTo>
                    <a:lnTo>
                      <a:pt x="5541" y="1070"/>
                    </a:lnTo>
                    <a:lnTo>
                      <a:pt x="5541" y="878"/>
                    </a:lnTo>
                    <a:lnTo>
                      <a:pt x="5513" y="686"/>
                    </a:lnTo>
                    <a:lnTo>
                      <a:pt x="5458" y="495"/>
                    </a:lnTo>
                    <a:lnTo>
                      <a:pt x="5349" y="357"/>
                    </a:lnTo>
                    <a:lnTo>
                      <a:pt x="5212" y="220"/>
                    </a:lnTo>
                    <a:lnTo>
                      <a:pt x="5047" y="111"/>
                    </a:lnTo>
                    <a:lnTo>
                      <a:pt x="4882" y="28"/>
                    </a:lnTo>
                    <a:lnTo>
                      <a:pt x="469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2"/>
              <p:cNvSpPr/>
              <p:nvPr/>
            </p:nvSpPr>
            <p:spPr>
              <a:xfrm>
                <a:off x="10236000" y="3583975"/>
                <a:ext cx="148100" cy="697975"/>
              </a:xfrm>
              <a:custGeom>
                <a:avLst/>
                <a:gdLst/>
                <a:ahLst/>
                <a:cxnLst/>
                <a:rect l="l" t="t" r="r" b="b"/>
                <a:pathLst>
                  <a:path w="5924" h="27919" extrusionOk="0">
                    <a:moveTo>
                      <a:pt x="28" y="0"/>
                    </a:moveTo>
                    <a:lnTo>
                      <a:pt x="28" y="28"/>
                    </a:lnTo>
                    <a:lnTo>
                      <a:pt x="0" y="55"/>
                    </a:lnTo>
                    <a:lnTo>
                      <a:pt x="165" y="796"/>
                    </a:lnTo>
                    <a:lnTo>
                      <a:pt x="604" y="2825"/>
                    </a:lnTo>
                    <a:lnTo>
                      <a:pt x="1207" y="5814"/>
                    </a:lnTo>
                    <a:lnTo>
                      <a:pt x="2002" y="9489"/>
                    </a:lnTo>
                    <a:lnTo>
                      <a:pt x="2825" y="13466"/>
                    </a:lnTo>
                    <a:lnTo>
                      <a:pt x="3675" y="17524"/>
                    </a:lnTo>
                    <a:lnTo>
                      <a:pt x="4471" y="21282"/>
                    </a:lnTo>
                    <a:lnTo>
                      <a:pt x="5129" y="24463"/>
                    </a:lnTo>
                    <a:lnTo>
                      <a:pt x="5622" y="26767"/>
                    </a:lnTo>
                    <a:lnTo>
                      <a:pt x="5842" y="27836"/>
                    </a:lnTo>
                    <a:lnTo>
                      <a:pt x="5869" y="27891"/>
                    </a:lnTo>
                    <a:lnTo>
                      <a:pt x="5869" y="27918"/>
                    </a:lnTo>
                    <a:lnTo>
                      <a:pt x="5897" y="27918"/>
                    </a:lnTo>
                    <a:lnTo>
                      <a:pt x="5924" y="27891"/>
                    </a:lnTo>
                    <a:lnTo>
                      <a:pt x="5924" y="27863"/>
                    </a:lnTo>
                    <a:lnTo>
                      <a:pt x="5787" y="27123"/>
                    </a:lnTo>
                    <a:lnTo>
                      <a:pt x="5348" y="25094"/>
                    </a:lnTo>
                    <a:lnTo>
                      <a:pt x="4717" y="22104"/>
                    </a:lnTo>
                    <a:lnTo>
                      <a:pt x="3949" y="18429"/>
                    </a:lnTo>
                    <a:lnTo>
                      <a:pt x="3127" y="14426"/>
                    </a:lnTo>
                    <a:lnTo>
                      <a:pt x="2277" y="10394"/>
                    </a:lnTo>
                    <a:lnTo>
                      <a:pt x="1481" y="6637"/>
                    </a:lnTo>
                    <a:lnTo>
                      <a:pt x="796" y="3456"/>
                    </a:lnTo>
                    <a:lnTo>
                      <a:pt x="329" y="1152"/>
                    </a:lnTo>
                    <a:lnTo>
                      <a:pt x="110" y="83"/>
                    </a:lnTo>
                    <a:lnTo>
                      <a:pt x="83" y="28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9648425" y="3584650"/>
                <a:ext cx="130300" cy="698675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27947" extrusionOk="0">
                    <a:moveTo>
                      <a:pt x="5156" y="1"/>
                    </a:moveTo>
                    <a:lnTo>
                      <a:pt x="5156" y="28"/>
                    </a:lnTo>
                    <a:lnTo>
                      <a:pt x="5019" y="769"/>
                    </a:lnTo>
                    <a:lnTo>
                      <a:pt x="4635" y="2798"/>
                    </a:lnTo>
                    <a:lnTo>
                      <a:pt x="4087" y="5787"/>
                    </a:lnTo>
                    <a:lnTo>
                      <a:pt x="3401" y="9462"/>
                    </a:lnTo>
                    <a:lnTo>
                      <a:pt x="2661" y="13466"/>
                    </a:lnTo>
                    <a:lnTo>
                      <a:pt x="1920" y="17525"/>
                    </a:lnTo>
                    <a:lnTo>
                      <a:pt x="1235" y="21282"/>
                    </a:lnTo>
                    <a:lnTo>
                      <a:pt x="631" y="24463"/>
                    </a:lnTo>
                    <a:lnTo>
                      <a:pt x="220" y="26767"/>
                    </a:lnTo>
                    <a:lnTo>
                      <a:pt x="28" y="27864"/>
                    </a:lnTo>
                    <a:lnTo>
                      <a:pt x="1" y="27891"/>
                    </a:lnTo>
                    <a:lnTo>
                      <a:pt x="28" y="27919"/>
                    </a:lnTo>
                    <a:lnTo>
                      <a:pt x="28" y="27946"/>
                    </a:lnTo>
                    <a:lnTo>
                      <a:pt x="83" y="27946"/>
                    </a:lnTo>
                    <a:lnTo>
                      <a:pt x="83" y="27919"/>
                    </a:lnTo>
                    <a:lnTo>
                      <a:pt x="220" y="27178"/>
                    </a:lnTo>
                    <a:lnTo>
                      <a:pt x="604" y="25149"/>
                    </a:lnTo>
                    <a:lnTo>
                      <a:pt x="1152" y="22132"/>
                    </a:lnTo>
                    <a:lnTo>
                      <a:pt x="1838" y="18485"/>
                    </a:lnTo>
                    <a:lnTo>
                      <a:pt x="2551" y="14481"/>
                    </a:lnTo>
                    <a:lnTo>
                      <a:pt x="3319" y="10422"/>
                    </a:lnTo>
                    <a:lnTo>
                      <a:pt x="4005" y="6665"/>
                    </a:lnTo>
                    <a:lnTo>
                      <a:pt x="4580" y="3456"/>
                    </a:lnTo>
                    <a:lnTo>
                      <a:pt x="5019" y="1180"/>
                    </a:lnTo>
                    <a:lnTo>
                      <a:pt x="5211" y="83"/>
                    </a:lnTo>
                    <a:lnTo>
                      <a:pt x="5211" y="56"/>
                    </a:lnTo>
                    <a:lnTo>
                      <a:pt x="521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8" name="Google Shape;1238;p32"/>
            <p:cNvGrpSpPr/>
            <p:nvPr/>
          </p:nvGrpSpPr>
          <p:grpSpPr>
            <a:xfrm>
              <a:off x="414805" y="3611095"/>
              <a:ext cx="3365889" cy="1454502"/>
              <a:chOff x="1616900" y="5075050"/>
              <a:chExt cx="2889175" cy="1248500"/>
            </a:xfrm>
          </p:grpSpPr>
          <p:grpSp>
            <p:nvGrpSpPr>
              <p:cNvPr id="1239" name="Google Shape;1239;p32"/>
              <p:cNvGrpSpPr/>
              <p:nvPr/>
            </p:nvGrpSpPr>
            <p:grpSpPr>
              <a:xfrm>
                <a:off x="1815725" y="5075050"/>
                <a:ext cx="2690350" cy="1248500"/>
                <a:chOff x="1815725" y="5075050"/>
                <a:chExt cx="2690350" cy="1248500"/>
              </a:xfrm>
            </p:grpSpPr>
            <p:sp>
              <p:nvSpPr>
                <p:cNvPr id="1240" name="Google Shape;1240;p32"/>
                <p:cNvSpPr/>
                <p:nvPr/>
              </p:nvSpPr>
              <p:spPr>
                <a:xfrm>
                  <a:off x="1815725" y="5075050"/>
                  <a:ext cx="235097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39" h="2496" extrusionOk="0">
                      <a:moveTo>
                        <a:pt x="1262" y="0"/>
                      </a:moveTo>
                      <a:lnTo>
                        <a:pt x="1015" y="28"/>
                      </a:lnTo>
                      <a:lnTo>
                        <a:pt x="768" y="82"/>
                      </a:lnTo>
                      <a:lnTo>
                        <a:pt x="549" y="220"/>
                      </a:lnTo>
                      <a:lnTo>
                        <a:pt x="357" y="357"/>
                      </a:lnTo>
                      <a:lnTo>
                        <a:pt x="219" y="549"/>
                      </a:lnTo>
                      <a:lnTo>
                        <a:pt x="110" y="768"/>
                      </a:lnTo>
                      <a:lnTo>
                        <a:pt x="28" y="987"/>
                      </a:lnTo>
                      <a:lnTo>
                        <a:pt x="0" y="1262"/>
                      </a:lnTo>
                      <a:lnTo>
                        <a:pt x="28" y="1508"/>
                      </a:lnTo>
                      <a:lnTo>
                        <a:pt x="110" y="1728"/>
                      </a:lnTo>
                      <a:lnTo>
                        <a:pt x="219" y="1947"/>
                      </a:lnTo>
                      <a:lnTo>
                        <a:pt x="357" y="2139"/>
                      </a:lnTo>
                      <a:lnTo>
                        <a:pt x="549" y="2304"/>
                      </a:lnTo>
                      <a:lnTo>
                        <a:pt x="768" y="2413"/>
                      </a:lnTo>
                      <a:lnTo>
                        <a:pt x="1015" y="2468"/>
                      </a:lnTo>
                      <a:lnTo>
                        <a:pt x="1262" y="2496"/>
                      </a:lnTo>
                      <a:lnTo>
                        <a:pt x="92777" y="2496"/>
                      </a:lnTo>
                      <a:lnTo>
                        <a:pt x="93024" y="2468"/>
                      </a:lnTo>
                      <a:lnTo>
                        <a:pt x="93271" y="2413"/>
                      </a:lnTo>
                      <a:lnTo>
                        <a:pt x="93490" y="2304"/>
                      </a:lnTo>
                      <a:lnTo>
                        <a:pt x="93682" y="2139"/>
                      </a:lnTo>
                      <a:lnTo>
                        <a:pt x="93819" y="1947"/>
                      </a:lnTo>
                      <a:lnTo>
                        <a:pt x="93929" y="1728"/>
                      </a:lnTo>
                      <a:lnTo>
                        <a:pt x="94011" y="1508"/>
                      </a:lnTo>
                      <a:lnTo>
                        <a:pt x="94038" y="1262"/>
                      </a:lnTo>
                      <a:lnTo>
                        <a:pt x="94011" y="987"/>
                      </a:lnTo>
                      <a:lnTo>
                        <a:pt x="93929" y="768"/>
                      </a:lnTo>
                      <a:lnTo>
                        <a:pt x="93819" y="549"/>
                      </a:lnTo>
                      <a:lnTo>
                        <a:pt x="93682" y="357"/>
                      </a:lnTo>
                      <a:lnTo>
                        <a:pt x="93490" y="220"/>
                      </a:lnTo>
                      <a:lnTo>
                        <a:pt x="93271" y="82"/>
                      </a:lnTo>
                      <a:lnTo>
                        <a:pt x="93024" y="28"/>
                      </a:lnTo>
                      <a:lnTo>
                        <a:pt x="927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32"/>
                <p:cNvSpPr/>
                <p:nvPr/>
              </p:nvSpPr>
              <p:spPr>
                <a:xfrm>
                  <a:off x="4057650" y="5142225"/>
                  <a:ext cx="448425" cy="118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7" h="47253" extrusionOk="0">
                      <a:moveTo>
                        <a:pt x="1" y="1"/>
                      </a:moveTo>
                      <a:lnTo>
                        <a:pt x="1" y="56"/>
                      </a:lnTo>
                      <a:lnTo>
                        <a:pt x="3374" y="8996"/>
                      </a:lnTo>
                      <a:lnTo>
                        <a:pt x="6912" y="18293"/>
                      </a:lnTo>
                      <a:lnTo>
                        <a:pt x="10504" y="27809"/>
                      </a:lnTo>
                      <a:lnTo>
                        <a:pt x="14042" y="37133"/>
                      </a:lnTo>
                      <a:lnTo>
                        <a:pt x="17470" y="46156"/>
                      </a:lnTo>
                      <a:lnTo>
                        <a:pt x="17882" y="47226"/>
                      </a:lnTo>
                      <a:lnTo>
                        <a:pt x="17882" y="47253"/>
                      </a:lnTo>
                      <a:lnTo>
                        <a:pt x="17936" y="47253"/>
                      </a:lnTo>
                      <a:lnTo>
                        <a:pt x="17936" y="47226"/>
                      </a:lnTo>
                      <a:lnTo>
                        <a:pt x="17936" y="47198"/>
                      </a:lnTo>
                      <a:lnTo>
                        <a:pt x="14563" y="38258"/>
                      </a:lnTo>
                      <a:lnTo>
                        <a:pt x="11026" y="28933"/>
                      </a:lnTo>
                      <a:lnTo>
                        <a:pt x="7433" y="19445"/>
                      </a:lnTo>
                      <a:lnTo>
                        <a:pt x="3895" y="10093"/>
                      </a:lnTo>
                      <a:lnTo>
                        <a:pt x="495" y="1098"/>
                      </a:lnTo>
                      <a:lnTo>
                        <a:pt x="83" y="28"/>
                      </a:ln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42" name="Google Shape;1242;p32"/>
              <p:cNvSpPr/>
              <p:nvPr/>
            </p:nvSpPr>
            <p:spPr>
              <a:xfrm>
                <a:off x="1616900" y="5142225"/>
                <a:ext cx="405900" cy="1177225"/>
              </a:xfrm>
              <a:custGeom>
                <a:avLst/>
                <a:gdLst/>
                <a:ahLst/>
                <a:cxnLst/>
                <a:rect l="l" t="t" r="r" b="b"/>
                <a:pathLst>
                  <a:path w="16236" h="47089" extrusionOk="0">
                    <a:moveTo>
                      <a:pt x="16180" y="1"/>
                    </a:moveTo>
                    <a:lnTo>
                      <a:pt x="16153" y="28"/>
                    </a:lnTo>
                    <a:lnTo>
                      <a:pt x="13027" y="8749"/>
                    </a:lnTo>
                    <a:lnTo>
                      <a:pt x="9763" y="18101"/>
                    </a:lnTo>
                    <a:lnTo>
                      <a:pt x="8090" y="22873"/>
                    </a:lnTo>
                    <a:lnTo>
                      <a:pt x="6417" y="27672"/>
                    </a:lnTo>
                    <a:lnTo>
                      <a:pt x="4827" y="32389"/>
                    </a:lnTo>
                    <a:lnTo>
                      <a:pt x="3236" y="37106"/>
                    </a:lnTo>
                    <a:lnTo>
                      <a:pt x="1783" y="41549"/>
                    </a:lnTo>
                    <a:lnTo>
                      <a:pt x="329" y="45991"/>
                    </a:lnTo>
                    <a:lnTo>
                      <a:pt x="0" y="47061"/>
                    </a:lnTo>
                    <a:lnTo>
                      <a:pt x="0" y="47088"/>
                    </a:lnTo>
                    <a:lnTo>
                      <a:pt x="55" y="47088"/>
                    </a:lnTo>
                    <a:lnTo>
                      <a:pt x="82" y="47061"/>
                    </a:lnTo>
                    <a:lnTo>
                      <a:pt x="1481" y="42646"/>
                    </a:lnTo>
                    <a:lnTo>
                      <a:pt x="2934" y="38258"/>
                    </a:lnTo>
                    <a:lnTo>
                      <a:pt x="4525" y="33568"/>
                    </a:lnTo>
                    <a:lnTo>
                      <a:pt x="6116" y="28879"/>
                    </a:lnTo>
                    <a:lnTo>
                      <a:pt x="7761" y="24079"/>
                    </a:lnTo>
                    <a:lnTo>
                      <a:pt x="9407" y="19280"/>
                    </a:lnTo>
                    <a:lnTo>
                      <a:pt x="12725" y="9901"/>
                    </a:lnTo>
                    <a:lnTo>
                      <a:pt x="15879" y="1070"/>
                    </a:lnTo>
                    <a:lnTo>
                      <a:pt x="16235" y="56"/>
                    </a:lnTo>
                    <a:lnTo>
                      <a:pt x="1623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465221" y="330214"/>
            <a:ext cx="826168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/>
              <a:t>Some common authentication methods used in smart lock systems:</a:t>
            </a:r>
            <a:endParaRPr sz="2400" b="0" dirty="0"/>
          </a:p>
        </p:txBody>
      </p:sp>
      <p:sp>
        <p:nvSpPr>
          <p:cNvPr id="1801" name="Google Shape;1801;p41"/>
          <p:cNvSpPr txBox="1">
            <a:spLocks noGrp="1"/>
          </p:cNvSpPr>
          <p:nvPr>
            <p:ph type="subTitle" idx="1"/>
          </p:nvPr>
        </p:nvSpPr>
        <p:spPr>
          <a:xfrm>
            <a:off x="678788" y="1458242"/>
            <a:ext cx="7109110" cy="2989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000" dirty="0"/>
              <a:t>Physical Key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000" dirty="0"/>
              <a:t>PIN Code / Password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RFID / NFC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000" dirty="0"/>
              <a:t>Bluetooth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000" dirty="0"/>
              <a:t>Wi-Fi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Biometric Authentication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465221" y="330214"/>
            <a:ext cx="826168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/>
              <a:t>Some common authentication methods used in smart lock systems:</a:t>
            </a:r>
            <a:endParaRPr sz="2400" b="0" dirty="0"/>
          </a:p>
        </p:txBody>
      </p:sp>
      <p:sp>
        <p:nvSpPr>
          <p:cNvPr id="1801" name="Google Shape;1801;p41"/>
          <p:cNvSpPr txBox="1">
            <a:spLocks noGrp="1"/>
          </p:cNvSpPr>
          <p:nvPr>
            <p:ph type="subTitle" idx="1"/>
          </p:nvPr>
        </p:nvSpPr>
        <p:spPr>
          <a:xfrm>
            <a:off x="678788" y="1458242"/>
            <a:ext cx="7109110" cy="2488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Physical Key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PIN Code </a:t>
            </a:r>
          </a:p>
          <a:p>
            <a:r>
              <a:rPr lang="en-US" sz="2400" dirty="0"/>
              <a:t>RFID/NFC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Bluetooth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Wi-Fi</a:t>
            </a:r>
          </a:p>
          <a:p>
            <a:r>
              <a:rPr lang="en-US" sz="2400" dirty="0"/>
              <a:t>Biometric Authentication</a:t>
            </a:r>
          </a:p>
        </p:txBody>
      </p:sp>
      <p:pic>
        <p:nvPicPr>
          <p:cNvPr id="3" name="Picture 2" descr="A close-up of several icons&#10;&#10;Description automatically generated">
            <a:extLst>
              <a:ext uri="{FF2B5EF4-FFF2-40B4-BE49-F238E27FC236}">
                <a16:creationId xmlns:a16="http://schemas.microsoft.com/office/drawing/2014/main" id="{F7FCD020-AB21-653F-344A-666C54C8F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54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465221" y="330214"/>
            <a:ext cx="826168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/>
              <a:t>Some common authentication methods used in smart lock systems:</a:t>
            </a:r>
            <a:endParaRPr sz="2400" b="0" dirty="0"/>
          </a:p>
        </p:txBody>
      </p:sp>
      <p:sp>
        <p:nvSpPr>
          <p:cNvPr id="1801" name="Google Shape;1801;p41"/>
          <p:cNvSpPr txBox="1">
            <a:spLocks noGrp="1"/>
          </p:cNvSpPr>
          <p:nvPr>
            <p:ph type="subTitle" idx="1"/>
          </p:nvPr>
        </p:nvSpPr>
        <p:spPr>
          <a:xfrm>
            <a:off x="678788" y="1458242"/>
            <a:ext cx="7109110" cy="2953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0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Physical Key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</a:rPr>
              <a:t>PIN Code </a:t>
            </a:r>
            <a:r>
              <a:rPr lang="en-US" sz="20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/ Physical Key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</a:rPr>
              <a:t>RFID </a:t>
            </a:r>
            <a:r>
              <a:rPr lang="en-US" sz="20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/NFC</a:t>
            </a:r>
            <a:endParaRPr lang="en-US" sz="2000" dirty="0">
              <a:solidFill>
                <a:srgbClr val="FF0000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0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Bluetooth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Wi-Fi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Biometric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4142211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465221" y="330214"/>
            <a:ext cx="826168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dirty="0"/>
          </a:p>
        </p:txBody>
      </p:sp>
      <p:pic>
        <p:nvPicPr>
          <p:cNvPr id="3" name="Picture 2" descr="A computer and a box on a table&#10;&#10;Description automatically generated">
            <a:extLst>
              <a:ext uri="{FF2B5EF4-FFF2-40B4-BE49-F238E27FC236}">
                <a16:creationId xmlns:a16="http://schemas.microsoft.com/office/drawing/2014/main" id="{DEC6483B-E663-1A19-7AFE-B26335DA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87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48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32"/>
          <p:cNvSpPr txBox="1">
            <a:spLocks noGrp="1"/>
          </p:cNvSpPr>
          <p:nvPr>
            <p:ph type="title"/>
          </p:nvPr>
        </p:nvSpPr>
        <p:spPr>
          <a:xfrm flipH="1">
            <a:off x="3077250" y="2150750"/>
            <a:ext cx="5320800" cy="1069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</a:t>
            </a:r>
            <a:endParaRPr dirty="0"/>
          </a:p>
        </p:txBody>
      </p:sp>
      <p:sp>
        <p:nvSpPr>
          <p:cNvPr id="1127" name="Google Shape;1127;p32"/>
          <p:cNvSpPr txBox="1">
            <a:spLocks noGrp="1"/>
          </p:cNvSpPr>
          <p:nvPr>
            <p:ph type="title" idx="2"/>
          </p:nvPr>
        </p:nvSpPr>
        <p:spPr>
          <a:xfrm flipH="1">
            <a:off x="5188950" y="79000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grpSp>
        <p:nvGrpSpPr>
          <p:cNvPr id="1129" name="Google Shape;1129;p32"/>
          <p:cNvGrpSpPr/>
          <p:nvPr/>
        </p:nvGrpSpPr>
        <p:grpSpPr>
          <a:xfrm>
            <a:off x="254675" y="2389476"/>
            <a:ext cx="2982475" cy="2599921"/>
            <a:chOff x="330875" y="2058278"/>
            <a:chExt cx="3449819" cy="3007320"/>
          </a:xfrm>
        </p:grpSpPr>
        <p:grpSp>
          <p:nvGrpSpPr>
            <p:cNvPr id="1130" name="Google Shape;1130;p32"/>
            <p:cNvGrpSpPr/>
            <p:nvPr/>
          </p:nvGrpSpPr>
          <p:grpSpPr>
            <a:xfrm>
              <a:off x="1533110" y="2058278"/>
              <a:ext cx="1553691" cy="2779039"/>
              <a:chOff x="8467150" y="907650"/>
              <a:chExt cx="1693396" cy="3028925"/>
            </a:xfrm>
          </p:grpSpPr>
          <p:sp>
            <p:nvSpPr>
              <p:cNvPr id="1131" name="Google Shape;1131;p32"/>
              <p:cNvSpPr/>
              <p:nvPr/>
            </p:nvSpPr>
            <p:spPr>
              <a:xfrm>
                <a:off x="8785046" y="3734675"/>
                <a:ext cx="1375500" cy="2019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32" name="Google Shape;1132;p32"/>
              <p:cNvSpPr/>
              <p:nvPr/>
            </p:nvSpPr>
            <p:spPr>
              <a:xfrm>
                <a:off x="9046666" y="2081749"/>
                <a:ext cx="877217" cy="1609802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29384" extrusionOk="0">
                    <a:moveTo>
                      <a:pt x="10245" y="1"/>
                    </a:moveTo>
                    <a:lnTo>
                      <a:pt x="1" y="84"/>
                    </a:lnTo>
                    <a:lnTo>
                      <a:pt x="658" y="29384"/>
                    </a:lnTo>
                    <a:lnTo>
                      <a:pt x="7236" y="29384"/>
                    </a:lnTo>
                    <a:lnTo>
                      <a:pt x="5804" y="7009"/>
                    </a:lnTo>
                    <a:lnTo>
                      <a:pt x="9911" y="29145"/>
                    </a:lnTo>
                    <a:lnTo>
                      <a:pt x="16012" y="28250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2"/>
              <p:cNvSpPr/>
              <p:nvPr/>
            </p:nvSpPr>
            <p:spPr>
              <a:xfrm>
                <a:off x="9281530" y="2334254"/>
                <a:ext cx="90286" cy="14918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2723" extrusionOk="0">
                    <a:moveTo>
                      <a:pt x="0" y="0"/>
                    </a:moveTo>
                    <a:lnTo>
                      <a:pt x="0" y="12"/>
                    </a:lnTo>
                    <a:lnTo>
                      <a:pt x="72" y="323"/>
                    </a:lnTo>
                    <a:lnTo>
                      <a:pt x="167" y="621"/>
                    </a:lnTo>
                    <a:lnTo>
                      <a:pt x="275" y="908"/>
                    </a:lnTo>
                    <a:lnTo>
                      <a:pt x="406" y="1194"/>
                    </a:lnTo>
                    <a:lnTo>
                      <a:pt x="561" y="1469"/>
                    </a:lnTo>
                    <a:lnTo>
                      <a:pt x="729" y="1732"/>
                    </a:lnTo>
                    <a:lnTo>
                      <a:pt x="908" y="1994"/>
                    </a:lnTo>
                    <a:lnTo>
                      <a:pt x="1111" y="2233"/>
                    </a:lnTo>
                    <a:lnTo>
                      <a:pt x="1349" y="2484"/>
                    </a:lnTo>
                    <a:lnTo>
                      <a:pt x="1612" y="2723"/>
                    </a:lnTo>
                    <a:lnTo>
                      <a:pt x="1636" y="2723"/>
                    </a:lnTo>
                    <a:lnTo>
                      <a:pt x="1648" y="2711"/>
                    </a:lnTo>
                    <a:lnTo>
                      <a:pt x="1636" y="2699"/>
                    </a:lnTo>
                    <a:lnTo>
                      <a:pt x="1409" y="2484"/>
                    </a:lnTo>
                    <a:lnTo>
                      <a:pt x="1194" y="2269"/>
                    </a:lnTo>
                    <a:lnTo>
                      <a:pt x="991" y="2030"/>
                    </a:lnTo>
                    <a:lnTo>
                      <a:pt x="800" y="1779"/>
                    </a:lnTo>
                    <a:lnTo>
                      <a:pt x="633" y="1517"/>
                    </a:lnTo>
                    <a:lnTo>
                      <a:pt x="478" y="1242"/>
                    </a:lnTo>
                    <a:lnTo>
                      <a:pt x="346" y="967"/>
                    </a:lnTo>
                    <a:lnTo>
                      <a:pt x="227" y="669"/>
                    </a:lnTo>
                    <a:lnTo>
                      <a:pt x="120" y="347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2"/>
              <p:cNvSpPr/>
              <p:nvPr/>
            </p:nvSpPr>
            <p:spPr>
              <a:xfrm>
                <a:off x="9182752" y="1260192"/>
                <a:ext cx="170107" cy="205444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3750" extrusionOk="0">
                    <a:moveTo>
                      <a:pt x="2890" y="1"/>
                    </a:moveTo>
                    <a:lnTo>
                      <a:pt x="0" y="1302"/>
                    </a:lnTo>
                    <a:lnTo>
                      <a:pt x="156" y="3750"/>
                    </a:lnTo>
                    <a:lnTo>
                      <a:pt x="3105" y="3571"/>
                    </a:lnTo>
                    <a:lnTo>
                      <a:pt x="2890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extrusionOk="0">
                    <a:moveTo>
                      <a:pt x="2687" y="1"/>
                    </a:moveTo>
                    <a:lnTo>
                      <a:pt x="2544" y="13"/>
                    </a:lnTo>
                    <a:lnTo>
                      <a:pt x="2269" y="25"/>
                    </a:lnTo>
                    <a:lnTo>
                      <a:pt x="2018" y="61"/>
                    </a:lnTo>
                    <a:lnTo>
                      <a:pt x="1768" y="108"/>
                    </a:lnTo>
                    <a:lnTo>
                      <a:pt x="1541" y="168"/>
                    </a:lnTo>
                    <a:lnTo>
                      <a:pt x="1326" y="240"/>
                    </a:lnTo>
                    <a:lnTo>
                      <a:pt x="1111" y="323"/>
                    </a:lnTo>
                    <a:lnTo>
                      <a:pt x="932" y="431"/>
                    </a:lnTo>
                    <a:lnTo>
                      <a:pt x="753" y="550"/>
                    </a:lnTo>
                    <a:lnTo>
                      <a:pt x="598" y="681"/>
                    </a:lnTo>
                    <a:lnTo>
                      <a:pt x="466" y="837"/>
                    </a:lnTo>
                    <a:lnTo>
                      <a:pt x="335" y="992"/>
                    </a:lnTo>
                    <a:lnTo>
                      <a:pt x="239" y="1183"/>
                    </a:lnTo>
                    <a:lnTo>
                      <a:pt x="156" y="1374"/>
                    </a:lnTo>
                    <a:lnTo>
                      <a:pt x="96" y="1589"/>
                    </a:lnTo>
                    <a:lnTo>
                      <a:pt x="48" y="1816"/>
                    </a:lnTo>
                    <a:lnTo>
                      <a:pt x="25" y="2066"/>
                    </a:lnTo>
                    <a:lnTo>
                      <a:pt x="1" y="2926"/>
                    </a:lnTo>
                    <a:lnTo>
                      <a:pt x="1" y="3631"/>
                    </a:lnTo>
                    <a:lnTo>
                      <a:pt x="13" y="4227"/>
                    </a:lnTo>
                    <a:lnTo>
                      <a:pt x="48" y="4753"/>
                    </a:lnTo>
                    <a:lnTo>
                      <a:pt x="60" y="4932"/>
                    </a:lnTo>
                    <a:lnTo>
                      <a:pt x="84" y="5099"/>
                    </a:lnTo>
                    <a:lnTo>
                      <a:pt x="120" y="5266"/>
                    </a:lnTo>
                    <a:lnTo>
                      <a:pt x="168" y="5421"/>
                    </a:lnTo>
                    <a:lnTo>
                      <a:pt x="216" y="5553"/>
                    </a:lnTo>
                    <a:lnTo>
                      <a:pt x="275" y="5696"/>
                    </a:lnTo>
                    <a:lnTo>
                      <a:pt x="335" y="5815"/>
                    </a:lnTo>
                    <a:lnTo>
                      <a:pt x="407" y="5935"/>
                    </a:lnTo>
                    <a:lnTo>
                      <a:pt x="478" y="6042"/>
                    </a:lnTo>
                    <a:lnTo>
                      <a:pt x="550" y="6138"/>
                    </a:lnTo>
                    <a:lnTo>
                      <a:pt x="633" y="6233"/>
                    </a:lnTo>
                    <a:lnTo>
                      <a:pt x="717" y="6317"/>
                    </a:lnTo>
                    <a:lnTo>
                      <a:pt x="884" y="6460"/>
                    </a:lnTo>
                    <a:lnTo>
                      <a:pt x="1063" y="6580"/>
                    </a:lnTo>
                    <a:lnTo>
                      <a:pt x="1230" y="6675"/>
                    </a:lnTo>
                    <a:lnTo>
                      <a:pt x="1398" y="6759"/>
                    </a:lnTo>
                    <a:lnTo>
                      <a:pt x="1553" y="6818"/>
                    </a:lnTo>
                    <a:lnTo>
                      <a:pt x="1696" y="6854"/>
                    </a:lnTo>
                    <a:lnTo>
                      <a:pt x="1899" y="6902"/>
                    </a:lnTo>
                    <a:lnTo>
                      <a:pt x="1983" y="6914"/>
                    </a:lnTo>
                    <a:lnTo>
                      <a:pt x="2293" y="6890"/>
                    </a:lnTo>
                    <a:lnTo>
                      <a:pt x="2592" y="6854"/>
                    </a:lnTo>
                    <a:lnTo>
                      <a:pt x="2854" y="6806"/>
                    </a:lnTo>
                    <a:lnTo>
                      <a:pt x="3105" y="6735"/>
                    </a:lnTo>
                    <a:lnTo>
                      <a:pt x="3344" y="6663"/>
                    </a:lnTo>
                    <a:lnTo>
                      <a:pt x="3559" y="6568"/>
                    </a:lnTo>
                    <a:lnTo>
                      <a:pt x="3750" y="6472"/>
                    </a:lnTo>
                    <a:lnTo>
                      <a:pt x="3929" y="6353"/>
                    </a:lnTo>
                    <a:lnTo>
                      <a:pt x="4096" y="6233"/>
                    </a:lnTo>
                    <a:lnTo>
                      <a:pt x="4239" y="6114"/>
                    </a:lnTo>
                    <a:lnTo>
                      <a:pt x="4371" y="5983"/>
                    </a:lnTo>
                    <a:lnTo>
                      <a:pt x="4490" y="5839"/>
                    </a:lnTo>
                    <a:lnTo>
                      <a:pt x="4597" y="5696"/>
                    </a:lnTo>
                    <a:lnTo>
                      <a:pt x="4693" y="5553"/>
                    </a:lnTo>
                    <a:lnTo>
                      <a:pt x="4777" y="5410"/>
                    </a:lnTo>
                    <a:lnTo>
                      <a:pt x="4848" y="5266"/>
                    </a:lnTo>
                    <a:lnTo>
                      <a:pt x="4908" y="5111"/>
                    </a:lnTo>
                    <a:lnTo>
                      <a:pt x="4956" y="4968"/>
                    </a:lnTo>
                    <a:lnTo>
                      <a:pt x="5039" y="4693"/>
                    </a:lnTo>
                    <a:lnTo>
                      <a:pt x="5087" y="4430"/>
                    </a:lnTo>
                    <a:lnTo>
                      <a:pt x="5111" y="4192"/>
                    </a:lnTo>
                    <a:lnTo>
                      <a:pt x="5123" y="3989"/>
                    </a:lnTo>
                    <a:lnTo>
                      <a:pt x="5123" y="3845"/>
                    </a:lnTo>
                    <a:lnTo>
                      <a:pt x="5123" y="3714"/>
                    </a:lnTo>
                    <a:lnTo>
                      <a:pt x="5206" y="2293"/>
                    </a:lnTo>
                    <a:lnTo>
                      <a:pt x="5206" y="2019"/>
                    </a:lnTo>
                    <a:lnTo>
                      <a:pt x="5182" y="1768"/>
                    </a:lnTo>
                    <a:lnTo>
                      <a:pt x="5135" y="1529"/>
                    </a:lnTo>
                    <a:lnTo>
                      <a:pt x="5063" y="1314"/>
                    </a:lnTo>
                    <a:lnTo>
                      <a:pt x="4968" y="1111"/>
                    </a:lnTo>
                    <a:lnTo>
                      <a:pt x="4860" y="920"/>
                    </a:lnTo>
                    <a:lnTo>
                      <a:pt x="4717" y="753"/>
                    </a:lnTo>
                    <a:lnTo>
                      <a:pt x="4562" y="610"/>
                    </a:lnTo>
                    <a:lnTo>
                      <a:pt x="4383" y="467"/>
                    </a:lnTo>
                    <a:lnTo>
                      <a:pt x="4191" y="347"/>
                    </a:lnTo>
                    <a:lnTo>
                      <a:pt x="3977" y="252"/>
                    </a:lnTo>
                    <a:lnTo>
                      <a:pt x="3750" y="168"/>
                    </a:lnTo>
                    <a:lnTo>
                      <a:pt x="3511" y="96"/>
                    </a:lnTo>
                    <a:lnTo>
                      <a:pt x="3248" y="49"/>
                    </a:lnTo>
                    <a:lnTo>
                      <a:pt x="2974" y="25"/>
                    </a:lnTo>
                    <a:lnTo>
                      <a:pt x="268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fill="none" extrusionOk="0">
                    <a:moveTo>
                      <a:pt x="1983" y="6914"/>
                    </a:moveTo>
                    <a:lnTo>
                      <a:pt x="1983" y="6914"/>
                    </a:lnTo>
                    <a:lnTo>
                      <a:pt x="1899" y="6902"/>
                    </a:lnTo>
                    <a:lnTo>
                      <a:pt x="1696" y="6854"/>
                    </a:lnTo>
                    <a:lnTo>
                      <a:pt x="1553" y="6818"/>
                    </a:lnTo>
                    <a:lnTo>
                      <a:pt x="1398" y="6759"/>
                    </a:lnTo>
                    <a:lnTo>
                      <a:pt x="1230" y="6675"/>
                    </a:lnTo>
                    <a:lnTo>
                      <a:pt x="1063" y="6580"/>
                    </a:lnTo>
                    <a:lnTo>
                      <a:pt x="884" y="6460"/>
                    </a:lnTo>
                    <a:lnTo>
                      <a:pt x="717" y="6317"/>
                    </a:lnTo>
                    <a:lnTo>
                      <a:pt x="633" y="6233"/>
                    </a:lnTo>
                    <a:lnTo>
                      <a:pt x="550" y="6138"/>
                    </a:lnTo>
                    <a:lnTo>
                      <a:pt x="478" y="6042"/>
                    </a:lnTo>
                    <a:lnTo>
                      <a:pt x="407" y="5935"/>
                    </a:lnTo>
                    <a:lnTo>
                      <a:pt x="335" y="5815"/>
                    </a:lnTo>
                    <a:lnTo>
                      <a:pt x="275" y="5696"/>
                    </a:lnTo>
                    <a:lnTo>
                      <a:pt x="216" y="5553"/>
                    </a:lnTo>
                    <a:lnTo>
                      <a:pt x="168" y="5421"/>
                    </a:lnTo>
                    <a:lnTo>
                      <a:pt x="120" y="5266"/>
                    </a:lnTo>
                    <a:lnTo>
                      <a:pt x="84" y="5099"/>
                    </a:lnTo>
                    <a:lnTo>
                      <a:pt x="60" y="4932"/>
                    </a:lnTo>
                    <a:lnTo>
                      <a:pt x="48" y="4753"/>
                    </a:lnTo>
                    <a:lnTo>
                      <a:pt x="48" y="4753"/>
                    </a:lnTo>
                    <a:lnTo>
                      <a:pt x="13" y="4227"/>
                    </a:lnTo>
                    <a:lnTo>
                      <a:pt x="1" y="3631"/>
                    </a:lnTo>
                    <a:lnTo>
                      <a:pt x="1" y="2926"/>
                    </a:lnTo>
                    <a:lnTo>
                      <a:pt x="25" y="2066"/>
                    </a:lnTo>
                    <a:lnTo>
                      <a:pt x="25" y="2066"/>
                    </a:lnTo>
                    <a:lnTo>
                      <a:pt x="48" y="1816"/>
                    </a:lnTo>
                    <a:lnTo>
                      <a:pt x="96" y="1589"/>
                    </a:lnTo>
                    <a:lnTo>
                      <a:pt x="156" y="1374"/>
                    </a:lnTo>
                    <a:lnTo>
                      <a:pt x="239" y="1183"/>
                    </a:lnTo>
                    <a:lnTo>
                      <a:pt x="335" y="992"/>
                    </a:lnTo>
                    <a:lnTo>
                      <a:pt x="466" y="837"/>
                    </a:lnTo>
                    <a:lnTo>
                      <a:pt x="598" y="681"/>
                    </a:lnTo>
                    <a:lnTo>
                      <a:pt x="753" y="550"/>
                    </a:lnTo>
                    <a:lnTo>
                      <a:pt x="932" y="431"/>
                    </a:lnTo>
                    <a:lnTo>
                      <a:pt x="1111" y="323"/>
                    </a:lnTo>
                    <a:lnTo>
                      <a:pt x="1326" y="240"/>
                    </a:lnTo>
                    <a:lnTo>
                      <a:pt x="1541" y="168"/>
                    </a:lnTo>
                    <a:lnTo>
                      <a:pt x="1768" y="108"/>
                    </a:lnTo>
                    <a:lnTo>
                      <a:pt x="2018" y="61"/>
                    </a:lnTo>
                    <a:lnTo>
                      <a:pt x="2269" y="25"/>
                    </a:lnTo>
                    <a:lnTo>
                      <a:pt x="2544" y="13"/>
                    </a:lnTo>
                    <a:lnTo>
                      <a:pt x="2687" y="1"/>
                    </a:lnTo>
                    <a:lnTo>
                      <a:pt x="2687" y="1"/>
                    </a:lnTo>
                    <a:lnTo>
                      <a:pt x="2974" y="25"/>
                    </a:lnTo>
                    <a:lnTo>
                      <a:pt x="3248" y="49"/>
                    </a:lnTo>
                    <a:lnTo>
                      <a:pt x="3511" y="96"/>
                    </a:lnTo>
                    <a:lnTo>
                      <a:pt x="3750" y="168"/>
                    </a:lnTo>
                    <a:lnTo>
                      <a:pt x="3977" y="252"/>
                    </a:lnTo>
                    <a:lnTo>
                      <a:pt x="4191" y="347"/>
                    </a:lnTo>
                    <a:lnTo>
                      <a:pt x="4383" y="467"/>
                    </a:lnTo>
                    <a:lnTo>
                      <a:pt x="4562" y="610"/>
                    </a:lnTo>
                    <a:lnTo>
                      <a:pt x="4717" y="753"/>
                    </a:lnTo>
                    <a:lnTo>
                      <a:pt x="4860" y="920"/>
                    </a:lnTo>
                    <a:lnTo>
                      <a:pt x="4968" y="1111"/>
                    </a:lnTo>
                    <a:lnTo>
                      <a:pt x="5063" y="1314"/>
                    </a:lnTo>
                    <a:lnTo>
                      <a:pt x="5135" y="1529"/>
                    </a:lnTo>
                    <a:lnTo>
                      <a:pt x="5182" y="1768"/>
                    </a:lnTo>
                    <a:lnTo>
                      <a:pt x="5206" y="2019"/>
                    </a:lnTo>
                    <a:lnTo>
                      <a:pt x="5206" y="2293"/>
                    </a:lnTo>
                    <a:lnTo>
                      <a:pt x="5123" y="3714"/>
                    </a:lnTo>
                    <a:lnTo>
                      <a:pt x="5123" y="3714"/>
                    </a:lnTo>
                    <a:lnTo>
                      <a:pt x="5123" y="3845"/>
                    </a:lnTo>
                    <a:lnTo>
                      <a:pt x="5123" y="3989"/>
                    </a:lnTo>
                    <a:lnTo>
                      <a:pt x="5111" y="4192"/>
                    </a:lnTo>
                    <a:lnTo>
                      <a:pt x="5087" y="4430"/>
                    </a:lnTo>
                    <a:lnTo>
                      <a:pt x="5039" y="4693"/>
                    </a:lnTo>
                    <a:lnTo>
                      <a:pt x="4956" y="4968"/>
                    </a:lnTo>
                    <a:lnTo>
                      <a:pt x="4908" y="5111"/>
                    </a:lnTo>
                    <a:lnTo>
                      <a:pt x="4848" y="5266"/>
                    </a:lnTo>
                    <a:lnTo>
                      <a:pt x="4777" y="5410"/>
                    </a:lnTo>
                    <a:lnTo>
                      <a:pt x="4693" y="5553"/>
                    </a:lnTo>
                    <a:lnTo>
                      <a:pt x="4597" y="5696"/>
                    </a:lnTo>
                    <a:lnTo>
                      <a:pt x="4490" y="5839"/>
                    </a:lnTo>
                    <a:lnTo>
                      <a:pt x="4371" y="5983"/>
                    </a:lnTo>
                    <a:lnTo>
                      <a:pt x="4239" y="6114"/>
                    </a:lnTo>
                    <a:lnTo>
                      <a:pt x="4096" y="6233"/>
                    </a:lnTo>
                    <a:lnTo>
                      <a:pt x="3929" y="6353"/>
                    </a:lnTo>
                    <a:lnTo>
                      <a:pt x="3750" y="6472"/>
                    </a:lnTo>
                    <a:lnTo>
                      <a:pt x="3559" y="6568"/>
                    </a:lnTo>
                    <a:lnTo>
                      <a:pt x="3344" y="6663"/>
                    </a:lnTo>
                    <a:lnTo>
                      <a:pt x="3105" y="6735"/>
                    </a:lnTo>
                    <a:lnTo>
                      <a:pt x="2854" y="6806"/>
                    </a:lnTo>
                    <a:lnTo>
                      <a:pt x="2592" y="6854"/>
                    </a:lnTo>
                    <a:lnTo>
                      <a:pt x="2293" y="6890"/>
                    </a:lnTo>
                    <a:lnTo>
                      <a:pt x="1983" y="69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2"/>
              <p:cNvSpPr/>
              <p:nvPr/>
            </p:nvSpPr>
            <p:spPr>
              <a:xfrm>
                <a:off x="9099041" y="1181027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179" y="1"/>
                    </a:moveTo>
                    <a:lnTo>
                      <a:pt x="131" y="13"/>
                    </a:lnTo>
                    <a:lnTo>
                      <a:pt x="96" y="37"/>
                    </a:lnTo>
                    <a:lnTo>
                      <a:pt x="72" y="61"/>
                    </a:lnTo>
                    <a:lnTo>
                      <a:pt x="36" y="85"/>
                    </a:lnTo>
                    <a:lnTo>
                      <a:pt x="24" y="120"/>
                    </a:lnTo>
                    <a:lnTo>
                      <a:pt x="12" y="156"/>
                    </a:lnTo>
                    <a:lnTo>
                      <a:pt x="0" y="204"/>
                    </a:lnTo>
                    <a:lnTo>
                      <a:pt x="12" y="240"/>
                    </a:lnTo>
                    <a:lnTo>
                      <a:pt x="24" y="276"/>
                    </a:lnTo>
                    <a:lnTo>
                      <a:pt x="48" y="311"/>
                    </a:lnTo>
                    <a:lnTo>
                      <a:pt x="72" y="347"/>
                    </a:lnTo>
                    <a:lnTo>
                      <a:pt x="96" y="371"/>
                    </a:lnTo>
                    <a:lnTo>
                      <a:pt x="131" y="383"/>
                    </a:lnTo>
                    <a:lnTo>
                      <a:pt x="179" y="395"/>
                    </a:lnTo>
                    <a:lnTo>
                      <a:pt x="227" y="407"/>
                    </a:lnTo>
                    <a:lnTo>
                      <a:pt x="263" y="407"/>
                    </a:lnTo>
                    <a:lnTo>
                      <a:pt x="311" y="395"/>
                    </a:lnTo>
                    <a:lnTo>
                      <a:pt x="346" y="371"/>
                    </a:lnTo>
                    <a:lnTo>
                      <a:pt x="370" y="347"/>
                    </a:lnTo>
                    <a:lnTo>
                      <a:pt x="394" y="323"/>
                    </a:lnTo>
                    <a:lnTo>
                      <a:pt x="418" y="288"/>
                    </a:lnTo>
                    <a:lnTo>
                      <a:pt x="430" y="252"/>
                    </a:lnTo>
                    <a:lnTo>
                      <a:pt x="430" y="204"/>
                    </a:lnTo>
                    <a:lnTo>
                      <a:pt x="430" y="168"/>
                    </a:lnTo>
                    <a:lnTo>
                      <a:pt x="418" y="132"/>
                    </a:lnTo>
                    <a:lnTo>
                      <a:pt x="394" y="96"/>
                    </a:lnTo>
                    <a:lnTo>
                      <a:pt x="370" y="61"/>
                    </a:lnTo>
                    <a:lnTo>
                      <a:pt x="334" y="37"/>
                    </a:lnTo>
                    <a:lnTo>
                      <a:pt x="299" y="1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2"/>
              <p:cNvSpPr/>
              <p:nvPr/>
            </p:nvSpPr>
            <p:spPr>
              <a:xfrm>
                <a:off x="9208282" y="1181685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215" y="1"/>
                    </a:moveTo>
                    <a:lnTo>
                      <a:pt x="167" y="13"/>
                    </a:lnTo>
                    <a:lnTo>
                      <a:pt x="131" y="25"/>
                    </a:lnTo>
                    <a:lnTo>
                      <a:pt x="96" y="37"/>
                    </a:lnTo>
                    <a:lnTo>
                      <a:pt x="60" y="61"/>
                    </a:lnTo>
                    <a:lnTo>
                      <a:pt x="36" y="96"/>
                    </a:lnTo>
                    <a:lnTo>
                      <a:pt x="12" y="132"/>
                    </a:lnTo>
                    <a:lnTo>
                      <a:pt x="0" y="168"/>
                    </a:lnTo>
                    <a:lnTo>
                      <a:pt x="0" y="204"/>
                    </a:lnTo>
                    <a:lnTo>
                      <a:pt x="0" y="252"/>
                    </a:lnTo>
                    <a:lnTo>
                      <a:pt x="12" y="287"/>
                    </a:lnTo>
                    <a:lnTo>
                      <a:pt x="36" y="323"/>
                    </a:lnTo>
                    <a:lnTo>
                      <a:pt x="60" y="347"/>
                    </a:lnTo>
                    <a:lnTo>
                      <a:pt x="96" y="371"/>
                    </a:lnTo>
                    <a:lnTo>
                      <a:pt x="131" y="395"/>
                    </a:lnTo>
                    <a:lnTo>
                      <a:pt x="167" y="407"/>
                    </a:lnTo>
                    <a:lnTo>
                      <a:pt x="251" y="407"/>
                    </a:lnTo>
                    <a:lnTo>
                      <a:pt x="299" y="395"/>
                    </a:lnTo>
                    <a:lnTo>
                      <a:pt x="334" y="383"/>
                    </a:lnTo>
                    <a:lnTo>
                      <a:pt x="370" y="359"/>
                    </a:lnTo>
                    <a:lnTo>
                      <a:pt x="394" y="323"/>
                    </a:lnTo>
                    <a:lnTo>
                      <a:pt x="406" y="287"/>
                    </a:lnTo>
                    <a:lnTo>
                      <a:pt x="418" y="252"/>
                    </a:lnTo>
                    <a:lnTo>
                      <a:pt x="430" y="216"/>
                    </a:lnTo>
                    <a:lnTo>
                      <a:pt x="418" y="168"/>
                    </a:lnTo>
                    <a:lnTo>
                      <a:pt x="406" y="132"/>
                    </a:lnTo>
                    <a:lnTo>
                      <a:pt x="394" y="96"/>
                    </a:lnTo>
                    <a:lnTo>
                      <a:pt x="358" y="73"/>
                    </a:lnTo>
                    <a:lnTo>
                      <a:pt x="334" y="37"/>
                    </a:lnTo>
                    <a:lnTo>
                      <a:pt x="299" y="25"/>
                    </a:lnTo>
                    <a:lnTo>
                      <a:pt x="251" y="1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2"/>
              <p:cNvSpPr/>
              <p:nvPr/>
            </p:nvSpPr>
            <p:spPr>
              <a:xfrm>
                <a:off x="9216116" y="1149636"/>
                <a:ext cx="39938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33" extrusionOk="0">
                    <a:moveTo>
                      <a:pt x="370" y="1"/>
                    </a:moveTo>
                    <a:lnTo>
                      <a:pt x="275" y="13"/>
                    </a:lnTo>
                    <a:lnTo>
                      <a:pt x="179" y="25"/>
                    </a:lnTo>
                    <a:lnTo>
                      <a:pt x="96" y="61"/>
                    </a:lnTo>
                    <a:lnTo>
                      <a:pt x="12" y="108"/>
                    </a:lnTo>
                    <a:lnTo>
                      <a:pt x="0" y="120"/>
                    </a:lnTo>
                    <a:lnTo>
                      <a:pt x="0" y="132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1" y="61"/>
                    </a:lnTo>
                    <a:lnTo>
                      <a:pt x="275" y="49"/>
                    </a:lnTo>
                    <a:lnTo>
                      <a:pt x="370" y="37"/>
                    </a:lnTo>
                    <a:lnTo>
                      <a:pt x="454" y="49"/>
                    </a:lnTo>
                    <a:lnTo>
                      <a:pt x="538" y="61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29" y="96"/>
                    </a:lnTo>
                    <a:lnTo>
                      <a:pt x="633" y="49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2"/>
              <p:cNvSpPr/>
              <p:nvPr/>
            </p:nvSpPr>
            <p:spPr>
              <a:xfrm>
                <a:off x="9094439" y="1152265"/>
                <a:ext cx="39938" cy="788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44" extrusionOk="0">
                    <a:moveTo>
                      <a:pt x="359" y="1"/>
                    </a:moveTo>
                    <a:lnTo>
                      <a:pt x="275" y="13"/>
                    </a:lnTo>
                    <a:lnTo>
                      <a:pt x="180" y="36"/>
                    </a:lnTo>
                    <a:lnTo>
                      <a:pt x="96" y="60"/>
                    </a:lnTo>
                    <a:lnTo>
                      <a:pt x="12" y="108"/>
                    </a:lnTo>
                    <a:lnTo>
                      <a:pt x="1" y="120"/>
                    </a:lnTo>
                    <a:lnTo>
                      <a:pt x="1" y="132"/>
                    </a:lnTo>
                    <a:lnTo>
                      <a:pt x="12" y="144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2" y="60"/>
                    </a:lnTo>
                    <a:lnTo>
                      <a:pt x="275" y="48"/>
                    </a:lnTo>
                    <a:lnTo>
                      <a:pt x="359" y="36"/>
                    </a:lnTo>
                    <a:lnTo>
                      <a:pt x="454" y="48"/>
                    </a:lnTo>
                    <a:lnTo>
                      <a:pt x="538" y="60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17" y="96"/>
                    </a:lnTo>
                    <a:lnTo>
                      <a:pt x="633" y="48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2"/>
              <p:cNvSpPr/>
              <p:nvPr/>
            </p:nvSpPr>
            <p:spPr>
              <a:xfrm>
                <a:off x="9094439" y="1115669"/>
                <a:ext cx="39938" cy="11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215" extrusionOk="0">
                    <a:moveTo>
                      <a:pt x="347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36" y="48"/>
                    </a:lnTo>
                    <a:lnTo>
                      <a:pt x="12" y="84"/>
                    </a:lnTo>
                    <a:lnTo>
                      <a:pt x="1" y="107"/>
                    </a:lnTo>
                    <a:lnTo>
                      <a:pt x="1" y="143"/>
                    </a:lnTo>
                    <a:lnTo>
                      <a:pt x="12" y="179"/>
                    </a:lnTo>
                    <a:lnTo>
                      <a:pt x="48" y="203"/>
                    </a:lnTo>
                    <a:lnTo>
                      <a:pt x="72" y="215"/>
                    </a:lnTo>
                    <a:lnTo>
                      <a:pt x="108" y="203"/>
                    </a:lnTo>
                    <a:lnTo>
                      <a:pt x="239" y="191"/>
                    </a:lnTo>
                    <a:lnTo>
                      <a:pt x="371" y="179"/>
                    </a:lnTo>
                    <a:lnTo>
                      <a:pt x="514" y="179"/>
                    </a:lnTo>
                    <a:lnTo>
                      <a:pt x="645" y="191"/>
                    </a:lnTo>
                    <a:lnTo>
                      <a:pt x="681" y="191"/>
                    </a:lnTo>
                    <a:lnTo>
                      <a:pt x="705" y="167"/>
                    </a:lnTo>
                    <a:lnTo>
                      <a:pt x="729" y="131"/>
                    </a:lnTo>
                    <a:lnTo>
                      <a:pt x="729" y="96"/>
                    </a:lnTo>
                    <a:lnTo>
                      <a:pt x="729" y="72"/>
                    </a:lnTo>
                    <a:lnTo>
                      <a:pt x="705" y="36"/>
                    </a:lnTo>
                    <a:lnTo>
                      <a:pt x="681" y="24"/>
                    </a:lnTo>
                    <a:lnTo>
                      <a:pt x="645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2"/>
              <p:cNvSpPr/>
              <p:nvPr/>
            </p:nvSpPr>
            <p:spPr>
              <a:xfrm>
                <a:off x="9216774" y="1114354"/>
                <a:ext cx="40596" cy="11834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16" extrusionOk="0">
                    <a:moveTo>
                      <a:pt x="358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24" y="60"/>
                    </a:lnTo>
                    <a:lnTo>
                      <a:pt x="12" y="84"/>
                    </a:lnTo>
                    <a:lnTo>
                      <a:pt x="0" y="120"/>
                    </a:lnTo>
                    <a:lnTo>
                      <a:pt x="0" y="155"/>
                    </a:lnTo>
                    <a:lnTo>
                      <a:pt x="12" y="179"/>
                    </a:lnTo>
                    <a:lnTo>
                      <a:pt x="36" y="203"/>
                    </a:lnTo>
                    <a:lnTo>
                      <a:pt x="72" y="215"/>
                    </a:lnTo>
                    <a:lnTo>
                      <a:pt x="108" y="215"/>
                    </a:lnTo>
                    <a:lnTo>
                      <a:pt x="239" y="191"/>
                    </a:lnTo>
                    <a:lnTo>
                      <a:pt x="370" y="179"/>
                    </a:lnTo>
                    <a:lnTo>
                      <a:pt x="514" y="179"/>
                    </a:lnTo>
                    <a:lnTo>
                      <a:pt x="657" y="191"/>
                    </a:lnTo>
                    <a:lnTo>
                      <a:pt x="681" y="179"/>
                    </a:lnTo>
                    <a:lnTo>
                      <a:pt x="717" y="155"/>
                    </a:lnTo>
                    <a:lnTo>
                      <a:pt x="740" y="131"/>
                    </a:lnTo>
                    <a:lnTo>
                      <a:pt x="740" y="96"/>
                    </a:lnTo>
                    <a:lnTo>
                      <a:pt x="729" y="60"/>
                    </a:lnTo>
                    <a:lnTo>
                      <a:pt x="717" y="36"/>
                    </a:lnTo>
                    <a:lnTo>
                      <a:pt x="681" y="12"/>
                    </a:lnTo>
                    <a:lnTo>
                      <a:pt x="657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extrusionOk="0">
                    <a:moveTo>
                      <a:pt x="490" y="1"/>
                    </a:moveTo>
                    <a:lnTo>
                      <a:pt x="395" y="13"/>
                    </a:lnTo>
                    <a:lnTo>
                      <a:pt x="299" y="36"/>
                    </a:lnTo>
                    <a:lnTo>
                      <a:pt x="204" y="72"/>
                    </a:lnTo>
                    <a:lnTo>
                      <a:pt x="108" y="108"/>
                    </a:lnTo>
                    <a:lnTo>
                      <a:pt x="25" y="156"/>
                    </a:lnTo>
                    <a:lnTo>
                      <a:pt x="1" y="1421"/>
                    </a:lnTo>
                    <a:lnTo>
                      <a:pt x="96" y="1457"/>
                    </a:lnTo>
                    <a:lnTo>
                      <a:pt x="204" y="1481"/>
                    </a:lnTo>
                    <a:lnTo>
                      <a:pt x="299" y="1505"/>
                    </a:lnTo>
                    <a:lnTo>
                      <a:pt x="395" y="1505"/>
                    </a:lnTo>
                    <a:lnTo>
                      <a:pt x="502" y="1493"/>
                    </a:lnTo>
                    <a:lnTo>
                      <a:pt x="598" y="1481"/>
                    </a:lnTo>
                    <a:lnTo>
                      <a:pt x="693" y="1445"/>
                    </a:lnTo>
                    <a:lnTo>
                      <a:pt x="789" y="1398"/>
                    </a:lnTo>
                    <a:lnTo>
                      <a:pt x="873" y="1350"/>
                    </a:lnTo>
                    <a:lnTo>
                      <a:pt x="956" y="1278"/>
                    </a:lnTo>
                    <a:lnTo>
                      <a:pt x="1028" y="1195"/>
                    </a:lnTo>
                    <a:lnTo>
                      <a:pt x="1087" y="1111"/>
                    </a:lnTo>
                    <a:lnTo>
                      <a:pt x="1135" y="1016"/>
                    </a:lnTo>
                    <a:lnTo>
                      <a:pt x="1171" y="920"/>
                    </a:lnTo>
                    <a:lnTo>
                      <a:pt x="1195" y="824"/>
                    </a:lnTo>
                    <a:lnTo>
                      <a:pt x="1195" y="717"/>
                    </a:lnTo>
                    <a:lnTo>
                      <a:pt x="1195" y="610"/>
                    </a:lnTo>
                    <a:lnTo>
                      <a:pt x="1171" y="502"/>
                    </a:lnTo>
                    <a:lnTo>
                      <a:pt x="1135" y="407"/>
                    </a:lnTo>
                    <a:lnTo>
                      <a:pt x="1087" y="311"/>
                    </a:lnTo>
                    <a:lnTo>
                      <a:pt x="1028" y="228"/>
                    </a:lnTo>
                    <a:lnTo>
                      <a:pt x="956" y="144"/>
                    </a:lnTo>
                    <a:lnTo>
                      <a:pt x="873" y="84"/>
                    </a:lnTo>
                    <a:lnTo>
                      <a:pt x="777" y="36"/>
                    </a:lnTo>
                    <a:lnTo>
                      <a:pt x="682" y="13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fill="none" extrusionOk="0">
                    <a:moveTo>
                      <a:pt x="25" y="156"/>
                    </a:moveTo>
                    <a:lnTo>
                      <a:pt x="25" y="156"/>
                    </a:lnTo>
                    <a:lnTo>
                      <a:pt x="108" y="108"/>
                    </a:lnTo>
                    <a:lnTo>
                      <a:pt x="204" y="72"/>
                    </a:lnTo>
                    <a:lnTo>
                      <a:pt x="299" y="36"/>
                    </a:lnTo>
                    <a:lnTo>
                      <a:pt x="395" y="13"/>
                    </a:lnTo>
                    <a:lnTo>
                      <a:pt x="490" y="1"/>
                    </a:lnTo>
                    <a:lnTo>
                      <a:pt x="586" y="1"/>
                    </a:lnTo>
                    <a:lnTo>
                      <a:pt x="682" y="13"/>
                    </a:lnTo>
                    <a:lnTo>
                      <a:pt x="777" y="36"/>
                    </a:lnTo>
                    <a:lnTo>
                      <a:pt x="777" y="36"/>
                    </a:lnTo>
                    <a:lnTo>
                      <a:pt x="873" y="84"/>
                    </a:lnTo>
                    <a:lnTo>
                      <a:pt x="956" y="144"/>
                    </a:lnTo>
                    <a:lnTo>
                      <a:pt x="1028" y="228"/>
                    </a:lnTo>
                    <a:lnTo>
                      <a:pt x="1087" y="311"/>
                    </a:lnTo>
                    <a:lnTo>
                      <a:pt x="1135" y="407"/>
                    </a:lnTo>
                    <a:lnTo>
                      <a:pt x="1171" y="502"/>
                    </a:lnTo>
                    <a:lnTo>
                      <a:pt x="1195" y="610"/>
                    </a:lnTo>
                    <a:lnTo>
                      <a:pt x="1195" y="717"/>
                    </a:lnTo>
                    <a:lnTo>
                      <a:pt x="1195" y="717"/>
                    </a:lnTo>
                    <a:lnTo>
                      <a:pt x="1195" y="824"/>
                    </a:lnTo>
                    <a:lnTo>
                      <a:pt x="1171" y="920"/>
                    </a:lnTo>
                    <a:lnTo>
                      <a:pt x="1135" y="1016"/>
                    </a:lnTo>
                    <a:lnTo>
                      <a:pt x="1087" y="1111"/>
                    </a:lnTo>
                    <a:lnTo>
                      <a:pt x="1028" y="1195"/>
                    </a:lnTo>
                    <a:lnTo>
                      <a:pt x="956" y="1278"/>
                    </a:lnTo>
                    <a:lnTo>
                      <a:pt x="873" y="1350"/>
                    </a:lnTo>
                    <a:lnTo>
                      <a:pt x="789" y="1398"/>
                    </a:lnTo>
                    <a:lnTo>
                      <a:pt x="789" y="1398"/>
                    </a:lnTo>
                    <a:lnTo>
                      <a:pt x="693" y="1445"/>
                    </a:lnTo>
                    <a:lnTo>
                      <a:pt x="598" y="1481"/>
                    </a:lnTo>
                    <a:lnTo>
                      <a:pt x="502" y="1493"/>
                    </a:lnTo>
                    <a:lnTo>
                      <a:pt x="395" y="1505"/>
                    </a:lnTo>
                    <a:lnTo>
                      <a:pt x="299" y="1505"/>
                    </a:lnTo>
                    <a:lnTo>
                      <a:pt x="204" y="1481"/>
                    </a:lnTo>
                    <a:lnTo>
                      <a:pt x="96" y="1457"/>
                    </a:lnTo>
                    <a:lnTo>
                      <a:pt x="1" y="142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2"/>
              <p:cNvSpPr/>
              <p:nvPr/>
            </p:nvSpPr>
            <p:spPr>
              <a:xfrm>
                <a:off x="9342341" y="1209844"/>
                <a:ext cx="31447" cy="1835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35" fill="none" extrusionOk="0">
                    <a:moveTo>
                      <a:pt x="1" y="335"/>
                    </a:moveTo>
                    <a:lnTo>
                      <a:pt x="1" y="335"/>
                    </a:lnTo>
                    <a:lnTo>
                      <a:pt x="25" y="263"/>
                    </a:lnTo>
                    <a:lnTo>
                      <a:pt x="72" y="191"/>
                    </a:lnTo>
                    <a:lnTo>
                      <a:pt x="132" y="132"/>
                    </a:lnTo>
                    <a:lnTo>
                      <a:pt x="204" y="72"/>
                    </a:lnTo>
                    <a:lnTo>
                      <a:pt x="287" y="24"/>
                    </a:lnTo>
                    <a:lnTo>
                      <a:pt x="371" y="0"/>
                    </a:lnTo>
                    <a:lnTo>
                      <a:pt x="466" y="0"/>
                    </a:lnTo>
                    <a:lnTo>
                      <a:pt x="526" y="12"/>
                    </a:lnTo>
                    <a:lnTo>
                      <a:pt x="574" y="36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2"/>
              <p:cNvSpPr/>
              <p:nvPr/>
            </p:nvSpPr>
            <p:spPr>
              <a:xfrm>
                <a:off x="9180780" y="1347191"/>
                <a:ext cx="79877" cy="30789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562" fill="none" extrusionOk="0">
                    <a:moveTo>
                      <a:pt x="1" y="562"/>
                    </a:moveTo>
                    <a:lnTo>
                      <a:pt x="1" y="562"/>
                    </a:lnTo>
                    <a:lnTo>
                      <a:pt x="204" y="562"/>
                    </a:lnTo>
                    <a:lnTo>
                      <a:pt x="406" y="538"/>
                    </a:lnTo>
                    <a:lnTo>
                      <a:pt x="598" y="502"/>
                    </a:lnTo>
                    <a:lnTo>
                      <a:pt x="789" y="442"/>
                    </a:lnTo>
                    <a:lnTo>
                      <a:pt x="968" y="359"/>
                    </a:lnTo>
                    <a:lnTo>
                      <a:pt x="1147" y="251"/>
                    </a:lnTo>
                    <a:lnTo>
                      <a:pt x="1314" y="132"/>
                    </a:lnTo>
                    <a:lnTo>
                      <a:pt x="1457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2"/>
              <p:cNvSpPr/>
              <p:nvPr/>
            </p:nvSpPr>
            <p:spPr>
              <a:xfrm>
                <a:off x="9145444" y="1183000"/>
                <a:ext cx="22955" cy="6744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231" extrusionOk="0">
                    <a:moveTo>
                      <a:pt x="395" y="1"/>
                    </a:moveTo>
                    <a:lnTo>
                      <a:pt x="383" y="13"/>
                    </a:lnTo>
                    <a:lnTo>
                      <a:pt x="383" y="25"/>
                    </a:lnTo>
                    <a:lnTo>
                      <a:pt x="323" y="466"/>
                    </a:lnTo>
                    <a:lnTo>
                      <a:pt x="311" y="586"/>
                    </a:lnTo>
                    <a:lnTo>
                      <a:pt x="299" y="657"/>
                    </a:lnTo>
                    <a:lnTo>
                      <a:pt x="299" y="693"/>
                    </a:lnTo>
                    <a:lnTo>
                      <a:pt x="287" y="729"/>
                    </a:lnTo>
                    <a:lnTo>
                      <a:pt x="275" y="741"/>
                    </a:lnTo>
                    <a:lnTo>
                      <a:pt x="252" y="753"/>
                    </a:lnTo>
                    <a:lnTo>
                      <a:pt x="204" y="765"/>
                    </a:lnTo>
                    <a:lnTo>
                      <a:pt x="108" y="765"/>
                    </a:lnTo>
                    <a:lnTo>
                      <a:pt x="61" y="777"/>
                    </a:lnTo>
                    <a:lnTo>
                      <a:pt x="25" y="813"/>
                    </a:lnTo>
                    <a:lnTo>
                      <a:pt x="1" y="860"/>
                    </a:lnTo>
                    <a:lnTo>
                      <a:pt x="1" y="884"/>
                    </a:lnTo>
                    <a:lnTo>
                      <a:pt x="13" y="908"/>
                    </a:lnTo>
                    <a:lnTo>
                      <a:pt x="37" y="956"/>
                    </a:lnTo>
                    <a:lnTo>
                      <a:pt x="72" y="992"/>
                    </a:lnTo>
                    <a:lnTo>
                      <a:pt x="132" y="1063"/>
                    </a:lnTo>
                    <a:lnTo>
                      <a:pt x="275" y="1231"/>
                    </a:lnTo>
                    <a:lnTo>
                      <a:pt x="299" y="1231"/>
                    </a:lnTo>
                    <a:lnTo>
                      <a:pt x="311" y="1219"/>
                    </a:lnTo>
                    <a:lnTo>
                      <a:pt x="311" y="1207"/>
                    </a:lnTo>
                    <a:lnTo>
                      <a:pt x="168" y="1051"/>
                    </a:lnTo>
                    <a:lnTo>
                      <a:pt x="96" y="968"/>
                    </a:lnTo>
                    <a:lnTo>
                      <a:pt x="61" y="920"/>
                    </a:lnTo>
                    <a:lnTo>
                      <a:pt x="49" y="872"/>
                    </a:lnTo>
                    <a:lnTo>
                      <a:pt x="49" y="848"/>
                    </a:lnTo>
                    <a:lnTo>
                      <a:pt x="49" y="825"/>
                    </a:lnTo>
                    <a:lnTo>
                      <a:pt x="72" y="813"/>
                    </a:lnTo>
                    <a:lnTo>
                      <a:pt x="84" y="801"/>
                    </a:lnTo>
                    <a:lnTo>
                      <a:pt x="204" y="801"/>
                    </a:lnTo>
                    <a:lnTo>
                      <a:pt x="252" y="789"/>
                    </a:lnTo>
                    <a:lnTo>
                      <a:pt x="299" y="765"/>
                    </a:lnTo>
                    <a:lnTo>
                      <a:pt x="323" y="741"/>
                    </a:lnTo>
                    <a:lnTo>
                      <a:pt x="323" y="717"/>
                    </a:lnTo>
                    <a:lnTo>
                      <a:pt x="335" y="657"/>
                    </a:lnTo>
                    <a:lnTo>
                      <a:pt x="359" y="443"/>
                    </a:lnTo>
                    <a:lnTo>
                      <a:pt x="419" y="25"/>
                    </a:lnTo>
                    <a:lnTo>
                      <a:pt x="407" y="13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2"/>
              <p:cNvSpPr/>
              <p:nvPr/>
            </p:nvSpPr>
            <p:spPr>
              <a:xfrm>
                <a:off x="9173603" y="1253672"/>
                <a:ext cx="48430" cy="40596"/>
              </a:xfrm>
              <a:custGeom>
                <a:avLst/>
                <a:gdLst/>
                <a:ahLst/>
                <a:cxnLst/>
                <a:rect l="l" t="t" r="r" b="b"/>
                <a:pathLst>
                  <a:path w="884" h="741" extrusionOk="0">
                    <a:moveTo>
                      <a:pt x="657" y="0"/>
                    </a:moveTo>
                    <a:lnTo>
                      <a:pt x="621" y="12"/>
                    </a:lnTo>
                    <a:lnTo>
                      <a:pt x="537" y="48"/>
                    </a:lnTo>
                    <a:lnTo>
                      <a:pt x="0" y="394"/>
                    </a:lnTo>
                    <a:lnTo>
                      <a:pt x="12" y="418"/>
                    </a:lnTo>
                    <a:lnTo>
                      <a:pt x="36" y="466"/>
                    </a:lnTo>
                    <a:lnTo>
                      <a:pt x="132" y="585"/>
                    </a:lnTo>
                    <a:lnTo>
                      <a:pt x="191" y="645"/>
                    </a:lnTo>
                    <a:lnTo>
                      <a:pt x="251" y="693"/>
                    </a:lnTo>
                    <a:lnTo>
                      <a:pt x="311" y="729"/>
                    </a:lnTo>
                    <a:lnTo>
                      <a:pt x="382" y="741"/>
                    </a:lnTo>
                    <a:lnTo>
                      <a:pt x="502" y="741"/>
                    </a:lnTo>
                    <a:lnTo>
                      <a:pt x="561" y="717"/>
                    </a:lnTo>
                    <a:lnTo>
                      <a:pt x="621" y="693"/>
                    </a:lnTo>
                    <a:lnTo>
                      <a:pt x="669" y="669"/>
                    </a:lnTo>
                    <a:lnTo>
                      <a:pt x="717" y="633"/>
                    </a:lnTo>
                    <a:lnTo>
                      <a:pt x="764" y="597"/>
                    </a:lnTo>
                    <a:lnTo>
                      <a:pt x="800" y="549"/>
                    </a:lnTo>
                    <a:lnTo>
                      <a:pt x="836" y="490"/>
                    </a:lnTo>
                    <a:lnTo>
                      <a:pt x="860" y="430"/>
                    </a:lnTo>
                    <a:lnTo>
                      <a:pt x="872" y="370"/>
                    </a:lnTo>
                    <a:lnTo>
                      <a:pt x="884" y="311"/>
                    </a:lnTo>
                    <a:lnTo>
                      <a:pt x="872" y="251"/>
                    </a:lnTo>
                    <a:lnTo>
                      <a:pt x="860" y="191"/>
                    </a:lnTo>
                    <a:lnTo>
                      <a:pt x="848" y="132"/>
                    </a:lnTo>
                    <a:lnTo>
                      <a:pt x="812" y="84"/>
                    </a:lnTo>
                    <a:lnTo>
                      <a:pt x="764" y="24"/>
                    </a:lnTo>
                    <a:lnTo>
                      <a:pt x="740" y="12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EC79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2"/>
              <p:cNvSpPr/>
              <p:nvPr/>
            </p:nvSpPr>
            <p:spPr>
              <a:xfrm>
                <a:off x="8987170" y="907650"/>
                <a:ext cx="428473" cy="319890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5839" extrusionOk="0">
                    <a:moveTo>
                      <a:pt x="3630" y="0"/>
                    </a:moveTo>
                    <a:lnTo>
                      <a:pt x="3439" y="12"/>
                    </a:lnTo>
                    <a:lnTo>
                      <a:pt x="3248" y="48"/>
                    </a:lnTo>
                    <a:lnTo>
                      <a:pt x="3069" y="96"/>
                    </a:lnTo>
                    <a:lnTo>
                      <a:pt x="2902" y="167"/>
                    </a:lnTo>
                    <a:lnTo>
                      <a:pt x="2735" y="263"/>
                    </a:lnTo>
                    <a:lnTo>
                      <a:pt x="2591" y="370"/>
                    </a:lnTo>
                    <a:lnTo>
                      <a:pt x="2460" y="502"/>
                    </a:lnTo>
                    <a:lnTo>
                      <a:pt x="2329" y="657"/>
                    </a:lnTo>
                    <a:lnTo>
                      <a:pt x="2269" y="729"/>
                    </a:lnTo>
                    <a:lnTo>
                      <a:pt x="2197" y="788"/>
                    </a:lnTo>
                    <a:lnTo>
                      <a:pt x="2114" y="824"/>
                    </a:lnTo>
                    <a:lnTo>
                      <a:pt x="2030" y="860"/>
                    </a:lnTo>
                    <a:lnTo>
                      <a:pt x="1947" y="872"/>
                    </a:lnTo>
                    <a:lnTo>
                      <a:pt x="1863" y="884"/>
                    </a:lnTo>
                    <a:lnTo>
                      <a:pt x="1684" y="896"/>
                    </a:lnTo>
                    <a:lnTo>
                      <a:pt x="1505" y="896"/>
                    </a:lnTo>
                    <a:lnTo>
                      <a:pt x="1326" y="908"/>
                    </a:lnTo>
                    <a:lnTo>
                      <a:pt x="1135" y="932"/>
                    </a:lnTo>
                    <a:lnTo>
                      <a:pt x="944" y="979"/>
                    </a:lnTo>
                    <a:lnTo>
                      <a:pt x="777" y="1051"/>
                    </a:lnTo>
                    <a:lnTo>
                      <a:pt x="609" y="1134"/>
                    </a:lnTo>
                    <a:lnTo>
                      <a:pt x="454" y="1242"/>
                    </a:lnTo>
                    <a:lnTo>
                      <a:pt x="311" y="1361"/>
                    </a:lnTo>
                    <a:lnTo>
                      <a:pt x="251" y="1433"/>
                    </a:lnTo>
                    <a:lnTo>
                      <a:pt x="191" y="1505"/>
                    </a:lnTo>
                    <a:lnTo>
                      <a:pt x="144" y="1576"/>
                    </a:lnTo>
                    <a:lnTo>
                      <a:pt x="96" y="1660"/>
                    </a:lnTo>
                    <a:lnTo>
                      <a:pt x="60" y="1755"/>
                    </a:lnTo>
                    <a:lnTo>
                      <a:pt x="36" y="1839"/>
                    </a:lnTo>
                    <a:lnTo>
                      <a:pt x="12" y="1934"/>
                    </a:lnTo>
                    <a:lnTo>
                      <a:pt x="0" y="2030"/>
                    </a:lnTo>
                    <a:lnTo>
                      <a:pt x="0" y="2125"/>
                    </a:lnTo>
                    <a:lnTo>
                      <a:pt x="0" y="2221"/>
                    </a:lnTo>
                    <a:lnTo>
                      <a:pt x="12" y="2317"/>
                    </a:lnTo>
                    <a:lnTo>
                      <a:pt x="36" y="2400"/>
                    </a:lnTo>
                    <a:lnTo>
                      <a:pt x="60" y="2484"/>
                    </a:lnTo>
                    <a:lnTo>
                      <a:pt x="96" y="2567"/>
                    </a:lnTo>
                    <a:lnTo>
                      <a:pt x="144" y="2651"/>
                    </a:lnTo>
                    <a:lnTo>
                      <a:pt x="191" y="2722"/>
                    </a:lnTo>
                    <a:lnTo>
                      <a:pt x="251" y="2794"/>
                    </a:lnTo>
                    <a:lnTo>
                      <a:pt x="323" y="2854"/>
                    </a:lnTo>
                    <a:lnTo>
                      <a:pt x="466" y="2937"/>
                    </a:lnTo>
                    <a:lnTo>
                      <a:pt x="597" y="3033"/>
                    </a:lnTo>
                    <a:lnTo>
                      <a:pt x="657" y="3081"/>
                    </a:lnTo>
                    <a:lnTo>
                      <a:pt x="705" y="3128"/>
                    </a:lnTo>
                    <a:lnTo>
                      <a:pt x="753" y="3200"/>
                    </a:lnTo>
                    <a:lnTo>
                      <a:pt x="777" y="3272"/>
                    </a:lnTo>
                    <a:lnTo>
                      <a:pt x="777" y="3319"/>
                    </a:lnTo>
                    <a:lnTo>
                      <a:pt x="777" y="3367"/>
                    </a:lnTo>
                    <a:lnTo>
                      <a:pt x="753" y="3463"/>
                    </a:lnTo>
                    <a:lnTo>
                      <a:pt x="693" y="3666"/>
                    </a:lnTo>
                    <a:lnTo>
                      <a:pt x="669" y="3749"/>
                    </a:lnTo>
                    <a:lnTo>
                      <a:pt x="669" y="3845"/>
                    </a:lnTo>
                    <a:lnTo>
                      <a:pt x="669" y="3940"/>
                    </a:lnTo>
                    <a:lnTo>
                      <a:pt x="681" y="4036"/>
                    </a:lnTo>
                    <a:lnTo>
                      <a:pt x="717" y="4119"/>
                    </a:lnTo>
                    <a:lnTo>
                      <a:pt x="753" y="4203"/>
                    </a:lnTo>
                    <a:lnTo>
                      <a:pt x="800" y="4287"/>
                    </a:lnTo>
                    <a:lnTo>
                      <a:pt x="848" y="4358"/>
                    </a:lnTo>
                    <a:lnTo>
                      <a:pt x="920" y="4430"/>
                    </a:lnTo>
                    <a:lnTo>
                      <a:pt x="991" y="4478"/>
                    </a:lnTo>
                    <a:lnTo>
                      <a:pt x="1075" y="4525"/>
                    </a:lnTo>
                    <a:lnTo>
                      <a:pt x="1159" y="4549"/>
                    </a:lnTo>
                    <a:lnTo>
                      <a:pt x="1242" y="4573"/>
                    </a:lnTo>
                    <a:lnTo>
                      <a:pt x="1338" y="4585"/>
                    </a:lnTo>
                    <a:lnTo>
                      <a:pt x="1433" y="4597"/>
                    </a:lnTo>
                    <a:lnTo>
                      <a:pt x="1529" y="4585"/>
                    </a:lnTo>
                    <a:lnTo>
                      <a:pt x="1517" y="4251"/>
                    </a:lnTo>
                    <a:lnTo>
                      <a:pt x="1529" y="4060"/>
                    </a:lnTo>
                    <a:lnTo>
                      <a:pt x="1553" y="3869"/>
                    </a:lnTo>
                    <a:lnTo>
                      <a:pt x="1588" y="3642"/>
                    </a:lnTo>
                    <a:lnTo>
                      <a:pt x="1636" y="3439"/>
                    </a:lnTo>
                    <a:lnTo>
                      <a:pt x="1660" y="3343"/>
                    </a:lnTo>
                    <a:lnTo>
                      <a:pt x="1696" y="3260"/>
                    </a:lnTo>
                    <a:lnTo>
                      <a:pt x="1732" y="3200"/>
                    </a:lnTo>
                    <a:lnTo>
                      <a:pt x="1767" y="3152"/>
                    </a:lnTo>
                    <a:lnTo>
                      <a:pt x="1815" y="3140"/>
                    </a:lnTo>
                    <a:lnTo>
                      <a:pt x="1839" y="3140"/>
                    </a:lnTo>
                    <a:lnTo>
                      <a:pt x="1863" y="3152"/>
                    </a:lnTo>
                    <a:lnTo>
                      <a:pt x="2006" y="3212"/>
                    </a:lnTo>
                    <a:lnTo>
                      <a:pt x="2150" y="3272"/>
                    </a:lnTo>
                    <a:lnTo>
                      <a:pt x="2293" y="3296"/>
                    </a:lnTo>
                    <a:lnTo>
                      <a:pt x="2424" y="3319"/>
                    </a:lnTo>
                    <a:lnTo>
                      <a:pt x="2556" y="3319"/>
                    </a:lnTo>
                    <a:lnTo>
                      <a:pt x="2675" y="3307"/>
                    </a:lnTo>
                    <a:lnTo>
                      <a:pt x="2794" y="3284"/>
                    </a:lnTo>
                    <a:lnTo>
                      <a:pt x="2914" y="3260"/>
                    </a:lnTo>
                    <a:lnTo>
                      <a:pt x="3021" y="3224"/>
                    </a:lnTo>
                    <a:lnTo>
                      <a:pt x="3129" y="3176"/>
                    </a:lnTo>
                    <a:lnTo>
                      <a:pt x="3320" y="3069"/>
                    </a:lnTo>
                    <a:lnTo>
                      <a:pt x="3499" y="2949"/>
                    </a:lnTo>
                    <a:lnTo>
                      <a:pt x="3654" y="2842"/>
                    </a:lnTo>
                    <a:lnTo>
                      <a:pt x="3726" y="2782"/>
                    </a:lnTo>
                    <a:lnTo>
                      <a:pt x="3809" y="2746"/>
                    </a:lnTo>
                    <a:lnTo>
                      <a:pt x="3893" y="2711"/>
                    </a:lnTo>
                    <a:lnTo>
                      <a:pt x="3988" y="2675"/>
                    </a:lnTo>
                    <a:lnTo>
                      <a:pt x="4179" y="2639"/>
                    </a:lnTo>
                    <a:lnTo>
                      <a:pt x="4370" y="2627"/>
                    </a:lnTo>
                    <a:lnTo>
                      <a:pt x="4597" y="2627"/>
                    </a:lnTo>
                    <a:lnTo>
                      <a:pt x="4705" y="2651"/>
                    </a:lnTo>
                    <a:lnTo>
                      <a:pt x="4800" y="2675"/>
                    </a:lnTo>
                    <a:lnTo>
                      <a:pt x="4896" y="2711"/>
                    </a:lnTo>
                    <a:lnTo>
                      <a:pt x="4991" y="2758"/>
                    </a:lnTo>
                    <a:lnTo>
                      <a:pt x="5075" y="2806"/>
                    </a:lnTo>
                    <a:lnTo>
                      <a:pt x="5158" y="2866"/>
                    </a:lnTo>
                    <a:lnTo>
                      <a:pt x="5242" y="2937"/>
                    </a:lnTo>
                    <a:lnTo>
                      <a:pt x="5302" y="3009"/>
                    </a:lnTo>
                    <a:lnTo>
                      <a:pt x="5361" y="3093"/>
                    </a:lnTo>
                    <a:lnTo>
                      <a:pt x="5421" y="3188"/>
                    </a:lnTo>
                    <a:lnTo>
                      <a:pt x="5469" y="3284"/>
                    </a:lnTo>
                    <a:lnTo>
                      <a:pt x="5505" y="3391"/>
                    </a:lnTo>
                    <a:lnTo>
                      <a:pt x="5540" y="3499"/>
                    </a:lnTo>
                    <a:lnTo>
                      <a:pt x="5564" y="3606"/>
                    </a:lnTo>
                    <a:lnTo>
                      <a:pt x="5588" y="3857"/>
                    </a:lnTo>
                    <a:lnTo>
                      <a:pt x="5600" y="4119"/>
                    </a:lnTo>
                    <a:lnTo>
                      <a:pt x="5612" y="4657"/>
                    </a:lnTo>
                    <a:lnTo>
                      <a:pt x="5612" y="5134"/>
                    </a:lnTo>
                    <a:lnTo>
                      <a:pt x="5624" y="5337"/>
                    </a:lnTo>
                    <a:lnTo>
                      <a:pt x="5660" y="5492"/>
                    </a:lnTo>
                    <a:lnTo>
                      <a:pt x="5672" y="5588"/>
                    </a:lnTo>
                    <a:lnTo>
                      <a:pt x="5696" y="5648"/>
                    </a:lnTo>
                    <a:lnTo>
                      <a:pt x="5719" y="5695"/>
                    </a:lnTo>
                    <a:lnTo>
                      <a:pt x="5767" y="5755"/>
                    </a:lnTo>
                    <a:lnTo>
                      <a:pt x="5827" y="5803"/>
                    </a:lnTo>
                    <a:lnTo>
                      <a:pt x="5911" y="5827"/>
                    </a:lnTo>
                    <a:lnTo>
                      <a:pt x="6018" y="5827"/>
                    </a:lnTo>
                    <a:lnTo>
                      <a:pt x="6030" y="5839"/>
                    </a:lnTo>
                    <a:lnTo>
                      <a:pt x="6054" y="5839"/>
                    </a:lnTo>
                    <a:lnTo>
                      <a:pt x="6090" y="5827"/>
                    </a:lnTo>
                    <a:lnTo>
                      <a:pt x="6113" y="5803"/>
                    </a:lnTo>
                    <a:lnTo>
                      <a:pt x="6149" y="5767"/>
                    </a:lnTo>
                    <a:lnTo>
                      <a:pt x="6185" y="5695"/>
                    </a:lnTo>
                    <a:lnTo>
                      <a:pt x="6221" y="5600"/>
                    </a:lnTo>
                    <a:lnTo>
                      <a:pt x="6257" y="5492"/>
                    </a:lnTo>
                    <a:lnTo>
                      <a:pt x="6305" y="5385"/>
                    </a:lnTo>
                    <a:lnTo>
                      <a:pt x="6364" y="5289"/>
                    </a:lnTo>
                    <a:lnTo>
                      <a:pt x="6400" y="5242"/>
                    </a:lnTo>
                    <a:lnTo>
                      <a:pt x="6448" y="5206"/>
                    </a:lnTo>
                    <a:lnTo>
                      <a:pt x="6496" y="5170"/>
                    </a:lnTo>
                    <a:lnTo>
                      <a:pt x="6555" y="5146"/>
                    </a:lnTo>
                    <a:lnTo>
                      <a:pt x="6615" y="5122"/>
                    </a:lnTo>
                    <a:lnTo>
                      <a:pt x="6687" y="5110"/>
                    </a:lnTo>
                    <a:lnTo>
                      <a:pt x="6770" y="5098"/>
                    </a:lnTo>
                    <a:lnTo>
                      <a:pt x="6866" y="5098"/>
                    </a:lnTo>
                    <a:lnTo>
                      <a:pt x="6973" y="5110"/>
                    </a:lnTo>
                    <a:lnTo>
                      <a:pt x="7081" y="5134"/>
                    </a:lnTo>
                    <a:lnTo>
                      <a:pt x="7319" y="4597"/>
                    </a:lnTo>
                    <a:lnTo>
                      <a:pt x="7355" y="4525"/>
                    </a:lnTo>
                    <a:lnTo>
                      <a:pt x="7391" y="4442"/>
                    </a:lnTo>
                    <a:lnTo>
                      <a:pt x="7487" y="4263"/>
                    </a:lnTo>
                    <a:lnTo>
                      <a:pt x="7570" y="4095"/>
                    </a:lnTo>
                    <a:lnTo>
                      <a:pt x="7642" y="3928"/>
                    </a:lnTo>
                    <a:lnTo>
                      <a:pt x="7701" y="3761"/>
                    </a:lnTo>
                    <a:lnTo>
                      <a:pt x="7749" y="3582"/>
                    </a:lnTo>
                    <a:lnTo>
                      <a:pt x="7785" y="3403"/>
                    </a:lnTo>
                    <a:lnTo>
                      <a:pt x="7809" y="3224"/>
                    </a:lnTo>
                    <a:lnTo>
                      <a:pt x="7821" y="3033"/>
                    </a:lnTo>
                    <a:lnTo>
                      <a:pt x="7821" y="2842"/>
                    </a:lnTo>
                    <a:lnTo>
                      <a:pt x="7809" y="2675"/>
                    </a:lnTo>
                    <a:lnTo>
                      <a:pt x="7773" y="2508"/>
                    </a:lnTo>
                    <a:lnTo>
                      <a:pt x="7713" y="2352"/>
                    </a:lnTo>
                    <a:lnTo>
                      <a:pt x="7642" y="2209"/>
                    </a:lnTo>
                    <a:lnTo>
                      <a:pt x="7546" y="2066"/>
                    </a:lnTo>
                    <a:lnTo>
                      <a:pt x="7439" y="1934"/>
                    </a:lnTo>
                    <a:lnTo>
                      <a:pt x="7319" y="1815"/>
                    </a:lnTo>
                    <a:lnTo>
                      <a:pt x="7188" y="1720"/>
                    </a:lnTo>
                    <a:lnTo>
                      <a:pt x="7128" y="1684"/>
                    </a:lnTo>
                    <a:lnTo>
                      <a:pt x="7069" y="1660"/>
                    </a:lnTo>
                    <a:lnTo>
                      <a:pt x="6902" y="1624"/>
                    </a:lnTo>
                    <a:lnTo>
                      <a:pt x="6734" y="1612"/>
                    </a:lnTo>
                    <a:lnTo>
                      <a:pt x="6543" y="1600"/>
                    </a:lnTo>
                    <a:lnTo>
                      <a:pt x="6245" y="1612"/>
                    </a:lnTo>
                    <a:lnTo>
                      <a:pt x="6113" y="1612"/>
                    </a:lnTo>
                    <a:lnTo>
                      <a:pt x="6018" y="1481"/>
                    </a:lnTo>
                    <a:lnTo>
                      <a:pt x="5791" y="1182"/>
                    </a:lnTo>
                    <a:lnTo>
                      <a:pt x="5648" y="1003"/>
                    </a:lnTo>
                    <a:lnTo>
                      <a:pt x="5493" y="824"/>
                    </a:lnTo>
                    <a:lnTo>
                      <a:pt x="5337" y="669"/>
                    </a:lnTo>
                    <a:lnTo>
                      <a:pt x="5194" y="549"/>
                    </a:lnTo>
                    <a:lnTo>
                      <a:pt x="5039" y="454"/>
                    </a:lnTo>
                    <a:lnTo>
                      <a:pt x="4872" y="358"/>
                    </a:lnTo>
                    <a:lnTo>
                      <a:pt x="4705" y="263"/>
                    </a:lnTo>
                    <a:lnTo>
                      <a:pt x="4537" y="191"/>
                    </a:lnTo>
                    <a:lnTo>
                      <a:pt x="4358" y="120"/>
                    </a:lnTo>
                    <a:lnTo>
                      <a:pt x="4179" y="72"/>
                    </a:lnTo>
                    <a:lnTo>
                      <a:pt x="4000" y="36"/>
                    </a:lnTo>
                    <a:lnTo>
                      <a:pt x="3809" y="12"/>
                    </a:lnTo>
                    <a:lnTo>
                      <a:pt x="36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2"/>
              <p:cNvSpPr/>
              <p:nvPr/>
            </p:nvSpPr>
            <p:spPr>
              <a:xfrm>
                <a:off x="9613801" y="1704335"/>
                <a:ext cx="272829" cy="24078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395" extrusionOk="0">
                    <a:moveTo>
                      <a:pt x="3033" y="1"/>
                    </a:moveTo>
                    <a:lnTo>
                      <a:pt x="1" y="1768"/>
                    </a:lnTo>
                    <a:lnTo>
                      <a:pt x="1218" y="3523"/>
                    </a:lnTo>
                    <a:lnTo>
                      <a:pt x="3356" y="4394"/>
                    </a:lnTo>
                    <a:lnTo>
                      <a:pt x="3523" y="4382"/>
                    </a:lnTo>
                    <a:lnTo>
                      <a:pt x="3690" y="4359"/>
                    </a:lnTo>
                    <a:lnTo>
                      <a:pt x="3833" y="4335"/>
                    </a:lnTo>
                    <a:lnTo>
                      <a:pt x="3976" y="4299"/>
                    </a:lnTo>
                    <a:lnTo>
                      <a:pt x="4096" y="4263"/>
                    </a:lnTo>
                    <a:lnTo>
                      <a:pt x="4215" y="4215"/>
                    </a:lnTo>
                    <a:lnTo>
                      <a:pt x="4323" y="4167"/>
                    </a:lnTo>
                    <a:lnTo>
                      <a:pt x="4418" y="4108"/>
                    </a:lnTo>
                    <a:lnTo>
                      <a:pt x="4502" y="4048"/>
                    </a:lnTo>
                    <a:lnTo>
                      <a:pt x="4585" y="3988"/>
                    </a:lnTo>
                    <a:lnTo>
                      <a:pt x="4645" y="3929"/>
                    </a:lnTo>
                    <a:lnTo>
                      <a:pt x="4717" y="3857"/>
                    </a:lnTo>
                    <a:lnTo>
                      <a:pt x="4764" y="3785"/>
                    </a:lnTo>
                    <a:lnTo>
                      <a:pt x="4812" y="3702"/>
                    </a:lnTo>
                    <a:lnTo>
                      <a:pt x="4884" y="3547"/>
                    </a:lnTo>
                    <a:lnTo>
                      <a:pt x="4932" y="3391"/>
                    </a:lnTo>
                    <a:lnTo>
                      <a:pt x="4967" y="3224"/>
                    </a:lnTo>
                    <a:lnTo>
                      <a:pt x="4979" y="3069"/>
                    </a:lnTo>
                    <a:lnTo>
                      <a:pt x="4967" y="2902"/>
                    </a:lnTo>
                    <a:lnTo>
                      <a:pt x="4955" y="2759"/>
                    </a:lnTo>
                    <a:lnTo>
                      <a:pt x="4920" y="2615"/>
                    </a:lnTo>
                    <a:lnTo>
                      <a:pt x="4896" y="2484"/>
                    </a:lnTo>
                    <a:lnTo>
                      <a:pt x="4860" y="2377"/>
                    </a:lnTo>
                    <a:lnTo>
                      <a:pt x="4800" y="2269"/>
                    </a:lnTo>
                    <a:lnTo>
                      <a:pt x="4717" y="2126"/>
                    </a:lnTo>
                    <a:lnTo>
                      <a:pt x="4609" y="1959"/>
                    </a:lnTo>
                    <a:lnTo>
                      <a:pt x="4490" y="1780"/>
                    </a:lnTo>
                    <a:lnTo>
                      <a:pt x="4191" y="1386"/>
                    </a:lnTo>
                    <a:lnTo>
                      <a:pt x="3869" y="992"/>
                    </a:lnTo>
                    <a:lnTo>
                      <a:pt x="3284" y="299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extrusionOk="0">
                    <a:moveTo>
                      <a:pt x="299" y="0"/>
                    </a:moveTo>
                    <a:lnTo>
                      <a:pt x="216" y="12"/>
                    </a:lnTo>
                    <a:lnTo>
                      <a:pt x="144" y="36"/>
                    </a:lnTo>
                    <a:lnTo>
                      <a:pt x="84" y="84"/>
                    </a:lnTo>
                    <a:lnTo>
                      <a:pt x="37" y="131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311"/>
                    </a:lnTo>
                    <a:lnTo>
                      <a:pt x="13" y="358"/>
                    </a:lnTo>
                    <a:lnTo>
                      <a:pt x="37" y="418"/>
                    </a:lnTo>
                    <a:lnTo>
                      <a:pt x="96" y="514"/>
                    </a:lnTo>
                    <a:lnTo>
                      <a:pt x="168" y="609"/>
                    </a:lnTo>
                    <a:lnTo>
                      <a:pt x="263" y="740"/>
                    </a:lnTo>
                    <a:lnTo>
                      <a:pt x="347" y="884"/>
                    </a:lnTo>
                    <a:lnTo>
                      <a:pt x="419" y="1027"/>
                    </a:lnTo>
                    <a:lnTo>
                      <a:pt x="490" y="1170"/>
                    </a:lnTo>
                    <a:lnTo>
                      <a:pt x="550" y="1325"/>
                    </a:lnTo>
                    <a:lnTo>
                      <a:pt x="598" y="1481"/>
                    </a:lnTo>
                    <a:lnTo>
                      <a:pt x="634" y="1636"/>
                    </a:lnTo>
                    <a:lnTo>
                      <a:pt x="657" y="1803"/>
                    </a:lnTo>
                    <a:lnTo>
                      <a:pt x="693" y="1982"/>
                    </a:lnTo>
                    <a:lnTo>
                      <a:pt x="753" y="2149"/>
                    </a:lnTo>
                    <a:lnTo>
                      <a:pt x="837" y="2316"/>
                    </a:lnTo>
                    <a:lnTo>
                      <a:pt x="932" y="2472"/>
                    </a:lnTo>
                    <a:lnTo>
                      <a:pt x="1040" y="2603"/>
                    </a:lnTo>
                    <a:lnTo>
                      <a:pt x="1159" y="2746"/>
                    </a:lnTo>
                    <a:lnTo>
                      <a:pt x="1278" y="2866"/>
                    </a:lnTo>
                    <a:lnTo>
                      <a:pt x="1410" y="2985"/>
                    </a:lnTo>
                    <a:lnTo>
                      <a:pt x="1541" y="3081"/>
                    </a:lnTo>
                    <a:lnTo>
                      <a:pt x="1660" y="3176"/>
                    </a:lnTo>
                    <a:lnTo>
                      <a:pt x="1792" y="3236"/>
                    </a:lnTo>
                    <a:lnTo>
                      <a:pt x="1911" y="3295"/>
                    </a:lnTo>
                    <a:lnTo>
                      <a:pt x="2460" y="2030"/>
                    </a:lnTo>
                    <a:lnTo>
                      <a:pt x="2424" y="1946"/>
                    </a:lnTo>
                    <a:lnTo>
                      <a:pt x="2389" y="1875"/>
                    </a:lnTo>
                    <a:lnTo>
                      <a:pt x="2329" y="1791"/>
                    </a:lnTo>
                    <a:lnTo>
                      <a:pt x="2269" y="1719"/>
                    </a:lnTo>
                    <a:lnTo>
                      <a:pt x="2126" y="1576"/>
                    </a:lnTo>
                    <a:lnTo>
                      <a:pt x="1971" y="1433"/>
                    </a:lnTo>
                    <a:lnTo>
                      <a:pt x="1648" y="1182"/>
                    </a:lnTo>
                    <a:lnTo>
                      <a:pt x="1517" y="1087"/>
                    </a:lnTo>
                    <a:lnTo>
                      <a:pt x="1434" y="991"/>
                    </a:lnTo>
                    <a:lnTo>
                      <a:pt x="1362" y="896"/>
                    </a:lnTo>
                    <a:lnTo>
                      <a:pt x="1302" y="788"/>
                    </a:lnTo>
                    <a:lnTo>
                      <a:pt x="1183" y="561"/>
                    </a:lnTo>
                    <a:lnTo>
                      <a:pt x="1123" y="478"/>
                    </a:lnTo>
                    <a:lnTo>
                      <a:pt x="1063" y="394"/>
                    </a:lnTo>
                    <a:lnTo>
                      <a:pt x="992" y="311"/>
                    </a:lnTo>
                    <a:lnTo>
                      <a:pt x="908" y="239"/>
                    </a:lnTo>
                    <a:lnTo>
                      <a:pt x="825" y="179"/>
                    </a:lnTo>
                    <a:lnTo>
                      <a:pt x="729" y="120"/>
                    </a:lnTo>
                    <a:lnTo>
                      <a:pt x="634" y="72"/>
                    </a:lnTo>
                    <a:lnTo>
                      <a:pt x="538" y="36"/>
                    </a:lnTo>
                    <a:lnTo>
                      <a:pt x="466" y="1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fill="none" extrusionOk="0">
                    <a:moveTo>
                      <a:pt x="1911" y="3295"/>
                    </a:moveTo>
                    <a:lnTo>
                      <a:pt x="1911" y="3295"/>
                    </a:lnTo>
                    <a:lnTo>
                      <a:pt x="1792" y="3236"/>
                    </a:lnTo>
                    <a:lnTo>
                      <a:pt x="1660" y="3176"/>
                    </a:lnTo>
                    <a:lnTo>
                      <a:pt x="1541" y="3081"/>
                    </a:lnTo>
                    <a:lnTo>
                      <a:pt x="1410" y="2985"/>
                    </a:lnTo>
                    <a:lnTo>
                      <a:pt x="1278" y="2866"/>
                    </a:lnTo>
                    <a:lnTo>
                      <a:pt x="1159" y="2746"/>
                    </a:lnTo>
                    <a:lnTo>
                      <a:pt x="1040" y="2603"/>
                    </a:lnTo>
                    <a:lnTo>
                      <a:pt x="932" y="2472"/>
                    </a:lnTo>
                    <a:lnTo>
                      <a:pt x="932" y="2472"/>
                    </a:lnTo>
                    <a:lnTo>
                      <a:pt x="837" y="2316"/>
                    </a:lnTo>
                    <a:lnTo>
                      <a:pt x="753" y="2149"/>
                    </a:lnTo>
                    <a:lnTo>
                      <a:pt x="693" y="1982"/>
                    </a:lnTo>
                    <a:lnTo>
                      <a:pt x="657" y="1803"/>
                    </a:lnTo>
                    <a:lnTo>
                      <a:pt x="657" y="1803"/>
                    </a:lnTo>
                    <a:lnTo>
                      <a:pt x="634" y="1636"/>
                    </a:lnTo>
                    <a:lnTo>
                      <a:pt x="598" y="1481"/>
                    </a:lnTo>
                    <a:lnTo>
                      <a:pt x="550" y="1325"/>
                    </a:lnTo>
                    <a:lnTo>
                      <a:pt x="490" y="1170"/>
                    </a:lnTo>
                    <a:lnTo>
                      <a:pt x="419" y="1027"/>
                    </a:lnTo>
                    <a:lnTo>
                      <a:pt x="347" y="884"/>
                    </a:lnTo>
                    <a:lnTo>
                      <a:pt x="263" y="740"/>
                    </a:lnTo>
                    <a:lnTo>
                      <a:pt x="168" y="609"/>
                    </a:lnTo>
                    <a:lnTo>
                      <a:pt x="168" y="609"/>
                    </a:lnTo>
                    <a:lnTo>
                      <a:pt x="96" y="514"/>
                    </a:lnTo>
                    <a:lnTo>
                      <a:pt x="37" y="418"/>
                    </a:lnTo>
                    <a:lnTo>
                      <a:pt x="13" y="358"/>
                    </a:lnTo>
                    <a:lnTo>
                      <a:pt x="1" y="311"/>
                    </a:lnTo>
                    <a:lnTo>
                      <a:pt x="1" y="251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37" y="131"/>
                    </a:lnTo>
                    <a:lnTo>
                      <a:pt x="84" y="84"/>
                    </a:lnTo>
                    <a:lnTo>
                      <a:pt x="144" y="36"/>
                    </a:lnTo>
                    <a:lnTo>
                      <a:pt x="216" y="12"/>
                    </a:lnTo>
                    <a:lnTo>
                      <a:pt x="299" y="0"/>
                    </a:lnTo>
                    <a:lnTo>
                      <a:pt x="383" y="0"/>
                    </a:lnTo>
                    <a:lnTo>
                      <a:pt x="466" y="12"/>
                    </a:lnTo>
                    <a:lnTo>
                      <a:pt x="538" y="36"/>
                    </a:lnTo>
                    <a:lnTo>
                      <a:pt x="538" y="36"/>
                    </a:lnTo>
                    <a:lnTo>
                      <a:pt x="634" y="72"/>
                    </a:lnTo>
                    <a:lnTo>
                      <a:pt x="729" y="120"/>
                    </a:lnTo>
                    <a:lnTo>
                      <a:pt x="825" y="179"/>
                    </a:lnTo>
                    <a:lnTo>
                      <a:pt x="908" y="239"/>
                    </a:lnTo>
                    <a:lnTo>
                      <a:pt x="992" y="311"/>
                    </a:lnTo>
                    <a:lnTo>
                      <a:pt x="1063" y="394"/>
                    </a:lnTo>
                    <a:lnTo>
                      <a:pt x="1123" y="478"/>
                    </a:lnTo>
                    <a:lnTo>
                      <a:pt x="1183" y="561"/>
                    </a:lnTo>
                    <a:lnTo>
                      <a:pt x="1183" y="561"/>
                    </a:lnTo>
                    <a:lnTo>
                      <a:pt x="1302" y="788"/>
                    </a:lnTo>
                    <a:lnTo>
                      <a:pt x="1362" y="896"/>
                    </a:lnTo>
                    <a:lnTo>
                      <a:pt x="1434" y="991"/>
                    </a:lnTo>
                    <a:lnTo>
                      <a:pt x="1434" y="991"/>
                    </a:lnTo>
                    <a:lnTo>
                      <a:pt x="1517" y="1087"/>
                    </a:lnTo>
                    <a:lnTo>
                      <a:pt x="1648" y="1182"/>
                    </a:lnTo>
                    <a:lnTo>
                      <a:pt x="1971" y="1433"/>
                    </a:lnTo>
                    <a:lnTo>
                      <a:pt x="2126" y="1576"/>
                    </a:lnTo>
                    <a:lnTo>
                      <a:pt x="2269" y="1719"/>
                    </a:lnTo>
                    <a:lnTo>
                      <a:pt x="2329" y="1791"/>
                    </a:lnTo>
                    <a:lnTo>
                      <a:pt x="2389" y="1875"/>
                    </a:lnTo>
                    <a:lnTo>
                      <a:pt x="2424" y="1946"/>
                    </a:lnTo>
                    <a:lnTo>
                      <a:pt x="2460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2"/>
              <p:cNvSpPr/>
              <p:nvPr/>
            </p:nvSpPr>
            <p:spPr>
              <a:xfrm>
                <a:off x="9851239" y="1250385"/>
                <a:ext cx="202157" cy="289155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5278" extrusionOk="0">
                    <a:moveTo>
                      <a:pt x="1266" y="1"/>
                    </a:moveTo>
                    <a:lnTo>
                      <a:pt x="1218" y="12"/>
                    </a:lnTo>
                    <a:lnTo>
                      <a:pt x="1159" y="36"/>
                    </a:lnTo>
                    <a:lnTo>
                      <a:pt x="1099" y="60"/>
                    </a:lnTo>
                    <a:lnTo>
                      <a:pt x="1063" y="108"/>
                    </a:lnTo>
                    <a:lnTo>
                      <a:pt x="1015" y="156"/>
                    </a:lnTo>
                    <a:lnTo>
                      <a:pt x="956" y="251"/>
                    </a:lnTo>
                    <a:lnTo>
                      <a:pt x="920" y="371"/>
                    </a:lnTo>
                    <a:lnTo>
                      <a:pt x="896" y="490"/>
                    </a:lnTo>
                    <a:lnTo>
                      <a:pt x="884" y="609"/>
                    </a:lnTo>
                    <a:lnTo>
                      <a:pt x="824" y="992"/>
                    </a:lnTo>
                    <a:lnTo>
                      <a:pt x="717" y="1505"/>
                    </a:lnTo>
                    <a:lnTo>
                      <a:pt x="442" y="2723"/>
                    </a:lnTo>
                    <a:lnTo>
                      <a:pt x="168" y="3953"/>
                    </a:lnTo>
                    <a:lnTo>
                      <a:pt x="72" y="4454"/>
                    </a:lnTo>
                    <a:lnTo>
                      <a:pt x="1" y="4848"/>
                    </a:lnTo>
                    <a:lnTo>
                      <a:pt x="2365" y="5278"/>
                    </a:lnTo>
                    <a:lnTo>
                      <a:pt x="2448" y="5194"/>
                    </a:lnTo>
                    <a:lnTo>
                      <a:pt x="2532" y="5111"/>
                    </a:lnTo>
                    <a:lnTo>
                      <a:pt x="2663" y="4932"/>
                    </a:lnTo>
                    <a:lnTo>
                      <a:pt x="2794" y="4729"/>
                    </a:lnTo>
                    <a:lnTo>
                      <a:pt x="2902" y="4502"/>
                    </a:lnTo>
                    <a:lnTo>
                      <a:pt x="3009" y="4275"/>
                    </a:lnTo>
                    <a:lnTo>
                      <a:pt x="3093" y="4036"/>
                    </a:lnTo>
                    <a:lnTo>
                      <a:pt x="3177" y="3785"/>
                    </a:lnTo>
                    <a:lnTo>
                      <a:pt x="3248" y="3535"/>
                    </a:lnTo>
                    <a:lnTo>
                      <a:pt x="3368" y="3033"/>
                    </a:lnTo>
                    <a:lnTo>
                      <a:pt x="3463" y="2556"/>
                    </a:lnTo>
                    <a:lnTo>
                      <a:pt x="3547" y="2150"/>
                    </a:lnTo>
                    <a:lnTo>
                      <a:pt x="3594" y="1971"/>
                    </a:lnTo>
                    <a:lnTo>
                      <a:pt x="3642" y="1815"/>
                    </a:lnTo>
                    <a:lnTo>
                      <a:pt x="3678" y="1648"/>
                    </a:lnTo>
                    <a:lnTo>
                      <a:pt x="3690" y="1565"/>
                    </a:lnTo>
                    <a:lnTo>
                      <a:pt x="3690" y="1493"/>
                    </a:lnTo>
                    <a:lnTo>
                      <a:pt x="3666" y="1409"/>
                    </a:lnTo>
                    <a:lnTo>
                      <a:pt x="3630" y="1338"/>
                    </a:lnTo>
                    <a:lnTo>
                      <a:pt x="3571" y="1278"/>
                    </a:lnTo>
                    <a:lnTo>
                      <a:pt x="3535" y="1266"/>
                    </a:lnTo>
                    <a:lnTo>
                      <a:pt x="3487" y="1254"/>
                    </a:lnTo>
                    <a:lnTo>
                      <a:pt x="3439" y="1254"/>
                    </a:lnTo>
                    <a:lnTo>
                      <a:pt x="3391" y="1266"/>
                    </a:lnTo>
                    <a:lnTo>
                      <a:pt x="3344" y="1290"/>
                    </a:lnTo>
                    <a:lnTo>
                      <a:pt x="3296" y="1314"/>
                    </a:lnTo>
                    <a:lnTo>
                      <a:pt x="3224" y="1397"/>
                    </a:lnTo>
                    <a:lnTo>
                      <a:pt x="3153" y="1493"/>
                    </a:lnTo>
                    <a:lnTo>
                      <a:pt x="3045" y="1684"/>
                    </a:lnTo>
                    <a:lnTo>
                      <a:pt x="2950" y="1875"/>
                    </a:lnTo>
                    <a:lnTo>
                      <a:pt x="2866" y="2078"/>
                    </a:lnTo>
                    <a:lnTo>
                      <a:pt x="2783" y="2281"/>
                    </a:lnTo>
                    <a:lnTo>
                      <a:pt x="2950" y="1183"/>
                    </a:lnTo>
                    <a:lnTo>
                      <a:pt x="2974" y="1015"/>
                    </a:lnTo>
                    <a:lnTo>
                      <a:pt x="2974" y="920"/>
                    </a:lnTo>
                    <a:lnTo>
                      <a:pt x="2974" y="836"/>
                    </a:lnTo>
                    <a:lnTo>
                      <a:pt x="2950" y="753"/>
                    </a:lnTo>
                    <a:lnTo>
                      <a:pt x="2914" y="669"/>
                    </a:lnTo>
                    <a:lnTo>
                      <a:pt x="2866" y="609"/>
                    </a:lnTo>
                    <a:lnTo>
                      <a:pt x="2806" y="550"/>
                    </a:lnTo>
                    <a:lnTo>
                      <a:pt x="2759" y="526"/>
                    </a:lnTo>
                    <a:lnTo>
                      <a:pt x="2723" y="514"/>
                    </a:lnTo>
                    <a:lnTo>
                      <a:pt x="2592" y="514"/>
                    </a:lnTo>
                    <a:lnTo>
                      <a:pt x="2556" y="538"/>
                    </a:lnTo>
                    <a:lnTo>
                      <a:pt x="2520" y="550"/>
                    </a:lnTo>
                    <a:lnTo>
                      <a:pt x="2484" y="586"/>
                    </a:lnTo>
                    <a:lnTo>
                      <a:pt x="2496" y="538"/>
                    </a:lnTo>
                    <a:lnTo>
                      <a:pt x="2496" y="490"/>
                    </a:lnTo>
                    <a:lnTo>
                      <a:pt x="2484" y="442"/>
                    </a:lnTo>
                    <a:lnTo>
                      <a:pt x="2448" y="395"/>
                    </a:lnTo>
                    <a:lnTo>
                      <a:pt x="2424" y="359"/>
                    </a:lnTo>
                    <a:lnTo>
                      <a:pt x="2377" y="323"/>
                    </a:lnTo>
                    <a:lnTo>
                      <a:pt x="2329" y="299"/>
                    </a:lnTo>
                    <a:lnTo>
                      <a:pt x="2281" y="287"/>
                    </a:lnTo>
                    <a:lnTo>
                      <a:pt x="2186" y="287"/>
                    </a:lnTo>
                    <a:lnTo>
                      <a:pt x="2126" y="299"/>
                    </a:lnTo>
                    <a:lnTo>
                      <a:pt x="2078" y="323"/>
                    </a:lnTo>
                    <a:lnTo>
                      <a:pt x="1995" y="383"/>
                    </a:lnTo>
                    <a:lnTo>
                      <a:pt x="1923" y="466"/>
                    </a:lnTo>
                    <a:lnTo>
                      <a:pt x="1875" y="550"/>
                    </a:lnTo>
                    <a:lnTo>
                      <a:pt x="1827" y="645"/>
                    </a:lnTo>
                    <a:lnTo>
                      <a:pt x="1768" y="848"/>
                    </a:lnTo>
                    <a:lnTo>
                      <a:pt x="1469" y="1899"/>
                    </a:lnTo>
                    <a:lnTo>
                      <a:pt x="1529" y="1529"/>
                    </a:lnTo>
                    <a:lnTo>
                      <a:pt x="1577" y="1171"/>
                    </a:lnTo>
                    <a:lnTo>
                      <a:pt x="1589" y="801"/>
                    </a:lnTo>
                    <a:lnTo>
                      <a:pt x="1589" y="430"/>
                    </a:lnTo>
                    <a:lnTo>
                      <a:pt x="1577" y="323"/>
                    </a:lnTo>
                    <a:lnTo>
                      <a:pt x="1553" y="204"/>
                    </a:lnTo>
                    <a:lnTo>
                      <a:pt x="1541" y="156"/>
                    </a:lnTo>
                    <a:lnTo>
                      <a:pt x="1517" y="108"/>
                    </a:lnTo>
                    <a:lnTo>
                      <a:pt x="1481" y="60"/>
                    </a:lnTo>
                    <a:lnTo>
                      <a:pt x="1433" y="36"/>
                    </a:lnTo>
                    <a:lnTo>
                      <a:pt x="1386" y="12"/>
                    </a:lnTo>
                    <a:lnTo>
                      <a:pt x="132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2"/>
              <p:cNvSpPr/>
              <p:nvPr/>
            </p:nvSpPr>
            <p:spPr>
              <a:xfrm>
                <a:off x="9851897" y="1370748"/>
                <a:ext cx="81794" cy="125622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2293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96" y="144"/>
                    </a:lnTo>
                    <a:lnTo>
                      <a:pt x="168" y="263"/>
                    </a:lnTo>
                    <a:lnTo>
                      <a:pt x="323" y="514"/>
                    </a:lnTo>
                    <a:lnTo>
                      <a:pt x="383" y="609"/>
                    </a:lnTo>
                    <a:lnTo>
                      <a:pt x="454" y="705"/>
                    </a:lnTo>
                    <a:lnTo>
                      <a:pt x="538" y="788"/>
                    </a:lnTo>
                    <a:lnTo>
                      <a:pt x="621" y="848"/>
                    </a:lnTo>
                    <a:lnTo>
                      <a:pt x="872" y="1003"/>
                    </a:lnTo>
                    <a:lnTo>
                      <a:pt x="1003" y="1087"/>
                    </a:lnTo>
                    <a:lnTo>
                      <a:pt x="1111" y="1182"/>
                    </a:lnTo>
                    <a:lnTo>
                      <a:pt x="1206" y="1290"/>
                    </a:lnTo>
                    <a:lnTo>
                      <a:pt x="1290" y="1409"/>
                    </a:lnTo>
                    <a:lnTo>
                      <a:pt x="1362" y="1529"/>
                    </a:lnTo>
                    <a:lnTo>
                      <a:pt x="1409" y="1660"/>
                    </a:lnTo>
                    <a:lnTo>
                      <a:pt x="1445" y="1815"/>
                    </a:lnTo>
                    <a:lnTo>
                      <a:pt x="1457" y="1970"/>
                    </a:lnTo>
                    <a:lnTo>
                      <a:pt x="1445" y="2126"/>
                    </a:lnTo>
                    <a:lnTo>
                      <a:pt x="1421" y="2269"/>
                    </a:lnTo>
                    <a:lnTo>
                      <a:pt x="1421" y="2293"/>
                    </a:lnTo>
                    <a:lnTo>
                      <a:pt x="1445" y="2293"/>
                    </a:lnTo>
                    <a:lnTo>
                      <a:pt x="1457" y="2281"/>
                    </a:lnTo>
                    <a:lnTo>
                      <a:pt x="1481" y="2150"/>
                    </a:lnTo>
                    <a:lnTo>
                      <a:pt x="1493" y="2018"/>
                    </a:lnTo>
                    <a:lnTo>
                      <a:pt x="1493" y="1887"/>
                    </a:lnTo>
                    <a:lnTo>
                      <a:pt x="1469" y="1756"/>
                    </a:lnTo>
                    <a:lnTo>
                      <a:pt x="1433" y="1636"/>
                    </a:lnTo>
                    <a:lnTo>
                      <a:pt x="1386" y="1505"/>
                    </a:lnTo>
                    <a:lnTo>
                      <a:pt x="1326" y="1397"/>
                    </a:lnTo>
                    <a:lnTo>
                      <a:pt x="1254" y="1278"/>
                    </a:lnTo>
                    <a:lnTo>
                      <a:pt x="1147" y="1171"/>
                    </a:lnTo>
                    <a:lnTo>
                      <a:pt x="1039" y="1075"/>
                    </a:lnTo>
                    <a:lnTo>
                      <a:pt x="920" y="991"/>
                    </a:lnTo>
                    <a:lnTo>
                      <a:pt x="789" y="908"/>
                    </a:lnTo>
                    <a:lnTo>
                      <a:pt x="657" y="836"/>
                    </a:lnTo>
                    <a:lnTo>
                      <a:pt x="538" y="741"/>
                    </a:lnTo>
                    <a:lnTo>
                      <a:pt x="454" y="657"/>
                    </a:lnTo>
                    <a:lnTo>
                      <a:pt x="383" y="562"/>
                    </a:lnTo>
                    <a:lnTo>
                      <a:pt x="215" y="275"/>
                    </a:lnTo>
                    <a:lnTo>
                      <a:pt x="132" y="13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2"/>
              <p:cNvSpPr/>
              <p:nvPr/>
            </p:nvSpPr>
            <p:spPr>
              <a:xfrm>
                <a:off x="9952647" y="1283092"/>
                <a:ext cx="34076" cy="9099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661" extrusionOk="0">
                    <a:moveTo>
                      <a:pt x="597" y="1"/>
                    </a:moveTo>
                    <a:lnTo>
                      <a:pt x="585" y="12"/>
                    </a:lnTo>
                    <a:lnTo>
                      <a:pt x="0" y="1636"/>
                    </a:lnTo>
                    <a:lnTo>
                      <a:pt x="0" y="1660"/>
                    </a:lnTo>
                    <a:lnTo>
                      <a:pt x="24" y="1660"/>
                    </a:lnTo>
                    <a:lnTo>
                      <a:pt x="36" y="1648"/>
                    </a:lnTo>
                    <a:lnTo>
                      <a:pt x="621" y="12"/>
                    </a:lnTo>
                    <a:lnTo>
                      <a:pt x="621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2"/>
              <p:cNvSpPr/>
              <p:nvPr/>
            </p:nvSpPr>
            <p:spPr>
              <a:xfrm>
                <a:off x="9680529" y="1510724"/>
                <a:ext cx="301591" cy="495202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9039" extrusionOk="0">
                    <a:moveTo>
                      <a:pt x="3129" y="0"/>
                    </a:moveTo>
                    <a:lnTo>
                      <a:pt x="1505" y="5552"/>
                    </a:lnTo>
                    <a:lnTo>
                      <a:pt x="0" y="7057"/>
                    </a:lnTo>
                    <a:lnTo>
                      <a:pt x="1111" y="8418"/>
                    </a:lnTo>
                    <a:lnTo>
                      <a:pt x="1278" y="8561"/>
                    </a:lnTo>
                    <a:lnTo>
                      <a:pt x="1457" y="8681"/>
                    </a:lnTo>
                    <a:lnTo>
                      <a:pt x="1648" y="8788"/>
                    </a:lnTo>
                    <a:lnTo>
                      <a:pt x="1839" y="8884"/>
                    </a:lnTo>
                    <a:lnTo>
                      <a:pt x="2042" y="8943"/>
                    </a:lnTo>
                    <a:lnTo>
                      <a:pt x="2245" y="8991"/>
                    </a:lnTo>
                    <a:lnTo>
                      <a:pt x="2460" y="9027"/>
                    </a:lnTo>
                    <a:lnTo>
                      <a:pt x="2663" y="9039"/>
                    </a:lnTo>
                    <a:lnTo>
                      <a:pt x="2878" y="9027"/>
                    </a:lnTo>
                    <a:lnTo>
                      <a:pt x="3081" y="8991"/>
                    </a:lnTo>
                    <a:lnTo>
                      <a:pt x="3296" y="8943"/>
                    </a:lnTo>
                    <a:lnTo>
                      <a:pt x="3487" y="8872"/>
                    </a:lnTo>
                    <a:lnTo>
                      <a:pt x="3690" y="8788"/>
                    </a:lnTo>
                    <a:lnTo>
                      <a:pt x="3869" y="8681"/>
                    </a:lnTo>
                    <a:lnTo>
                      <a:pt x="4048" y="8549"/>
                    </a:lnTo>
                    <a:lnTo>
                      <a:pt x="4215" y="8394"/>
                    </a:lnTo>
                    <a:lnTo>
                      <a:pt x="4346" y="8263"/>
                    </a:lnTo>
                    <a:lnTo>
                      <a:pt x="4454" y="8119"/>
                    </a:lnTo>
                    <a:lnTo>
                      <a:pt x="4561" y="7964"/>
                    </a:lnTo>
                    <a:lnTo>
                      <a:pt x="4645" y="7809"/>
                    </a:lnTo>
                    <a:lnTo>
                      <a:pt x="4728" y="7642"/>
                    </a:lnTo>
                    <a:lnTo>
                      <a:pt x="4788" y="7463"/>
                    </a:lnTo>
                    <a:lnTo>
                      <a:pt x="4836" y="7284"/>
                    </a:lnTo>
                    <a:lnTo>
                      <a:pt x="4860" y="7105"/>
                    </a:lnTo>
                    <a:lnTo>
                      <a:pt x="5505" y="454"/>
                    </a:lnTo>
                    <a:lnTo>
                      <a:pt x="3129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2"/>
              <p:cNvSpPr/>
              <p:nvPr/>
            </p:nvSpPr>
            <p:spPr>
              <a:xfrm>
                <a:off x="9758379" y="1529680"/>
                <a:ext cx="90286" cy="317972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5804" extrusionOk="0">
                    <a:moveTo>
                      <a:pt x="1624" y="1"/>
                    </a:moveTo>
                    <a:lnTo>
                      <a:pt x="1612" y="13"/>
                    </a:lnTo>
                    <a:lnTo>
                      <a:pt x="1254" y="1302"/>
                    </a:lnTo>
                    <a:lnTo>
                      <a:pt x="812" y="2807"/>
                    </a:lnTo>
                    <a:lnTo>
                      <a:pt x="394" y="4251"/>
                    </a:lnTo>
                    <a:lnTo>
                      <a:pt x="239" y="4788"/>
                    </a:lnTo>
                    <a:lnTo>
                      <a:pt x="96" y="5338"/>
                    </a:lnTo>
                    <a:lnTo>
                      <a:pt x="24" y="5660"/>
                    </a:lnTo>
                    <a:lnTo>
                      <a:pt x="0" y="5732"/>
                    </a:lnTo>
                    <a:lnTo>
                      <a:pt x="0" y="5768"/>
                    </a:lnTo>
                    <a:lnTo>
                      <a:pt x="12" y="5791"/>
                    </a:lnTo>
                    <a:lnTo>
                      <a:pt x="12" y="5803"/>
                    </a:lnTo>
                    <a:lnTo>
                      <a:pt x="36" y="5803"/>
                    </a:lnTo>
                    <a:lnTo>
                      <a:pt x="48" y="5791"/>
                    </a:lnTo>
                    <a:lnTo>
                      <a:pt x="48" y="5779"/>
                    </a:lnTo>
                    <a:lnTo>
                      <a:pt x="36" y="5768"/>
                    </a:lnTo>
                    <a:lnTo>
                      <a:pt x="36" y="5744"/>
                    </a:lnTo>
                    <a:lnTo>
                      <a:pt x="60" y="5660"/>
                    </a:lnTo>
                    <a:lnTo>
                      <a:pt x="132" y="5350"/>
                    </a:lnTo>
                    <a:lnTo>
                      <a:pt x="275" y="4824"/>
                    </a:lnTo>
                    <a:lnTo>
                      <a:pt x="418" y="4299"/>
                    </a:lnTo>
                    <a:lnTo>
                      <a:pt x="812" y="2914"/>
                    </a:lnTo>
                    <a:lnTo>
                      <a:pt x="1242" y="1445"/>
                    </a:lnTo>
                    <a:lnTo>
                      <a:pt x="1612" y="156"/>
                    </a:lnTo>
                    <a:lnTo>
                      <a:pt x="1648" y="25"/>
                    </a:lnTo>
                    <a:lnTo>
                      <a:pt x="1648" y="13"/>
                    </a:lnTo>
                    <a:lnTo>
                      <a:pt x="163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2"/>
              <p:cNvSpPr/>
              <p:nvPr/>
            </p:nvSpPr>
            <p:spPr>
              <a:xfrm>
                <a:off x="9469881" y="3577054"/>
                <a:ext cx="494599" cy="310741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5672" extrusionOk="0">
                    <a:moveTo>
                      <a:pt x="8072" y="0"/>
                    </a:moveTo>
                    <a:lnTo>
                      <a:pt x="2066" y="884"/>
                    </a:lnTo>
                    <a:lnTo>
                      <a:pt x="2448" y="2794"/>
                    </a:lnTo>
                    <a:lnTo>
                      <a:pt x="2222" y="2854"/>
                    </a:lnTo>
                    <a:lnTo>
                      <a:pt x="1995" y="2938"/>
                    </a:lnTo>
                    <a:lnTo>
                      <a:pt x="1792" y="3021"/>
                    </a:lnTo>
                    <a:lnTo>
                      <a:pt x="1601" y="3117"/>
                    </a:lnTo>
                    <a:lnTo>
                      <a:pt x="1422" y="3212"/>
                    </a:lnTo>
                    <a:lnTo>
                      <a:pt x="1255" y="3320"/>
                    </a:lnTo>
                    <a:lnTo>
                      <a:pt x="1111" y="3427"/>
                    </a:lnTo>
                    <a:lnTo>
                      <a:pt x="968" y="3535"/>
                    </a:lnTo>
                    <a:lnTo>
                      <a:pt x="837" y="3654"/>
                    </a:lnTo>
                    <a:lnTo>
                      <a:pt x="729" y="3773"/>
                    </a:lnTo>
                    <a:lnTo>
                      <a:pt x="622" y="3893"/>
                    </a:lnTo>
                    <a:lnTo>
                      <a:pt x="526" y="4012"/>
                    </a:lnTo>
                    <a:lnTo>
                      <a:pt x="443" y="4132"/>
                    </a:lnTo>
                    <a:lnTo>
                      <a:pt x="371" y="4251"/>
                    </a:lnTo>
                    <a:lnTo>
                      <a:pt x="252" y="4490"/>
                    </a:lnTo>
                    <a:lnTo>
                      <a:pt x="156" y="4729"/>
                    </a:lnTo>
                    <a:lnTo>
                      <a:pt x="84" y="4943"/>
                    </a:lnTo>
                    <a:lnTo>
                      <a:pt x="49" y="5146"/>
                    </a:lnTo>
                    <a:lnTo>
                      <a:pt x="25" y="5326"/>
                    </a:lnTo>
                    <a:lnTo>
                      <a:pt x="1" y="5469"/>
                    </a:lnTo>
                    <a:lnTo>
                      <a:pt x="1" y="5576"/>
                    </a:lnTo>
                    <a:lnTo>
                      <a:pt x="1" y="5672"/>
                    </a:lnTo>
                    <a:lnTo>
                      <a:pt x="9027" y="4597"/>
                    </a:lnTo>
                    <a:lnTo>
                      <a:pt x="80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2"/>
              <p:cNvSpPr/>
              <p:nvPr/>
            </p:nvSpPr>
            <p:spPr>
              <a:xfrm>
                <a:off x="9528775" y="3744532"/>
                <a:ext cx="76589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538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359" y="131"/>
                    </a:lnTo>
                    <a:lnTo>
                      <a:pt x="705" y="263"/>
                    </a:lnTo>
                    <a:lnTo>
                      <a:pt x="1039" y="394"/>
                    </a:lnTo>
                    <a:lnTo>
                      <a:pt x="1362" y="537"/>
                    </a:lnTo>
                    <a:lnTo>
                      <a:pt x="1385" y="537"/>
                    </a:lnTo>
                    <a:lnTo>
                      <a:pt x="1397" y="525"/>
                    </a:lnTo>
                    <a:lnTo>
                      <a:pt x="1397" y="513"/>
                    </a:lnTo>
                    <a:lnTo>
                      <a:pt x="1385" y="501"/>
                    </a:lnTo>
                    <a:lnTo>
                      <a:pt x="1051" y="358"/>
                    </a:lnTo>
                    <a:lnTo>
                      <a:pt x="717" y="227"/>
                    </a:lnTo>
                    <a:lnTo>
                      <a:pt x="371" y="10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2"/>
              <p:cNvSpPr/>
              <p:nvPr/>
            </p:nvSpPr>
            <p:spPr>
              <a:xfrm>
                <a:off x="9559509" y="3729466"/>
                <a:ext cx="69413" cy="32104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86" extrusionOk="0">
                    <a:moveTo>
                      <a:pt x="24" y="0"/>
                    </a:moveTo>
                    <a:lnTo>
                      <a:pt x="13" y="12"/>
                    </a:lnTo>
                    <a:lnTo>
                      <a:pt x="1" y="24"/>
                    </a:lnTo>
                    <a:lnTo>
                      <a:pt x="13" y="36"/>
                    </a:lnTo>
                    <a:lnTo>
                      <a:pt x="1242" y="585"/>
                    </a:lnTo>
                    <a:lnTo>
                      <a:pt x="1254" y="585"/>
                    </a:lnTo>
                    <a:lnTo>
                      <a:pt x="1266" y="573"/>
                    </a:lnTo>
                    <a:lnTo>
                      <a:pt x="1266" y="562"/>
                    </a:lnTo>
                    <a:lnTo>
                      <a:pt x="1254" y="55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2"/>
              <p:cNvSpPr/>
              <p:nvPr/>
            </p:nvSpPr>
            <p:spPr>
              <a:xfrm>
                <a:off x="8790272" y="1798510"/>
                <a:ext cx="259736" cy="240123"/>
              </a:xfrm>
              <a:custGeom>
                <a:avLst/>
                <a:gdLst/>
                <a:ahLst/>
                <a:cxnLst/>
                <a:rect l="l" t="t" r="r" b="b"/>
                <a:pathLst>
                  <a:path w="4741" h="4383" extrusionOk="0">
                    <a:moveTo>
                      <a:pt x="1051" y="1"/>
                    </a:moveTo>
                    <a:lnTo>
                      <a:pt x="884" y="359"/>
                    </a:lnTo>
                    <a:lnTo>
                      <a:pt x="538" y="1195"/>
                    </a:lnTo>
                    <a:lnTo>
                      <a:pt x="347" y="1672"/>
                    </a:lnTo>
                    <a:lnTo>
                      <a:pt x="168" y="2126"/>
                    </a:lnTo>
                    <a:lnTo>
                      <a:pt x="108" y="2341"/>
                    </a:lnTo>
                    <a:lnTo>
                      <a:pt x="48" y="2520"/>
                    </a:lnTo>
                    <a:lnTo>
                      <a:pt x="13" y="2687"/>
                    </a:lnTo>
                    <a:lnTo>
                      <a:pt x="1" y="2807"/>
                    </a:lnTo>
                    <a:lnTo>
                      <a:pt x="1" y="2926"/>
                    </a:lnTo>
                    <a:lnTo>
                      <a:pt x="1" y="3057"/>
                    </a:lnTo>
                    <a:lnTo>
                      <a:pt x="13" y="3201"/>
                    </a:lnTo>
                    <a:lnTo>
                      <a:pt x="48" y="3344"/>
                    </a:lnTo>
                    <a:lnTo>
                      <a:pt x="84" y="3499"/>
                    </a:lnTo>
                    <a:lnTo>
                      <a:pt x="144" y="3654"/>
                    </a:lnTo>
                    <a:lnTo>
                      <a:pt x="216" y="3798"/>
                    </a:lnTo>
                    <a:lnTo>
                      <a:pt x="311" y="3941"/>
                    </a:lnTo>
                    <a:lnTo>
                      <a:pt x="430" y="4060"/>
                    </a:lnTo>
                    <a:lnTo>
                      <a:pt x="490" y="4120"/>
                    </a:lnTo>
                    <a:lnTo>
                      <a:pt x="574" y="4180"/>
                    </a:lnTo>
                    <a:lnTo>
                      <a:pt x="645" y="4227"/>
                    </a:lnTo>
                    <a:lnTo>
                      <a:pt x="741" y="4263"/>
                    </a:lnTo>
                    <a:lnTo>
                      <a:pt x="824" y="4299"/>
                    </a:lnTo>
                    <a:lnTo>
                      <a:pt x="932" y="4335"/>
                    </a:lnTo>
                    <a:lnTo>
                      <a:pt x="1039" y="4359"/>
                    </a:lnTo>
                    <a:lnTo>
                      <a:pt x="1147" y="4371"/>
                    </a:lnTo>
                    <a:lnTo>
                      <a:pt x="1278" y="4383"/>
                    </a:lnTo>
                    <a:lnTo>
                      <a:pt x="1553" y="4383"/>
                    </a:lnTo>
                    <a:lnTo>
                      <a:pt x="1696" y="4359"/>
                    </a:lnTo>
                    <a:lnTo>
                      <a:pt x="1851" y="4335"/>
                    </a:lnTo>
                    <a:lnTo>
                      <a:pt x="2018" y="4299"/>
                    </a:lnTo>
                    <a:lnTo>
                      <a:pt x="3809" y="2831"/>
                    </a:lnTo>
                    <a:lnTo>
                      <a:pt x="4741" y="920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2"/>
              <p:cNvSpPr/>
              <p:nvPr/>
            </p:nvSpPr>
            <p:spPr>
              <a:xfrm>
                <a:off x="8467150" y="1380555"/>
                <a:ext cx="272172" cy="355226"/>
              </a:xfrm>
              <a:custGeom>
                <a:avLst/>
                <a:gdLst/>
                <a:ahLst/>
                <a:cxnLst/>
                <a:rect l="l" t="t" r="r" b="b"/>
                <a:pathLst>
                  <a:path w="4968" h="6484" extrusionOk="0">
                    <a:moveTo>
                      <a:pt x="1123" y="1"/>
                    </a:moveTo>
                    <a:lnTo>
                      <a:pt x="1039" y="24"/>
                    </a:lnTo>
                    <a:lnTo>
                      <a:pt x="968" y="60"/>
                    </a:lnTo>
                    <a:lnTo>
                      <a:pt x="908" y="120"/>
                    </a:lnTo>
                    <a:lnTo>
                      <a:pt x="872" y="180"/>
                    </a:lnTo>
                    <a:lnTo>
                      <a:pt x="848" y="251"/>
                    </a:lnTo>
                    <a:lnTo>
                      <a:pt x="836" y="311"/>
                    </a:lnTo>
                    <a:lnTo>
                      <a:pt x="848" y="383"/>
                    </a:lnTo>
                    <a:lnTo>
                      <a:pt x="860" y="454"/>
                    </a:lnTo>
                    <a:lnTo>
                      <a:pt x="884" y="538"/>
                    </a:lnTo>
                    <a:lnTo>
                      <a:pt x="944" y="669"/>
                    </a:lnTo>
                    <a:lnTo>
                      <a:pt x="1326" y="1469"/>
                    </a:lnTo>
                    <a:lnTo>
                      <a:pt x="1732" y="2257"/>
                    </a:lnTo>
                    <a:lnTo>
                      <a:pt x="1696" y="2209"/>
                    </a:lnTo>
                    <a:lnTo>
                      <a:pt x="1636" y="2174"/>
                    </a:lnTo>
                    <a:lnTo>
                      <a:pt x="1588" y="2138"/>
                    </a:lnTo>
                    <a:lnTo>
                      <a:pt x="1517" y="2102"/>
                    </a:lnTo>
                    <a:lnTo>
                      <a:pt x="1457" y="2090"/>
                    </a:lnTo>
                    <a:lnTo>
                      <a:pt x="1397" y="2078"/>
                    </a:lnTo>
                    <a:lnTo>
                      <a:pt x="1338" y="2078"/>
                    </a:lnTo>
                    <a:lnTo>
                      <a:pt x="1278" y="2090"/>
                    </a:lnTo>
                    <a:lnTo>
                      <a:pt x="1230" y="2126"/>
                    </a:lnTo>
                    <a:lnTo>
                      <a:pt x="1194" y="2174"/>
                    </a:lnTo>
                    <a:lnTo>
                      <a:pt x="1171" y="2233"/>
                    </a:lnTo>
                    <a:lnTo>
                      <a:pt x="1147" y="2293"/>
                    </a:lnTo>
                    <a:lnTo>
                      <a:pt x="1135" y="2365"/>
                    </a:lnTo>
                    <a:lnTo>
                      <a:pt x="1135" y="2424"/>
                    </a:lnTo>
                    <a:lnTo>
                      <a:pt x="1135" y="2496"/>
                    </a:lnTo>
                    <a:lnTo>
                      <a:pt x="1147" y="2556"/>
                    </a:lnTo>
                    <a:lnTo>
                      <a:pt x="1147" y="2556"/>
                    </a:lnTo>
                    <a:lnTo>
                      <a:pt x="1015" y="2484"/>
                    </a:lnTo>
                    <a:lnTo>
                      <a:pt x="944" y="2460"/>
                    </a:lnTo>
                    <a:lnTo>
                      <a:pt x="884" y="2436"/>
                    </a:lnTo>
                    <a:lnTo>
                      <a:pt x="741" y="2436"/>
                    </a:lnTo>
                    <a:lnTo>
                      <a:pt x="681" y="2460"/>
                    </a:lnTo>
                    <a:lnTo>
                      <a:pt x="621" y="2484"/>
                    </a:lnTo>
                    <a:lnTo>
                      <a:pt x="562" y="2532"/>
                    </a:lnTo>
                    <a:lnTo>
                      <a:pt x="526" y="2579"/>
                    </a:lnTo>
                    <a:lnTo>
                      <a:pt x="490" y="2627"/>
                    </a:lnTo>
                    <a:lnTo>
                      <a:pt x="466" y="2687"/>
                    </a:lnTo>
                    <a:lnTo>
                      <a:pt x="454" y="2747"/>
                    </a:lnTo>
                    <a:lnTo>
                      <a:pt x="454" y="2806"/>
                    </a:lnTo>
                    <a:lnTo>
                      <a:pt x="466" y="2950"/>
                    </a:lnTo>
                    <a:lnTo>
                      <a:pt x="418" y="2914"/>
                    </a:lnTo>
                    <a:lnTo>
                      <a:pt x="359" y="2914"/>
                    </a:lnTo>
                    <a:lnTo>
                      <a:pt x="299" y="2926"/>
                    </a:lnTo>
                    <a:lnTo>
                      <a:pt x="239" y="2950"/>
                    </a:lnTo>
                    <a:lnTo>
                      <a:pt x="180" y="2985"/>
                    </a:lnTo>
                    <a:lnTo>
                      <a:pt x="132" y="3033"/>
                    </a:lnTo>
                    <a:lnTo>
                      <a:pt x="84" y="3081"/>
                    </a:lnTo>
                    <a:lnTo>
                      <a:pt x="48" y="3129"/>
                    </a:lnTo>
                    <a:lnTo>
                      <a:pt x="12" y="3236"/>
                    </a:lnTo>
                    <a:lnTo>
                      <a:pt x="0" y="3344"/>
                    </a:lnTo>
                    <a:lnTo>
                      <a:pt x="12" y="3451"/>
                    </a:lnTo>
                    <a:lnTo>
                      <a:pt x="36" y="3559"/>
                    </a:lnTo>
                    <a:lnTo>
                      <a:pt x="96" y="3726"/>
                    </a:lnTo>
                    <a:lnTo>
                      <a:pt x="156" y="3881"/>
                    </a:lnTo>
                    <a:lnTo>
                      <a:pt x="239" y="4036"/>
                    </a:lnTo>
                    <a:lnTo>
                      <a:pt x="299" y="4108"/>
                    </a:lnTo>
                    <a:lnTo>
                      <a:pt x="359" y="4167"/>
                    </a:lnTo>
                    <a:lnTo>
                      <a:pt x="418" y="4227"/>
                    </a:lnTo>
                    <a:lnTo>
                      <a:pt x="502" y="4275"/>
                    </a:lnTo>
                    <a:lnTo>
                      <a:pt x="586" y="4299"/>
                    </a:lnTo>
                    <a:lnTo>
                      <a:pt x="669" y="4323"/>
                    </a:lnTo>
                    <a:lnTo>
                      <a:pt x="753" y="4335"/>
                    </a:lnTo>
                    <a:lnTo>
                      <a:pt x="836" y="4323"/>
                    </a:lnTo>
                    <a:lnTo>
                      <a:pt x="920" y="4287"/>
                    </a:lnTo>
                    <a:lnTo>
                      <a:pt x="991" y="4251"/>
                    </a:lnTo>
                    <a:lnTo>
                      <a:pt x="1063" y="4442"/>
                    </a:lnTo>
                    <a:lnTo>
                      <a:pt x="1147" y="4657"/>
                    </a:lnTo>
                    <a:lnTo>
                      <a:pt x="1242" y="4860"/>
                    </a:lnTo>
                    <a:lnTo>
                      <a:pt x="1350" y="5051"/>
                    </a:lnTo>
                    <a:lnTo>
                      <a:pt x="1469" y="5230"/>
                    </a:lnTo>
                    <a:lnTo>
                      <a:pt x="1612" y="5397"/>
                    </a:lnTo>
                    <a:lnTo>
                      <a:pt x="1684" y="5481"/>
                    </a:lnTo>
                    <a:lnTo>
                      <a:pt x="1768" y="5552"/>
                    </a:lnTo>
                    <a:lnTo>
                      <a:pt x="1851" y="5612"/>
                    </a:lnTo>
                    <a:lnTo>
                      <a:pt x="1935" y="5672"/>
                    </a:lnTo>
                    <a:lnTo>
                      <a:pt x="2006" y="5696"/>
                    </a:lnTo>
                    <a:lnTo>
                      <a:pt x="2090" y="5720"/>
                    </a:lnTo>
                    <a:lnTo>
                      <a:pt x="2257" y="5731"/>
                    </a:lnTo>
                    <a:lnTo>
                      <a:pt x="2341" y="5743"/>
                    </a:lnTo>
                    <a:lnTo>
                      <a:pt x="2424" y="5755"/>
                    </a:lnTo>
                    <a:lnTo>
                      <a:pt x="2496" y="5779"/>
                    </a:lnTo>
                    <a:lnTo>
                      <a:pt x="2567" y="5827"/>
                    </a:lnTo>
                    <a:lnTo>
                      <a:pt x="2627" y="5887"/>
                    </a:lnTo>
                    <a:lnTo>
                      <a:pt x="2711" y="5982"/>
                    </a:lnTo>
                    <a:lnTo>
                      <a:pt x="2878" y="6197"/>
                    </a:lnTo>
                    <a:lnTo>
                      <a:pt x="3069" y="6484"/>
                    </a:lnTo>
                    <a:lnTo>
                      <a:pt x="4967" y="5182"/>
                    </a:lnTo>
                    <a:lnTo>
                      <a:pt x="4681" y="4705"/>
                    </a:lnTo>
                    <a:lnTo>
                      <a:pt x="4370" y="4203"/>
                    </a:lnTo>
                    <a:lnTo>
                      <a:pt x="4024" y="3702"/>
                    </a:lnTo>
                    <a:lnTo>
                      <a:pt x="3666" y="3188"/>
                    </a:lnTo>
                    <a:lnTo>
                      <a:pt x="2950" y="2185"/>
                    </a:lnTo>
                    <a:lnTo>
                      <a:pt x="2293" y="1242"/>
                    </a:lnTo>
                    <a:lnTo>
                      <a:pt x="1911" y="669"/>
                    </a:lnTo>
                    <a:lnTo>
                      <a:pt x="1708" y="395"/>
                    </a:lnTo>
                    <a:lnTo>
                      <a:pt x="1505" y="132"/>
                    </a:lnTo>
                    <a:lnTo>
                      <a:pt x="1445" y="72"/>
                    </a:lnTo>
                    <a:lnTo>
                      <a:pt x="1374" y="36"/>
                    </a:lnTo>
                    <a:lnTo>
                      <a:pt x="1290" y="12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2"/>
              <p:cNvSpPr/>
              <p:nvPr/>
            </p:nvSpPr>
            <p:spPr>
              <a:xfrm>
                <a:off x="8491365" y="1519873"/>
                <a:ext cx="62838" cy="86396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7" extrusionOk="0">
                    <a:moveTo>
                      <a:pt x="621" y="1"/>
                    </a:moveTo>
                    <a:lnTo>
                      <a:pt x="621" y="25"/>
                    </a:lnTo>
                    <a:lnTo>
                      <a:pt x="740" y="323"/>
                    </a:lnTo>
                    <a:lnTo>
                      <a:pt x="884" y="610"/>
                    </a:lnTo>
                    <a:lnTo>
                      <a:pt x="1039" y="908"/>
                    </a:lnTo>
                    <a:lnTo>
                      <a:pt x="1075" y="980"/>
                    </a:lnTo>
                    <a:lnTo>
                      <a:pt x="1099" y="1063"/>
                    </a:lnTo>
                    <a:lnTo>
                      <a:pt x="1111" y="1147"/>
                    </a:lnTo>
                    <a:lnTo>
                      <a:pt x="1111" y="1218"/>
                    </a:lnTo>
                    <a:lnTo>
                      <a:pt x="1087" y="1302"/>
                    </a:lnTo>
                    <a:lnTo>
                      <a:pt x="1063" y="1362"/>
                    </a:lnTo>
                    <a:lnTo>
                      <a:pt x="1015" y="1421"/>
                    </a:lnTo>
                    <a:lnTo>
                      <a:pt x="955" y="1469"/>
                    </a:lnTo>
                    <a:lnTo>
                      <a:pt x="896" y="1505"/>
                    </a:lnTo>
                    <a:lnTo>
                      <a:pt x="824" y="1529"/>
                    </a:lnTo>
                    <a:lnTo>
                      <a:pt x="752" y="1541"/>
                    </a:lnTo>
                    <a:lnTo>
                      <a:pt x="669" y="1529"/>
                    </a:lnTo>
                    <a:lnTo>
                      <a:pt x="597" y="1505"/>
                    </a:lnTo>
                    <a:lnTo>
                      <a:pt x="538" y="1469"/>
                    </a:lnTo>
                    <a:lnTo>
                      <a:pt x="478" y="1421"/>
                    </a:lnTo>
                    <a:lnTo>
                      <a:pt x="430" y="1362"/>
                    </a:lnTo>
                    <a:lnTo>
                      <a:pt x="382" y="1302"/>
                    </a:lnTo>
                    <a:lnTo>
                      <a:pt x="346" y="1230"/>
                    </a:lnTo>
                    <a:lnTo>
                      <a:pt x="275" y="1087"/>
                    </a:lnTo>
                    <a:lnTo>
                      <a:pt x="203" y="920"/>
                    </a:lnTo>
                    <a:lnTo>
                      <a:pt x="144" y="741"/>
                    </a:lnTo>
                    <a:lnTo>
                      <a:pt x="84" y="562"/>
                    </a:lnTo>
                    <a:lnTo>
                      <a:pt x="36" y="383"/>
                    </a:lnTo>
                    <a:lnTo>
                      <a:pt x="36" y="371"/>
                    </a:lnTo>
                    <a:lnTo>
                      <a:pt x="24" y="371"/>
                    </a:lnTo>
                    <a:lnTo>
                      <a:pt x="12" y="383"/>
                    </a:lnTo>
                    <a:lnTo>
                      <a:pt x="0" y="395"/>
                    </a:lnTo>
                    <a:lnTo>
                      <a:pt x="48" y="574"/>
                    </a:lnTo>
                    <a:lnTo>
                      <a:pt x="108" y="741"/>
                    </a:lnTo>
                    <a:lnTo>
                      <a:pt x="167" y="920"/>
                    </a:lnTo>
                    <a:lnTo>
                      <a:pt x="239" y="1087"/>
                    </a:lnTo>
                    <a:lnTo>
                      <a:pt x="299" y="1230"/>
                    </a:lnTo>
                    <a:lnTo>
                      <a:pt x="382" y="1362"/>
                    </a:lnTo>
                    <a:lnTo>
                      <a:pt x="430" y="1421"/>
                    </a:lnTo>
                    <a:lnTo>
                      <a:pt x="490" y="1481"/>
                    </a:lnTo>
                    <a:lnTo>
                      <a:pt x="549" y="1529"/>
                    </a:lnTo>
                    <a:lnTo>
                      <a:pt x="621" y="1553"/>
                    </a:lnTo>
                    <a:lnTo>
                      <a:pt x="693" y="1577"/>
                    </a:lnTo>
                    <a:lnTo>
                      <a:pt x="752" y="1577"/>
                    </a:lnTo>
                    <a:lnTo>
                      <a:pt x="824" y="1565"/>
                    </a:lnTo>
                    <a:lnTo>
                      <a:pt x="884" y="1553"/>
                    </a:lnTo>
                    <a:lnTo>
                      <a:pt x="943" y="1529"/>
                    </a:lnTo>
                    <a:lnTo>
                      <a:pt x="1003" y="1481"/>
                    </a:lnTo>
                    <a:lnTo>
                      <a:pt x="1051" y="1433"/>
                    </a:lnTo>
                    <a:lnTo>
                      <a:pt x="1087" y="1386"/>
                    </a:lnTo>
                    <a:lnTo>
                      <a:pt x="1123" y="1314"/>
                    </a:lnTo>
                    <a:lnTo>
                      <a:pt x="1146" y="1242"/>
                    </a:lnTo>
                    <a:lnTo>
                      <a:pt x="1146" y="1171"/>
                    </a:lnTo>
                    <a:lnTo>
                      <a:pt x="1134" y="1099"/>
                    </a:lnTo>
                    <a:lnTo>
                      <a:pt x="1123" y="1027"/>
                    </a:lnTo>
                    <a:lnTo>
                      <a:pt x="1099" y="968"/>
                    </a:lnTo>
                    <a:lnTo>
                      <a:pt x="1027" y="824"/>
                    </a:lnTo>
                    <a:lnTo>
                      <a:pt x="836" y="419"/>
                    </a:lnTo>
                    <a:lnTo>
                      <a:pt x="645" y="13"/>
                    </a:lnTo>
                    <a:lnTo>
                      <a:pt x="645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2"/>
              <p:cNvSpPr/>
              <p:nvPr/>
            </p:nvSpPr>
            <p:spPr>
              <a:xfrm>
                <a:off x="8552834" y="1500260"/>
                <a:ext cx="32761" cy="78562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434" extrusionOk="0">
                    <a:moveTo>
                      <a:pt x="120" y="0"/>
                    </a:moveTo>
                    <a:lnTo>
                      <a:pt x="108" y="12"/>
                    </a:lnTo>
                    <a:lnTo>
                      <a:pt x="120" y="24"/>
                    </a:lnTo>
                    <a:lnTo>
                      <a:pt x="239" y="215"/>
                    </a:lnTo>
                    <a:lnTo>
                      <a:pt x="347" y="418"/>
                    </a:lnTo>
                    <a:lnTo>
                      <a:pt x="442" y="621"/>
                    </a:lnTo>
                    <a:lnTo>
                      <a:pt x="526" y="836"/>
                    </a:lnTo>
                    <a:lnTo>
                      <a:pt x="562" y="944"/>
                    </a:lnTo>
                    <a:lnTo>
                      <a:pt x="562" y="1003"/>
                    </a:lnTo>
                    <a:lnTo>
                      <a:pt x="562" y="1051"/>
                    </a:lnTo>
                    <a:lnTo>
                      <a:pt x="538" y="1099"/>
                    </a:lnTo>
                    <a:lnTo>
                      <a:pt x="526" y="1147"/>
                    </a:lnTo>
                    <a:lnTo>
                      <a:pt x="490" y="1194"/>
                    </a:lnTo>
                    <a:lnTo>
                      <a:pt x="442" y="1242"/>
                    </a:lnTo>
                    <a:lnTo>
                      <a:pt x="359" y="1302"/>
                    </a:lnTo>
                    <a:lnTo>
                      <a:pt x="239" y="1374"/>
                    </a:lnTo>
                    <a:lnTo>
                      <a:pt x="180" y="1385"/>
                    </a:lnTo>
                    <a:lnTo>
                      <a:pt x="132" y="1397"/>
                    </a:lnTo>
                    <a:lnTo>
                      <a:pt x="72" y="1385"/>
                    </a:lnTo>
                    <a:lnTo>
                      <a:pt x="24" y="1350"/>
                    </a:lnTo>
                    <a:lnTo>
                      <a:pt x="1" y="1350"/>
                    </a:lnTo>
                    <a:lnTo>
                      <a:pt x="1" y="1362"/>
                    </a:lnTo>
                    <a:lnTo>
                      <a:pt x="1" y="1374"/>
                    </a:lnTo>
                    <a:lnTo>
                      <a:pt x="48" y="1409"/>
                    </a:lnTo>
                    <a:lnTo>
                      <a:pt x="96" y="1433"/>
                    </a:lnTo>
                    <a:lnTo>
                      <a:pt x="144" y="1433"/>
                    </a:lnTo>
                    <a:lnTo>
                      <a:pt x="192" y="1421"/>
                    </a:lnTo>
                    <a:lnTo>
                      <a:pt x="287" y="1385"/>
                    </a:lnTo>
                    <a:lnTo>
                      <a:pt x="383" y="1326"/>
                    </a:lnTo>
                    <a:lnTo>
                      <a:pt x="466" y="1266"/>
                    </a:lnTo>
                    <a:lnTo>
                      <a:pt x="538" y="1194"/>
                    </a:lnTo>
                    <a:lnTo>
                      <a:pt x="562" y="1147"/>
                    </a:lnTo>
                    <a:lnTo>
                      <a:pt x="586" y="1099"/>
                    </a:lnTo>
                    <a:lnTo>
                      <a:pt x="598" y="1051"/>
                    </a:lnTo>
                    <a:lnTo>
                      <a:pt x="598" y="991"/>
                    </a:lnTo>
                    <a:lnTo>
                      <a:pt x="598" y="932"/>
                    </a:lnTo>
                    <a:lnTo>
                      <a:pt x="586" y="872"/>
                    </a:lnTo>
                    <a:lnTo>
                      <a:pt x="538" y="741"/>
                    </a:lnTo>
                    <a:lnTo>
                      <a:pt x="430" y="502"/>
                    </a:lnTo>
                    <a:lnTo>
                      <a:pt x="287" y="25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extrusionOk="0">
                    <a:moveTo>
                      <a:pt x="1517" y="1"/>
                    </a:moveTo>
                    <a:lnTo>
                      <a:pt x="1433" y="13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fill="none" extrusionOk="0">
                    <a:moveTo>
                      <a:pt x="2555" y="514"/>
                    </a:move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lnTo>
                      <a:pt x="1433" y="13"/>
                    </a:lnTo>
                    <a:lnTo>
                      <a:pt x="1349" y="25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2"/>
              <p:cNvSpPr/>
              <p:nvPr/>
            </p:nvSpPr>
            <p:spPr>
              <a:xfrm>
                <a:off x="8511635" y="1518558"/>
                <a:ext cx="141345" cy="112583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2055" extrusionOk="0">
                    <a:moveTo>
                      <a:pt x="1505" y="1"/>
                    </a:moveTo>
                    <a:lnTo>
                      <a:pt x="1385" y="13"/>
                    </a:lnTo>
                    <a:lnTo>
                      <a:pt x="1266" y="37"/>
                    </a:lnTo>
                    <a:lnTo>
                      <a:pt x="1158" y="72"/>
                    </a:lnTo>
                    <a:lnTo>
                      <a:pt x="1039" y="120"/>
                    </a:lnTo>
                    <a:lnTo>
                      <a:pt x="932" y="168"/>
                    </a:lnTo>
                    <a:lnTo>
                      <a:pt x="824" y="228"/>
                    </a:lnTo>
                    <a:lnTo>
                      <a:pt x="597" y="383"/>
                    </a:lnTo>
                    <a:lnTo>
                      <a:pt x="370" y="526"/>
                    </a:lnTo>
                    <a:lnTo>
                      <a:pt x="203" y="645"/>
                    </a:lnTo>
                    <a:lnTo>
                      <a:pt x="132" y="705"/>
                    </a:lnTo>
                    <a:lnTo>
                      <a:pt x="60" y="777"/>
                    </a:lnTo>
                    <a:lnTo>
                      <a:pt x="24" y="813"/>
                    </a:lnTo>
                    <a:lnTo>
                      <a:pt x="12" y="848"/>
                    </a:lnTo>
                    <a:lnTo>
                      <a:pt x="0" y="896"/>
                    </a:lnTo>
                    <a:lnTo>
                      <a:pt x="0" y="932"/>
                    </a:lnTo>
                    <a:lnTo>
                      <a:pt x="12" y="968"/>
                    </a:lnTo>
                    <a:lnTo>
                      <a:pt x="24" y="1004"/>
                    </a:lnTo>
                    <a:lnTo>
                      <a:pt x="72" y="1087"/>
                    </a:lnTo>
                    <a:lnTo>
                      <a:pt x="156" y="1159"/>
                    </a:lnTo>
                    <a:lnTo>
                      <a:pt x="263" y="1207"/>
                    </a:lnTo>
                    <a:lnTo>
                      <a:pt x="359" y="1254"/>
                    </a:lnTo>
                    <a:lnTo>
                      <a:pt x="466" y="1278"/>
                    </a:lnTo>
                    <a:lnTo>
                      <a:pt x="597" y="1302"/>
                    </a:lnTo>
                    <a:lnTo>
                      <a:pt x="729" y="1302"/>
                    </a:lnTo>
                    <a:lnTo>
                      <a:pt x="848" y="1290"/>
                    </a:lnTo>
                    <a:lnTo>
                      <a:pt x="979" y="1266"/>
                    </a:lnTo>
                    <a:lnTo>
                      <a:pt x="1099" y="1219"/>
                    </a:lnTo>
                    <a:lnTo>
                      <a:pt x="1206" y="1171"/>
                    </a:lnTo>
                    <a:lnTo>
                      <a:pt x="1314" y="1099"/>
                    </a:lnTo>
                    <a:lnTo>
                      <a:pt x="1388" y="1034"/>
                    </a:lnTo>
                    <a:lnTo>
                      <a:pt x="1388" y="1034"/>
                    </a:lnTo>
                    <a:lnTo>
                      <a:pt x="1397" y="1147"/>
                    </a:lnTo>
                    <a:lnTo>
                      <a:pt x="1421" y="1302"/>
                    </a:lnTo>
                    <a:lnTo>
                      <a:pt x="1457" y="1434"/>
                    </a:lnTo>
                    <a:lnTo>
                      <a:pt x="1505" y="1577"/>
                    </a:lnTo>
                    <a:lnTo>
                      <a:pt x="1541" y="1636"/>
                    </a:lnTo>
                    <a:lnTo>
                      <a:pt x="1588" y="1696"/>
                    </a:lnTo>
                    <a:lnTo>
                      <a:pt x="1636" y="1756"/>
                    </a:lnTo>
                    <a:lnTo>
                      <a:pt x="1684" y="1804"/>
                    </a:lnTo>
                    <a:lnTo>
                      <a:pt x="1803" y="1887"/>
                    </a:lnTo>
                    <a:lnTo>
                      <a:pt x="1935" y="1959"/>
                    </a:lnTo>
                    <a:lnTo>
                      <a:pt x="2054" y="1995"/>
                    </a:lnTo>
                    <a:lnTo>
                      <a:pt x="2173" y="2019"/>
                    </a:lnTo>
                    <a:lnTo>
                      <a:pt x="2305" y="2042"/>
                    </a:lnTo>
                    <a:lnTo>
                      <a:pt x="2424" y="2054"/>
                    </a:lnTo>
                    <a:lnTo>
                      <a:pt x="2436" y="2054"/>
                    </a:lnTo>
                    <a:lnTo>
                      <a:pt x="2436" y="2042"/>
                    </a:lnTo>
                    <a:lnTo>
                      <a:pt x="2436" y="2030"/>
                    </a:lnTo>
                    <a:lnTo>
                      <a:pt x="2424" y="2019"/>
                    </a:lnTo>
                    <a:lnTo>
                      <a:pt x="2197" y="1995"/>
                    </a:lnTo>
                    <a:lnTo>
                      <a:pt x="2090" y="1971"/>
                    </a:lnTo>
                    <a:lnTo>
                      <a:pt x="1970" y="1935"/>
                    </a:lnTo>
                    <a:lnTo>
                      <a:pt x="1875" y="1887"/>
                    </a:lnTo>
                    <a:lnTo>
                      <a:pt x="1779" y="1828"/>
                    </a:lnTo>
                    <a:lnTo>
                      <a:pt x="1684" y="1756"/>
                    </a:lnTo>
                    <a:lnTo>
                      <a:pt x="1612" y="1672"/>
                    </a:lnTo>
                    <a:lnTo>
                      <a:pt x="1564" y="1601"/>
                    </a:lnTo>
                    <a:lnTo>
                      <a:pt x="1517" y="1517"/>
                    </a:lnTo>
                    <a:lnTo>
                      <a:pt x="1493" y="1445"/>
                    </a:lnTo>
                    <a:lnTo>
                      <a:pt x="1469" y="1350"/>
                    </a:lnTo>
                    <a:lnTo>
                      <a:pt x="1433" y="1183"/>
                    </a:lnTo>
                    <a:lnTo>
                      <a:pt x="1421" y="1004"/>
                    </a:lnTo>
                    <a:lnTo>
                      <a:pt x="1409" y="992"/>
                    </a:lnTo>
                    <a:lnTo>
                      <a:pt x="1385" y="992"/>
                    </a:lnTo>
                    <a:lnTo>
                      <a:pt x="1302" y="1063"/>
                    </a:lnTo>
                    <a:lnTo>
                      <a:pt x="1218" y="1123"/>
                    </a:lnTo>
                    <a:lnTo>
                      <a:pt x="1123" y="1171"/>
                    </a:lnTo>
                    <a:lnTo>
                      <a:pt x="1015" y="1207"/>
                    </a:lnTo>
                    <a:lnTo>
                      <a:pt x="920" y="1242"/>
                    </a:lnTo>
                    <a:lnTo>
                      <a:pt x="812" y="1254"/>
                    </a:lnTo>
                    <a:lnTo>
                      <a:pt x="705" y="1266"/>
                    </a:lnTo>
                    <a:lnTo>
                      <a:pt x="597" y="1266"/>
                    </a:lnTo>
                    <a:lnTo>
                      <a:pt x="490" y="1242"/>
                    </a:lnTo>
                    <a:lnTo>
                      <a:pt x="382" y="1219"/>
                    </a:lnTo>
                    <a:lnTo>
                      <a:pt x="275" y="1183"/>
                    </a:lnTo>
                    <a:lnTo>
                      <a:pt x="179" y="1123"/>
                    </a:lnTo>
                    <a:lnTo>
                      <a:pt x="132" y="1087"/>
                    </a:lnTo>
                    <a:lnTo>
                      <a:pt x="96" y="1051"/>
                    </a:lnTo>
                    <a:lnTo>
                      <a:pt x="60" y="1004"/>
                    </a:lnTo>
                    <a:lnTo>
                      <a:pt x="36" y="944"/>
                    </a:lnTo>
                    <a:lnTo>
                      <a:pt x="36" y="896"/>
                    </a:lnTo>
                    <a:lnTo>
                      <a:pt x="48" y="848"/>
                    </a:lnTo>
                    <a:lnTo>
                      <a:pt x="84" y="801"/>
                    </a:lnTo>
                    <a:lnTo>
                      <a:pt x="120" y="765"/>
                    </a:lnTo>
                    <a:lnTo>
                      <a:pt x="191" y="705"/>
                    </a:lnTo>
                    <a:lnTo>
                      <a:pt x="263" y="645"/>
                    </a:lnTo>
                    <a:lnTo>
                      <a:pt x="418" y="538"/>
                    </a:lnTo>
                    <a:lnTo>
                      <a:pt x="609" y="407"/>
                    </a:lnTo>
                    <a:lnTo>
                      <a:pt x="800" y="287"/>
                    </a:lnTo>
                    <a:lnTo>
                      <a:pt x="1003" y="180"/>
                    </a:lnTo>
                    <a:lnTo>
                      <a:pt x="1111" y="132"/>
                    </a:lnTo>
                    <a:lnTo>
                      <a:pt x="1218" y="84"/>
                    </a:lnTo>
                    <a:lnTo>
                      <a:pt x="1326" y="60"/>
                    </a:lnTo>
                    <a:lnTo>
                      <a:pt x="1445" y="37"/>
                    </a:lnTo>
                    <a:lnTo>
                      <a:pt x="1672" y="37"/>
                    </a:lnTo>
                    <a:lnTo>
                      <a:pt x="1803" y="60"/>
                    </a:lnTo>
                    <a:lnTo>
                      <a:pt x="1923" y="96"/>
                    </a:lnTo>
                    <a:lnTo>
                      <a:pt x="2042" y="144"/>
                    </a:lnTo>
                    <a:lnTo>
                      <a:pt x="2161" y="204"/>
                    </a:lnTo>
                    <a:lnTo>
                      <a:pt x="2269" y="275"/>
                    </a:lnTo>
                    <a:lnTo>
                      <a:pt x="2364" y="359"/>
                    </a:lnTo>
                    <a:lnTo>
                      <a:pt x="2460" y="443"/>
                    </a:lnTo>
                    <a:lnTo>
                      <a:pt x="2555" y="538"/>
                    </a:lnTo>
                    <a:lnTo>
                      <a:pt x="2579" y="538"/>
                    </a:lnTo>
                    <a:lnTo>
                      <a:pt x="2579" y="526"/>
                    </a:lnTo>
                    <a:lnTo>
                      <a:pt x="2579" y="502"/>
                    </a:lnTo>
                    <a:lnTo>
                      <a:pt x="2496" y="419"/>
                    </a:lnTo>
                    <a:lnTo>
                      <a:pt x="2400" y="335"/>
                    </a:lnTo>
                    <a:lnTo>
                      <a:pt x="2305" y="263"/>
                    </a:lnTo>
                    <a:lnTo>
                      <a:pt x="2209" y="192"/>
                    </a:lnTo>
                    <a:lnTo>
                      <a:pt x="2102" y="132"/>
                    </a:lnTo>
                    <a:lnTo>
                      <a:pt x="1982" y="84"/>
                    </a:lnTo>
                    <a:lnTo>
                      <a:pt x="1875" y="49"/>
                    </a:lnTo>
                    <a:lnTo>
                      <a:pt x="1755" y="13"/>
                    </a:lnTo>
                    <a:lnTo>
                      <a:pt x="1624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2"/>
              <p:cNvSpPr/>
              <p:nvPr/>
            </p:nvSpPr>
            <p:spPr>
              <a:xfrm>
                <a:off x="8604496" y="1634374"/>
                <a:ext cx="394507" cy="470987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8597" extrusionOk="0">
                    <a:moveTo>
                      <a:pt x="2138" y="0"/>
                    </a:moveTo>
                    <a:lnTo>
                      <a:pt x="1" y="1134"/>
                    </a:lnTo>
                    <a:lnTo>
                      <a:pt x="2568" y="7295"/>
                    </a:lnTo>
                    <a:lnTo>
                      <a:pt x="2651" y="7462"/>
                    </a:lnTo>
                    <a:lnTo>
                      <a:pt x="2747" y="7617"/>
                    </a:lnTo>
                    <a:lnTo>
                      <a:pt x="2854" y="7773"/>
                    </a:lnTo>
                    <a:lnTo>
                      <a:pt x="2974" y="7904"/>
                    </a:lnTo>
                    <a:lnTo>
                      <a:pt x="3117" y="8035"/>
                    </a:lnTo>
                    <a:lnTo>
                      <a:pt x="3248" y="8155"/>
                    </a:lnTo>
                    <a:lnTo>
                      <a:pt x="3404" y="8262"/>
                    </a:lnTo>
                    <a:lnTo>
                      <a:pt x="3571" y="8346"/>
                    </a:lnTo>
                    <a:lnTo>
                      <a:pt x="3774" y="8441"/>
                    </a:lnTo>
                    <a:lnTo>
                      <a:pt x="3977" y="8513"/>
                    </a:lnTo>
                    <a:lnTo>
                      <a:pt x="4192" y="8561"/>
                    </a:lnTo>
                    <a:lnTo>
                      <a:pt x="4395" y="8585"/>
                    </a:lnTo>
                    <a:lnTo>
                      <a:pt x="4609" y="8597"/>
                    </a:lnTo>
                    <a:lnTo>
                      <a:pt x="4824" y="8585"/>
                    </a:lnTo>
                    <a:lnTo>
                      <a:pt x="5027" y="8549"/>
                    </a:lnTo>
                    <a:lnTo>
                      <a:pt x="5230" y="8501"/>
                    </a:lnTo>
                    <a:lnTo>
                      <a:pt x="5433" y="8429"/>
                    </a:lnTo>
                    <a:lnTo>
                      <a:pt x="5624" y="8346"/>
                    </a:lnTo>
                    <a:lnTo>
                      <a:pt x="5803" y="8238"/>
                    </a:lnTo>
                    <a:lnTo>
                      <a:pt x="5971" y="8119"/>
                    </a:lnTo>
                    <a:lnTo>
                      <a:pt x="6138" y="7976"/>
                    </a:lnTo>
                    <a:lnTo>
                      <a:pt x="6281" y="7809"/>
                    </a:lnTo>
                    <a:lnTo>
                      <a:pt x="6412" y="7641"/>
                    </a:lnTo>
                    <a:lnTo>
                      <a:pt x="6532" y="7450"/>
                    </a:lnTo>
                    <a:lnTo>
                      <a:pt x="7200" y="5827"/>
                    </a:lnTo>
                    <a:lnTo>
                      <a:pt x="5326" y="4836"/>
                    </a:lnTo>
                    <a:lnTo>
                      <a:pt x="2138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2"/>
              <p:cNvSpPr/>
              <p:nvPr/>
            </p:nvSpPr>
            <p:spPr>
              <a:xfrm>
                <a:off x="8730118" y="1651358"/>
                <a:ext cx="179257" cy="278034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075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12" y="24"/>
                    </a:lnTo>
                    <a:lnTo>
                      <a:pt x="717" y="1111"/>
                    </a:lnTo>
                    <a:lnTo>
                      <a:pt x="1552" y="2376"/>
                    </a:lnTo>
                    <a:lnTo>
                      <a:pt x="2352" y="3618"/>
                    </a:lnTo>
                    <a:lnTo>
                      <a:pt x="2663" y="4096"/>
                    </a:lnTo>
                    <a:lnTo>
                      <a:pt x="2973" y="4573"/>
                    </a:lnTo>
                    <a:lnTo>
                      <a:pt x="3152" y="4896"/>
                    </a:lnTo>
                    <a:lnTo>
                      <a:pt x="3212" y="4991"/>
                    </a:lnTo>
                    <a:lnTo>
                      <a:pt x="3224" y="5027"/>
                    </a:lnTo>
                    <a:lnTo>
                      <a:pt x="3236" y="5051"/>
                    </a:lnTo>
                    <a:lnTo>
                      <a:pt x="3236" y="5063"/>
                    </a:lnTo>
                    <a:lnTo>
                      <a:pt x="3236" y="5075"/>
                    </a:lnTo>
                    <a:lnTo>
                      <a:pt x="3272" y="5075"/>
                    </a:lnTo>
                    <a:lnTo>
                      <a:pt x="3272" y="5063"/>
                    </a:lnTo>
                    <a:lnTo>
                      <a:pt x="3272" y="5039"/>
                    </a:lnTo>
                    <a:lnTo>
                      <a:pt x="3248" y="4979"/>
                    </a:lnTo>
                    <a:lnTo>
                      <a:pt x="3176" y="4860"/>
                    </a:lnTo>
                    <a:lnTo>
                      <a:pt x="3104" y="4740"/>
                    </a:lnTo>
                    <a:lnTo>
                      <a:pt x="2830" y="4287"/>
                    </a:lnTo>
                    <a:lnTo>
                      <a:pt x="2543" y="3845"/>
                    </a:lnTo>
                    <a:lnTo>
                      <a:pt x="1731" y="2603"/>
                    </a:lnTo>
                    <a:lnTo>
                      <a:pt x="872" y="1290"/>
                    </a:lnTo>
                    <a:lnTo>
                      <a:pt x="120" y="132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2"/>
              <p:cNvSpPr/>
              <p:nvPr/>
            </p:nvSpPr>
            <p:spPr>
              <a:xfrm>
                <a:off x="8950518" y="3618252"/>
                <a:ext cx="501118" cy="256449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4681" extrusionOk="0">
                    <a:moveTo>
                      <a:pt x="8836" y="1"/>
                    </a:moveTo>
                    <a:lnTo>
                      <a:pt x="2759" y="48"/>
                    </a:lnTo>
                    <a:lnTo>
                      <a:pt x="2878" y="1983"/>
                    </a:lnTo>
                    <a:lnTo>
                      <a:pt x="2639" y="2018"/>
                    </a:lnTo>
                    <a:lnTo>
                      <a:pt x="2401" y="2066"/>
                    </a:lnTo>
                    <a:lnTo>
                      <a:pt x="2186" y="2126"/>
                    </a:lnTo>
                    <a:lnTo>
                      <a:pt x="1983" y="2198"/>
                    </a:lnTo>
                    <a:lnTo>
                      <a:pt x="1792" y="2269"/>
                    </a:lnTo>
                    <a:lnTo>
                      <a:pt x="1613" y="2353"/>
                    </a:lnTo>
                    <a:lnTo>
                      <a:pt x="1446" y="2436"/>
                    </a:lnTo>
                    <a:lnTo>
                      <a:pt x="1290" y="2544"/>
                    </a:lnTo>
                    <a:lnTo>
                      <a:pt x="1159" y="2639"/>
                    </a:lnTo>
                    <a:lnTo>
                      <a:pt x="1016" y="2747"/>
                    </a:lnTo>
                    <a:lnTo>
                      <a:pt x="896" y="2854"/>
                    </a:lnTo>
                    <a:lnTo>
                      <a:pt x="789" y="2974"/>
                    </a:lnTo>
                    <a:lnTo>
                      <a:pt x="681" y="3093"/>
                    </a:lnTo>
                    <a:lnTo>
                      <a:pt x="598" y="3200"/>
                    </a:lnTo>
                    <a:lnTo>
                      <a:pt x="431" y="3439"/>
                    </a:lnTo>
                    <a:lnTo>
                      <a:pt x="299" y="3678"/>
                    </a:lnTo>
                    <a:lnTo>
                      <a:pt x="204" y="3893"/>
                    </a:lnTo>
                    <a:lnTo>
                      <a:pt x="120" y="4096"/>
                    </a:lnTo>
                    <a:lnTo>
                      <a:pt x="72" y="4287"/>
                    </a:lnTo>
                    <a:lnTo>
                      <a:pt x="37" y="4442"/>
                    </a:lnTo>
                    <a:lnTo>
                      <a:pt x="13" y="4550"/>
                    </a:lnTo>
                    <a:lnTo>
                      <a:pt x="1" y="4657"/>
                    </a:lnTo>
                    <a:lnTo>
                      <a:pt x="9147" y="4681"/>
                    </a:lnTo>
                    <a:lnTo>
                      <a:pt x="9147" y="4681"/>
                    </a:lnTo>
                    <a:lnTo>
                      <a:pt x="88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2"/>
              <p:cNvSpPr/>
              <p:nvPr/>
            </p:nvSpPr>
            <p:spPr>
              <a:xfrm>
                <a:off x="9031655" y="3730781"/>
                <a:ext cx="71330" cy="39938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729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335" y="191"/>
                    </a:lnTo>
                    <a:lnTo>
                      <a:pt x="657" y="358"/>
                    </a:lnTo>
                    <a:lnTo>
                      <a:pt x="967" y="538"/>
                    </a:lnTo>
                    <a:lnTo>
                      <a:pt x="1278" y="729"/>
                    </a:lnTo>
                    <a:lnTo>
                      <a:pt x="1290" y="729"/>
                    </a:lnTo>
                    <a:lnTo>
                      <a:pt x="1302" y="717"/>
                    </a:lnTo>
                    <a:lnTo>
                      <a:pt x="1302" y="705"/>
                    </a:lnTo>
                    <a:lnTo>
                      <a:pt x="1302" y="693"/>
                    </a:lnTo>
                    <a:lnTo>
                      <a:pt x="991" y="502"/>
                    </a:lnTo>
                    <a:lnTo>
                      <a:pt x="669" y="323"/>
                    </a:lnTo>
                    <a:lnTo>
                      <a:pt x="347" y="155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2"/>
              <p:cNvSpPr/>
              <p:nvPr/>
            </p:nvSpPr>
            <p:spPr>
              <a:xfrm>
                <a:off x="9064362" y="3720317"/>
                <a:ext cx="64153" cy="41253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75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1147" y="752"/>
                    </a:lnTo>
                    <a:lnTo>
                      <a:pt x="1158" y="752"/>
                    </a:lnTo>
                    <a:lnTo>
                      <a:pt x="1170" y="740"/>
                    </a:lnTo>
                    <a:lnTo>
                      <a:pt x="1170" y="729"/>
                    </a:lnTo>
                    <a:lnTo>
                      <a:pt x="1158" y="717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2"/>
              <p:cNvSpPr/>
              <p:nvPr/>
            </p:nvSpPr>
            <p:spPr>
              <a:xfrm>
                <a:off x="9081345" y="3688925"/>
                <a:ext cx="362458" cy="3945"/>
              </a:xfrm>
              <a:custGeom>
                <a:avLst/>
                <a:gdLst/>
                <a:ahLst/>
                <a:cxnLst/>
                <a:rect l="l" t="t" r="r" b="b"/>
                <a:pathLst>
                  <a:path w="6616" h="72" extrusionOk="0">
                    <a:moveTo>
                      <a:pt x="156" y="0"/>
                    </a:moveTo>
                    <a:lnTo>
                      <a:pt x="25" y="12"/>
                    </a:lnTo>
                    <a:lnTo>
                      <a:pt x="1" y="12"/>
                    </a:lnTo>
                    <a:lnTo>
                      <a:pt x="1" y="24"/>
                    </a:lnTo>
                    <a:lnTo>
                      <a:pt x="1" y="36"/>
                    </a:lnTo>
                    <a:lnTo>
                      <a:pt x="13" y="48"/>
                    </a:lnTo>
                    <a:lnTo>
                      <a:pt x="2245" y="48"/>
                    </a:lnTo>
                    <a:lnTo>
                      <a:pt x="4144" y="60"/>
                    </a:lnTo>
                    <a:lnTo>
                      <a:pt x="6329" y="60"/>
                    </a:lnTo>
                    <a:lnTo>
                      <a:pt x="6460" y="72"/>
                    </a:lnTo>
                    <a:lnTo>
                      <a:pt x="6591" y="60"/>
                    </a:lnTo>
                    <a:lnTo>
                      <a:pt x="6615" y="60"/>
                    </a:lnTo>
                    <a:lnTo>
                      <a:pt x="6615" y="48"/>
                    </a:lnTo>
                    <a:lnTo>
                      <a:pt x="6615" y="36"/>
                    </a:lnTo>
                    <a:lnTo>
                      <a:pt x="6603" y="24"/>
                    </a:lnTo>
                    <a:lnTo>
                      <a:pt x="4371" y="24"/>
                    </a:lnTo>
                    <a:lnTo>
                      <a:pt x="2472" y="12"/>
                    </a:lnTo>
                    <a:lnTo>
                      <a:pt x="287" y="12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2"/>
              <p:cNvSpPr/>
              <p:nvPr/>
            </p:nvSpPr>
            <p:spPr>
              <a:xfrm>
                <a:off x="8840620" y="1374035"/>
                <a:ext cx="959669" cy="826815"/>
              </a:xfrm>
              <a:custGeom>
                <a:avLst/>
                <a:gdLst/>
                <a:ahLst/>
                <a:cxnLst/>
                <a:rect l="l" t="t" r="r" b="b"/>
                <a:pathLst>
                  <a:path w="17517" h="15092" extrusionOk="0">
                    <a:moveTo>
                      <a:pt x="9266" y="0"/>
                    </a:moveTo>
                    <a:lnTo>
                      <a:pt x="7786" y="358"/>
                    </a:lnTo>
                    <a:lnTo>
                      <a:pt x="6341" y="705"/>
                    </a:lnTo>
                    <a:lnTo>
                      <a:pt x="6329" y="1290"/>
                    </a:lnTo>
                    <a:lnTo>
                      <a:pt x="5863" y="1349"/>
                    </a:lnTo>
                    <a:lnTo>
                      <a:pt x="5398" y="1421"/>
                    </a:lnTo>
                    <a:lnTo>
                      <a:pt x="4872" y="1505"/>
                    </a:lnTo>
                    <a:lnTo>
                      <a:pt x="4693" y="1540"/>
                    </a:lnTo>
                    <a:lnTo>
                      <a:pt x="4514" y="1576"/>
                    </a:lnTo>
                    <a:lnTo>
                      <a:pt x="4323" y="1636"/>
                    </a:lnTo>
                    <a:lnTo>
                      <a:pt x="4120" y="1696"/>
                    </a:lnTo>
                    <a:lnTo>
                      <a:pt x="3965" y="1755"/>
                    </a:lnTo>
                    <a:lnTo>
                      <a:pt x="3774" y="1839"/>
                    </a:lnTo>
                    <a:lnTo>
                      <a:pt x="3583" y="1934"/>
                    </a:lnTo>
                    <a:lnTo>
                      <a:pt x="3392" y="2042"/>
                    </a:lnTo>
                    <a:lnTo>
                      <a:pt x="3213" y="2161"/>
                    </a:lnTo>
                    <a:lnTo>
                      <a:pt x="3034" y="2304"/>
                    </a:lnTo>
                    <a:lnTo>
                      <a:pt x="2866" y="2460"/>
                    </a:lnTo>
                    <a:lnTo>
                      <a:pt x="2711" y="2639"/>
                    </a:lnTo>
                    <a:lnTo>
                      <a:pt x="2556" y="2830"/>
                    </a:lnTo>
                    <a:lnTo>
                      <a:pt x="2449" y="2997"/>
                    </a:lnTo>
                    <a:lnTo>
                      <a:pt x="2305" y="3248"/>
                    </a:lnTo>
                    <a:lnTo>
                      <a:pt x="1947" y="3928"/>
                    </a:lnTo>
                    <a:lnTo>
                      <a:pt x="1529" y="4776"/>
                    </a:lnTo>
                    <a:lnTo>
                      <a:pt x="1087" y="5695"/>
                    </a:lnTo>
                    <a:lnTo>
                      <a:pt x="323" y="7319"/>
                    </a:lnTo>
                    <a:lnTo>
                      <a:pt x="1" y="8035"/>
                    </a:lnTo>
                    <a:lnTo>
                      <a:pt x="3822" y="8812"/>
                    </a:lnTo>
                    <a:lnTo>
                      <a:pt x="3714" y="13313"/>
                    </a:lnTo>
                    <a:lnTo>
                      <a:pt x="3654" y="13349"/>
                    </a:lnTo>
                    <a:lnTo>
                      <a:pt x="3571" y="13408"/>
                    </a:lnTo>
                    <a:lnTo>
                      <a:pt x="3499" y="13480"/>
                    </a:lnTo>
                    <a:lnTo>
                      <a:pt x="3440" y="13563"/>
                    </a:lnTo>
                    <a:lnTo>
                      <a:pt x="3368" y="13671"/>
                    </a:lnTo>
                    <a:lnTo>
                      <a:pt x="3320" y="13790"/>
                    </a:lnTo>
                    <a:lnTo>
                      <a:pt x="3284" y="13934"/>
                    </a:lnTo>
                    <a:lnTo>
                      <a:pt x="3272" y="14101"/>
                    </a:lnTo>
                    <a:lnTo>
                      <a:pt x="3272" y="14244"/>
                    </a:lnTo>
                    <a:lnTo>
                      <a:pt x="3272" y="14363"/>
                    </a:lnTo>
                    <a:lnTo>
                      <a:pt x="3296" y="14471"/>
                    </a:lnTo>
                    <a:lnTo>
                      <a:pt x="3320" y="14554"/>
                    </a:lnTo>
                    <a:lnTo>
                      <a:pt x="3344" y="14650"/>
                    </a:lnTo>
                    <a:lnTo>
                      <a:pt x="3380" y="14722"/>
                    </a:lnTo>
                    <a:lnTo>
                      <a:pt x="3463" y="14829"/>
                    </a:lnTo>
                    <a:lnTo>
                      <a:pt x="3547" y="14913"/>
                    </a:lnTo>
                    <a:lnTo>
                      <a:pt x="3607" y="14972"/>
                    </a:lnTo>
                    <a:lnTo>
                      <a:pt x="3678" y="15008"/>
                    </a:lnTo>
                    <a:lnTo>
                      <a:pt x="4407" y="15056"/>
                    </a:lnTo>
                    <a:lnTo>
                      <a:pt x="5099" y="15080"/>
                    </a:lnTo>
                    <a:lnTo>
                      <a:pt x="5756" y="15092"/>
                    </a:lnTo>
                    <a:lnTo>
                      <a:pt x="6389" y="15092"/>
                    </a:lnTo>
                    <a:lnTo>
                      <a:pt x="6998" y="15080"/>
                    </a:lnTo>
                    <a:lnTo>
                      <a:pt x="7571" y="15044"/>
                    </a:lnTo>
                    <a:lnTo>
                      <a:pt x="8120" y="14996"/>
                    </a:lnTo>
                    <a:lnTo>
                      <a:pt x="8645" y="14936"/>
                    </a:lnTo>
                    <a:lnTo>
                      <a:pt x="9135" y="14865"/>
                    </a:lnTo>
                    <a:lnTo>
                      <a:pt x="9600" y="14781"/>
                    </a:lnTo>
                    <a:lnTo>
                      <a:pt x="10054" y="14698"/>
                    </a:lnTo>
                    <a:lnTo>
                      <a:pt x="10472" y="14602"/>
                    </a:lnTo>
                    <a:lnTo>
                      <a:pt x="10854" y="14495"/>
                    </a:lnTo>
                    <a:lnTo>
                      <a:pt x="11224" y="14387"/>
                    </a:lnTo>
                    <a:lnTo>
                      <a:pt x="11570" y="14268"/>
                    </a:lnTo>
                    <a:lnTo>
                      <a:pt x="11893" y="14148"/>
                    </a:lnTo>
                    <a:lnTo>
                      <a:pt x="12191" y="14029"/>
                    </a:lnTo>
                    <a:lnTo>
                      <a:pt x="12466" y="13910"/>
                    </a:lnTo>
                    <a:lnTo>
                      <a:pt x="12717" y="13778"/>
                    </a:lnTo>
                    <a:lnTo>
                      <a:pt x="12955" y="13659"/>
                    </a:lnTo>
                    <a:lnTo>
                      <a:pt x="13158" y="13540"/>
                    </a:lnTo>
                    <a:lnTo>
                      <a:pt x="13349" y="13420"/>
                    </a:lnTo>
                    <a:lnTo>
                      <a:pt x="13517" y="13301"/>
                    </a:lnTo>
                    <a:lnTo>
                      <a:pt x="13672" y="13193"/>
                    </a:lnTo>
                    <a:lnTo>
                      <a:pt x="13803" y="13086"/>
                    </a:lnTo>
                    <a:lnTo>
                      <a:pt x="13911" y="12990"/>
                    </a:lnTo>
                    <a:lnTo>
                      <a:pt x="14078" y="12811"/>
                    </a:lnTo>
                    <a:lnTo>
                      <a:pt x="14137" y="12740"/>
                    </a:lnTo>
                    <a:lnTo>
                      <a:pt x="14173" y="12680"/>
                    </a:lnTo>
                    <a:lnTo>
                      <a:pt x="14197" y="12632"/>
                    </a:lnTo>
                    <a:lnTo>
                      <a:pt x="14209" y="12596"/>
                    </a:lnTo>
                    <a:lnTo>
                      <a:pt x="14197" y="12477"/>
                    </a:lnTo>
                    <a:lnTo>
                      <a:pt x="14185" y="12381"/>
                    </a:lnTo>
                    <a:lnTo>
                      <a:pt x="14161" y="12286"/>
                    </a:lnTo>
                    <a:lnTo>
                      <a:pt x="14137" y="12214"/>
                    </a:lnTo>
                    <a:lnTo>
                      <a:pt x="14102" y="12131"/>
                    </a:lnTo>
                    <a:lnTo>
                      <a:pt x="14066" y="12071"/>
                    </a:lnTo>
                    <a:lnTo>
                      <a:pt x="13982" y="11964"/>
                    </a:lnTo>
                    <a:lnTo>
                      <a:pt x="13899" y="11892"/>
                    </a:lnTo>
                    <a:lnTo>
                      <a:pt x="13827" y="11844"/>
                    </a:lnTo>
                    <a:lnTo>
                      <a:pt x="13767" y="11808"/>
                    </a:lnTo>
                    <a:lnTo>
                      <a:pt x="13266" y="7677"/>
                    </a:lnTo>
                    <a:lnTo>
                      <a:pt x="13803" y="8406"/>
                    </a:lnTo>
                    <a:lnTo>
                      <a:pt x="17516" y="5827"/>
                    </a:lnTo>
                    <a:lnTo>
                      <a:pt x="16788" y="4692"/>
                    </a:lnTo>
                    <a:lnTo>
                      <a:pt x="16167" y="3725"/>
                    </a:lnTo>
                    <a:lnTo>
                      <a:pt x="15869" y="3283"/>
                    </a:lnTo>
                    <a:lnTo>
                      <a:pt x="15606" y="2913"/>
                    </a:lnTo>
                    <a:lnTo>
                      <a:pt x="15379" y="2603"/>
                    </a:lnTo>
                    <a:lnTo>
                      <a:pt x="15140" y="2340"/>
                    </a:lnTo>
                    <a:lnTo>
                      <a:pt x="14914" y="2113"/>
                    </a:lnTo>
                    <a:lnTo>
                      <a:pt x="14687" y="1922"/>
                    </a:lnTo>
                    <a:lnTo>
                      <a:pt x="14472" y="1755"/>
                    </a:lnTo>
                    <a:lnTo>
                      <a:pt x="14257" y="1624"/>
                    </a:lnTo>
                    <a:lnTo>
                      <a:pt x="14054" y="1528"/>
                    </a:lnTo>
                    <a:lnTo>
                      <a:pt x="13863" y="1445"/>
                    </a:lnTo>
                    <a:lnTo>
                      <a:pt x="13684" y="1385"/>
                    </a:lnTo>
                    <a:lnTo>
                      <a:pt x="13529" y="1337"/>
                    </a:lnTo>
                    <a:lnTo>
                      <a:pt x="13397" y="1313"/>
                    </a:lnTo>
                    <a:lnTo>
                      <a:pt x="13278" y="1290"/>
                    </a:lnTo>
                    <a:lnTo>
                      <a:pt x="13051" y="1290"/>
                    </a:lnTo>
                    <a:lnTo>
                      <a:pt x="9708" y="1051"/>
                    </a:lnTo>
                    <a:lnTo>
                      <a:pt x="9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2"/>
              <p:cNvSpPr/>
              <p:nvPr/>
            </p:nvSpPr>
            <p:spPr>
              <a:xfrm>
                <a:off x="9041462" y="1651358"/>
                <a:ext cx="13148" cy="44940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820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239"/>
                    </a:lnTo>
                    <a:lnTo>
                      <a:pt x="12" y="836"/>
                    </a:lnTo>
                    <a:lnTo>
                      <a:pt x="36" y="1708"/>
                    </a:lnTo>
                    <a:lnTo>
                      <a:pt x="60" y="2782"/>
                    </a:lnTo>
                    <a:lnTo>
                      <a:pt x="96" y="3952"/>
                    </a:lnTo>
                    <a:lnTo>
                      <a:pt x="120" y="5146"/>
                    </a:lnTo>
                    <a:lnTo>
                      <a:pt x="156" y="6245"/>
                    </a:lnTo>
                    <a:lnTo>
                      <a:pt x="180" y="7188"/>
                    </a:lnTo>
                    <a:lnTo>
                      <a:pt x="191" y="7857"/>
                    </a:lnTo>
                    <a:lnTo>
                      <a:pt x="191" y="8012"/>
                    </a:lnTo>
                    <a:lnTo>
                      <a:pt x="203" y="8179"/>
                    </a:lnTo>
                    <a:lnTo>
                      <a:pt x="203" y="8191"/>
                    </a:lnTo>
                    <a:lnTo>
                      <a:pt x="203" y="8203"/>
                    </a:lnTo>
                    <a:lnTo>
                      <a:pt x="227" y="8203"/>
                    </a:lnTo>
                    <a:lnTo>
                      <a:pt x="239" y="8191"/>
                    </a:lnTo>
                    <a:lnTo>
                      <a:pt x="227" y="7976"/>
                    </a:lnTo>
                    <a:lnTo>
                      <a:pt x="215" y="7379"/>
                    </a:lnTo>
                    <a:lnTo>
                      <a:pt x="191" y="6496"/>
                    </a:lnTo>
                    <a:lnTo>
                      <a:pt x="168" y="5421"/>
                    </a:lnTo>
                    <a:lnTo>
                      <a:pt x="132" y="4251"/>
                    </a:lnTo>
                    <a:lnTo>
                      <a:pt x="108" y="3069"/>
                    </a:lnTo>
                    <a:lnTo>
                      <a:pt x="84" y="1959"/>
                    </a:lnTo>
                    <a:lnTo>
                      <a:pt x="60" y="1027"/>
                    </a:lnTo>
                    <a:lnTo>
                      <a:pt x="36" y="359"/>
                    </a:lnTo>
                    <a:lnTo>
                      <a:pt x="36" y="192"/>
                    </a:lnTo>
                    <a:lnTo>
                      <a:pt x="36" y="36"/>
                    </a:lnTo>
                    <a:lnTo>
                      <a:pt x="36" y="24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2"/>
              <p:cNvSpPr/>
              <p:nvPr/>
            </p:nvSpPr>
            <p:spPr>
              <a:xfrm>
                <a:off x="9226580" y="1410632"/>
                <a:ext cx="26845" cy="697358"/>
              </a:xfrm>
              <a:custGeom>
                <a:avLst/>
                <a:gdLst/>
                <a:ahLst/>
                <a:cxnLst/>
                <a:rect l="l" t="t" r="r" b="b"/>
                <a:pathLst>
                  <a:path w="490" h="12729" extrusionOk="0">
                    <a:moveTo>
                      <a:pt x="454" y="1"/>
                    </a:moveTo>
                    <a:lnTo>
                      <a:pt x="454" y="13"/>
                    </a:lnTo>
                    <a:lnTo>
                      <a:pt x="311" y="1254"/>
                    </a:lnTo>
                    <a:lnTo>
                      <a:pt x="191" y="2496"/>
                    </a:lnTo>
                    <a:lnTo>
                      <a:pt x="108" y="3738"/>
                    </a:lnTo>
                    <a:lnTo>
                      <a:pt x="48" y="4980"/>
                    </a:lnTo>
                    <a:lnTo>
                      <a:pt x="12" y="6221"/>
                    </a:lnTo>
                    <a:lnTo>
                      <a:pt x="0" y="7463"/>
                    </a:lnTo>
                    <a:lnTo>
                      <a:pt x="12" y="8693"/>
                    </a:lnTo>
                    <a:lnTo>
                      <a:pt x="48" y="9934"/>
                    </a:lnTo>
                    <a:lnTo>
                      <a:pt x="84" y="10627"/>
                    </a:lnTo>
                    <a:lnTo>
                      <a:pt x="132" y="11319"/>
                    </a:lnTo>
                    <a:lnTo>
                      <a:pt x="179" y="12012"/>
                    </a:lnTo>
                    <a:lnTo>
                      <a:pt x="239" y="12704"/>
                    </a:lnTo>
                    <a:lnTo>
                      <a:pt x="251" y="12728"/>
                    </a:lnTo>
                    <a:lnTo>
                      <a:pt x="275" y="12728"/>
                    </a:lnTo>
                    <a:lnTo>
                      <a:pt x="275" y="12704"/>
                    </a:lnTo>
                    <a:lnTo>
                      <a:pt x="179" y="11463"/>
                    </a:lnTo>
                    <a:lnTo>
                      <a:pt x="108" y="10221"/>
                    </a:lnTo>
                    <a:lnTo>
                      <a:pt x="60" y="8979"/>
                    </a:lnTo>
                    <a:lnTo>
                      <a:pt x="36" y="7738"/>
                    </a:lnTo>
                    <a:lnTo>
                      <a:pt x="36" y="6496"/>
                    </a:lnTo>
                    <a:lnTo>
                      <a:pt x="72" y="5254"/>
                    </a:lnTo>
                    <a:lnTo>
                      <a:pt x="132" y="4012"/>
                    </a:lnTo>
                    <a:lnTo>
                      <a:pt x="215" y="2783"/>
                    </a:lnTo>
                    <a:lnTo>
                      <a:pt x="263" y="2090"/>
                    </a:lnTo>
                    <a:lnTo>
                      <a:pt x="335" y="1398"/>
                    </a:lnTo>
                    <a:lnTo>
                      <a:pt x="406" y="705"/>
                    </a:lnTo>
                    <a:lnTo>
                      <a:pt x="490" y="13"/>
                    </a:lnTo>
                    <a:lnTo>
                      <a:pt x="49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2"/>
              <p:cNvSpPr/>
              <p:nvPr/>
            </p:nvSpPr>
            <p:spPr>
              <a:xfrm>
                <a:off x="9197161" y="2119715"/>
                <a:ext cx="28159" cy="81794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493" extrusionOk="0">
                    <a:moveTo>
                      <a:pt x="143" y="0"/>
                    </a:moveTo>
                    <a:lnTo>
                      <a:pt x="96" y="96"/>
                    </a:lnTo>
                    <a:lnTo>
                      <a:pt x="60" y="191"/>
                    </a:lnTo>
                    <a:lnTo>
                      <a:pt x="36" y="299"/>
                    </a:lnTo>
                    <a:lnTo>
                      <a:pt x="12" y="394"/>
                    </a:lnTo>
                    <a:lnTo>
                      <a:pt x="0" y="502"/>
                    </a:lnTo>
                    <a:lnTo>
                      <a:pt x="0" y="609"/>
                    </a:lnTo>
                    <a:lnTo>
                      <a:pt x="12" y="705"/>
                    </a:lnTo>
                    <a:lnTo>
                      <a:pt x="36" y="812"/>
                    </a:lnTo>
                    <a:lnTo>
                      <a:pt x="60" y="908"/>
                    </a:lnTo>
                    <a:lnTo>
                      <a:pt x="96" y="1015"/>
                    </a:lnTo>
                    <a:lnTo>
                      <a:pt x="143" y="1099"/>
                    </a:lnTo>
                    <a:lnTo>
                      <a:pt x="191" y="1194"/>
                    </a:lnTo>
                    <a:lnTo>
                      <a:pt x="251" y="1278"/>
                    </a:lnTo>
                    <a:lnTo>
                      <a:pt x="322" y="1349"/>
                    </a:lnTo>
                    <a:lnTo>
                      <a:pt x="406" y="1421"/>
                    </a:lnTo>
                    <a:lnTo>
                      <a:pt x="490" y="1493"/>
                    </a:lnTo>
                    <a:lnTo>
                      <a:pt x="502" y="1493"/>
                    </a:lnTo>
                    <a:lnTo>
                      <a:pt x="513" y="1481"/>
                    </a:lnTo>
                    <a:lnTo>
                      <a:pt x="513" y="1469"/>
                    </a:lnTo>
                    <a:lnTo>
                      <a:pt x="502" y="1457"/>
                    </a:lnTo>
                    <a:lnTo>
                      <a:pt x="418" y="1397"/>
                    </a:lnTo>
                    <a:lnTo>
                      <a:pt x="346" y="1325"/>
                    </a:lnTo>
                    <a:lnTo>
                      <a:pt x="287" y="1254"/>
                    </a:lnTo>
                    <a:lnTo>
                      <a:pt x="227" y="1170"/>
                    </a:lnTo>
                    <a:lnTo>
                      <a:pt x="167" y="1087"/>
                    </a:lnTo>
                    <a:lnTo>
                      <a:pt x="131" y="991"/>
                    </a:lnTo>
                    <a:lnTo>
                      <a:pt x="96" y="896"/>
                    </a:lnTo>
                    <a:lnTo>
                      <a:pt x="72" y="800"/>
                    </a:lnTo>
                    <a:lnTo>
                      <a:pt x="48" y="705"/>
                    </a:lnTo>
                    <a:lnTo>
                      <a:pt x="36" y="597"/>
                    </a:lnTo>
                    <a:lnTo>
                      <a:pt x="36" y="502"/>
                    </a:lnTo>
                    <a:lnTo>
                      <a:pt x="48" y="406"/>
                    </a:lnTo>
                    <a:lnTo>
                      <a:pt x="60" y="299"/>
                    </a:lnTo>
                    <a:lnTo>
                      <a:pt x="96" y="203"/>
                    </a:lnTo>
                    <a:lnTo>
                      <a:pt x="131" y="108"/>
                    </a:lnTo>
                    <a:lnTo>
                      <a:pt x="179" y="24"/>
                    </a:lnTo>
                    <a:lnTo>
                      <a:pt x="179" y="12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2"/>
              <p:cNvSpPr/>
              <p:nvPr/>
            </p:nvSpPr>
            <p:spPr>
              <a:xfrm>
                <a:off x="9546415" y="1468211"/>
                <a:ext cx="53032" cy="16813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069" extrusionOk="0">
                    <a:moveTo>
                      <a:pt x="944" y="0"/>
                    </a:moveTo>
                    <a:lnTo>
                      <a:pt x="884" y="24"/>
                    </a:lnTo>
                    <a:lnTo>
                      <a:pt x="825" y="60"/>
                    </a:lnTo>
                    <a:lnTo>
                      <a:pt x="765" y="96"/>
                    </a:lnTo>
                    <a:lnTo>
                      <a:pt x="705" y="132"/>
                    </a:lnTo>
                    <a:lnTo>
                      <a:pt x="622" y="239"/>
                    </a:lnTo>
                    <a:lnTo>
                      <a:pt x="538" y="347"/>
                    </a:lnTo>
                    <a:lnTo>
                      <a:pt x="454" y="490"/>
                    </a:lnTo>
                    <a:lnTo>
                      <a:pt x="383" y="633"/>
                    </a:lnTo>
                    <a:lnTo>
                      <a:pt x="263" y="944"/>
                    </a:lnTo>
                    <a:lnTo>
                      <a:pt x="204" y="1099"/>
                    </a:lnTo>
                    <a:lnTo>
                      <a:pt x="156" y="1266"/>
                    </a:lnTo>
                    <a:lnTo>
                      <a:pt x="72" y="1600"/>
                    </a:lnTo>
                    <a:lnTo>
                      <a:pt x="25" y="1947"/>
                    </a:lnTo>
                    <a:lnTo>
                      <a:pt x="1" y="2293"/>
                    </a:lnTo>
                    <a:lnTo>
                      <a:pt x="1" y="2484"/>
                    </a:lnTo>
                    <a:lnTo>
                      <a:pt x="1" y="2675"/>
                    </a:lnTo>
                    <a:lnTo>
                      <a:pt x="25" y="2866"/>
                    </a:lnTo>
                    <a:lnTo>
                      <a:pt x="49" y="3057"/>
                    </a:lnTo>
                    <a:lnTo>
                      <a:pt x="60" y="3069"/>
                    </a:lnTo>
                    <a:lnTo>
                      <a:pt x="84" y="3069"/>
                    </a:lnTo>
                    <a:lnTo>
                      <a:pt x="84" y="3057"/>
                    </a:lnTo>
                    <a:lnTo>
                      <a:pt x="49" y="2723"/>
                    </a:lnTo>
                    <a:lnTo>
                      <a:pt x="37" y="2400"/>
                    </a:lnTo>
                    <a:lnTo>
                      <a:pt x="49" y="2066"/>
                    </a:lnTo>
                    <a:lnTo>
                      <a:pt x="84" y="1744"/>
                    </a:lnTo>
                    <a:lnTo>
                      <a:pt x="144" y="1409"/>
                    </a:lnTo>
                    <a:lnTo>
                      <a:pt x="240" y="1099"/>
                    </a:lnTo>
                    <a:lnTo>
                      <a:pt x="359" y="788"/>
                    </a:lnTo>
                    <a:lnTo>
                      <a:pt x="502" y="490"/>
                    </a:lnTo>
                    <a:lnTo>
                      <a:pt x="586" y="347"/>
                    </a:lnTo>
                    <a:lnTo>
                      <a:pt x="634" y="275"/>
                    </a:lnTo>
                    <a:lnTo>
                      <a:pt x="681" y="215"/>
                    </a:lnTo>
                    <a:lnTo>
                      <a:pt x="741" y="156"/>
                    </a:lnTo>
                    <a:lnTo>
                      <a:pt x="801" y="108"/>
                    </a:lnTo>
                    <a:lnTo>
                      <a:pt x="872" y="72"/>
                    </a:lnTo>
                    <a:lnTo>
                      <a:pt x="956" y="36"/>
                    </a:lnTo>
                    <a:lnTo>
                      <a:pt x="968" y="36"/>
                    </a:lnTo>
                    <a:lnTo>
                      <a:pt x="968" y="24"/>
                    </a:lnTo>
                    <a:lnTo>
                      <a:pt x="956" y="12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2"/>
              <p:cNvSpPr/>
              <p:nvPr/>
            </p:nvSpPr>
            <p:spPr>
              <a:xfrm>
                <a:off x="9038175" y="1487167"/>
                <a:ext cx="2027" cy="84424"/>
              </a:xfrm>
              <a:custGeom>
                <a:avLst/>
                <a:gdLst/>
                <a:ahLst/>
                <a:cxnLst/>
                <a:rect l="l" t="t" r="r" b="b"/>
                <a:pathLst>
                  <a:path w="37" h="1541" extrusionOk="0">
                    <a:moveTo>
                      <a:pt x="1" y="1"/>
                    </a:moveTo>
                    <a:lnTo>
                      <a:pt x="1" y="13"/>
                    </a:lnTo>
                    <a:lnTo>
                      <a:pt x="1" y="1517"/>
                    </a:lnTo>
                    <a:lnTo>
                      <a:pt x="1" y="1529"/>
                    </a:lnTo>
                    <a:lnTo>
                      <a:pt x="13" y="1541"/>
                    </a:lnTo>
                    <a:lnTo>
                      <a:pt x="25" y="1529"/>
                    </a:lnTo>
                    <a:lnTo>
                      <a:pt x="37" y="1517"/>
                    </a:lnTo>
                    <a:lnTo>
                      <a:pt x="37" y="1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2"/>
              <p:cNvSpPr/>
              <p:nvPr/>
            </p:nvSpPr>
            <p:spPr>
              <a:xfrm>
                <a:off x="9082660" y="2050357"/>
                <a:ext cx="424584" cy="71385"/>
              </a:xfrm>
              <a:custGeom>
                <a:avLst/>
                <a:gdLst/>
                <a:ahLst/>
                <a:cxnLst/>
                <a:rect l="l" t="t" r="r" b="b"/>
                <a:pathLst>
                  <a:path w="7750" h="1303" extrusionOk="0">
                    <a:moveTo>
                      <a:pt x="7714" y="1"/>
                    </a:moveTo>
                    <a:lnTo>
                      <a:pt x="7439" y="132"/>
                    </a:lnTo>
                    <a:lnTo>
                      <a:pt x="7140" y="239"/>
                    </a:lnTo>
                    <a:lnTo>
                      <a:pt x="6854" y="347"/>
                    </a:lnTo>
                    <a:lnTo>
                      <a:pt x="6555" y="430"/>
                    </a:lnTo>
                    <a:lnTo>
                      <a:pt x="6149" y="538"/>
                    </a:lnTo>
                    <a:lnTo>
                      <a:pt x="5755" y="633"/>
                    </a:lnTo>
                    <a:lnTo>
                      <a:pt x="5350" y="717"/>
                    </a:lnTo>
                    <a:lnTo>
                      <a:pt x="4944" y="801"/>
                    </a:lnTo>
                    <a:lnTo>
                      <a:pt x="4490" y="884"/>
                    </a:lnTo>
                    <a:lnTo>
                      <a:pt x="4036" y="956"/>
                    </a:lnTo>
                    <a:lnTo>
                      <a:pt x="3141" y="1075"/>
                    </a:lnTo>
                    <a:lnTo>
                      <a:pt x="2293" y="1171"/>
                    </a:lnTo>
                    <a:lnTo>
                      <a:pt x="1875" y="1207"/>
                    </a:lnTo>
                    <a:lnTo>
                      <a:pt x="1445" y="1230"/>
                    </a:lnTo>
                    <a:lnTo>
                      <a:pt x="1123" y="1254"/>
                    </a:lnTo>
                    <a:lnTo>
                      <a:pt x="801" y="1266"/>
                    </a:lnTo>
                    <a:lnTo>
                      <a:pt x="466" y="1254"/>
                    </a:lnTo>
                    <a:lnTo>
                      <a:pt x="144" y="1242"/>
                    </a:lnTo>
                    <a:lnTo>
                      <a:pt x="24" y="1230"/>
                    </a:lnTo>
                    <a:lnTo>
                      <a:pt x="13" y="1230"/>
                    </a:lnTo>
                    <a:lnTo>
                      <a:pt x="1" y="1242"/>
                    </a:lnTo>
                    <a:lnTo>
                      <a:pt x="13" y="1254"/>
                    </a:lnTo>
                    <a:lnTo>
                      <a:pt x="24" y="1266"/>
                    </a:lnTo>
                    <a:lnTo>
                      <a:pt x="335" y="1290"/>
                    </a:lnTo>
                    <a:lnTo>
                      <a:pt x="645" y="1302"/>
                    </a:lnTo>
                    <a:lnTo>
                      <a:pt x="956" y="1290"/>
                    </a:lnTo>
                    <a:lnTo>
                      <a:pt x="1266" y="1278"/>
                    </a:lnTo>
                    <a:lnTo>
                      <a:pt x="1684" y="1254"/>
                    </a:lnTo>
                    <a:lnTo>
                      <a:pt x="2102" y="1230"/>
                    </a:lnTo>
                    <a:lnTo>
                      <a:pt x="2938" y="1135"/>
                    </a:lnTo>
                    <a:lnTo>
                      <a:pt x="3845" y="1015"/>
                    </a:lnTo>
                    <a:lnTo>
                      <a:pt x="4741" y="872"/>
                    </a:lnTo>
                    <a:lnTo>
                      <a:pt x="5159" y="789"/>
                    </a:lnTo>
                    <a:lnTo>
                      <a:pt x="5564" y="705"/>
                    </a:lnTo>
                    <a:lnTo>
                      <a:pt x="5982" y="610"/>
                    </a:lnTo>
                    <a:lnTo>
                      <a:pt x="6400" y="514"/>
                    </a:lnTo>
                    <a:lnTo>
                      <a:pt x="6711" y="418"/>
                    </a:lnTo>
                    <a:lnTo>
                      <a:pt x="7021" y="323"/>
                    </a:lnTo>
                    <a:lnTo>
                      <a:pt x="7332" y="216"/>
                    </a:lnTo>
                    <a:lnTo>
                      <a:pt x="7630" y="84"/>
                    </a:lnTo>
                    <a:lnTo>
                      <a:pt x="7737" y="24"/>
                    </a:lnTo>
                    <a:lnTo>
                      <a:pt x="7749" y="13"/>
                    </a:lnTo>
                    <a:lnTo>
                      <a:pt x="773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2"/>
              <p:cNvSpPr/>
              <p:nvPr/>
            </p:nvSpPr>
            <p:spPr>
              <a:xfrm>
                <a:off x="9186039" y="1406742"/>
                <a:ext cx="185119" cy="82451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505" extrusionOk="0">
                    <a:moveTo>
                      <a:pt x="1254" y="0"/>
                    </a:moveTo>
                    <a:lnTo>
                      <a:pt x="1242" y="12"/>
                    </a:lnTo>
                    <a:lnTo>
                      <a:pt x="153" y="1429"/>
                    </a:lnTo>
                    <a:lnTo>
                      <a:pt x="96" y="1266"/>
                    </a:lnTo>
                    <a:lnTo>
                      <a:pt x="48" y="1075"/>
                    </a:lnTo>
                    <a:lnTo>
                      <a:pt x="36" y="872"/>
                    </a:lnTo>
                    <a:lnTo>
                      <a:pt x="36" y="669"/>
                    </a:lnTo>
                    <a:lnTo>
                      <a:pt x="24" y="657"/>
                    </a:lnTo>
                    <a:lnTo>
                      <a:pt x="12" y="645"/>
                    </a:lnTo>
                    <a:lnTo>
                      <a:pt x="0" y="657"/>
                    </a:lnTo>
                    <a:lnTo>
                      <a:pt x="0" y="669"/>
                    </a:lnTo>
                    <a:lnTo>
                      <a:pt x="0" y="872"/>
                    </a:lnTo>
                    <a:lnTo>
                      <a:pt x="12" y="1075"/>
                    </a:lnTo>
                    <a:lnTo>
                      <a:pt x="60" y="1278"/>
                    </a:lnTo>
                    <a:lnTo>
                      <a:pt x="131" y="1469"/>
                    </a:lnTo>
                    <a:lnTo>
                      <a:pt x="143" y="1481"/>
                    </a:lnTo>
                    <a:lnTo>
                      <a:pt x="167" y="1481"/>
                    </a:lnTo>
                    <a:lnTo>
                      <a:pt x="1252" y="43"/>
                    </a:lnTo>
                    <a:lnTo>
                      <a:pt x="1252" y="43"/>
                    </a:lnTo>
                    <a:lnTo>
                      <a:pt x="1349" y="227"/>
                    </a:lnTo>
                    <a:lnTo>
                      <a:pt x="1481" y="430"/>
                    </a:lnTo>
                    <a:lnTo>
                      <a:pt x="1612" y="621"/>
                    </a:lnTo>
                    <a:lnTo>
                      <a:pt x="1755" y="800"/>
                    </a:lnTo>
                    <a:lnTo>
                      <a:pt x="1898" y="991"/>
                    </a:lnTo>
                    <a:lnTo>
                      <a:pt x="2042" y="1158"/>
                    </a:lnTo>
                    <a:lnTo>
                      <a:pt x="2197" y="1337"/>
                    </a:lnTo>
                    <a:lnTo>
                      <a:pt x="2364" y="1504"/>
                    </a:lnTo>
                    <a:lnTo>
                      <a:pt x="2388" y="1504"/>
                    </a:lnTo>
                    <a:lnTo>
                      <a:pt x="2651" y="1242"/>
                    </a:lnTo>
                    <a:lnTo>
                      <a:pt x="2901" y="967"/>
                    </a:lnTo>
                    <a:lnTo>
                      <a:pt x="3140" y="681"/>
                    </a:lnTo>
                    <a:lnTo>
                      <a:pt x="3379" y="394"/>
                    </a:lnTo>
                    <a:lnTo>
                      <a:pt x="3379" y="382"/>
                    </a:lnTo>
                    <a:lnTo>
                      <a:pt x="3367" y="370"/>
                    </a:lnTo>
                    <a:lnTo>
                      <a:pt x="3355" y="370"/>
                    </a:lnTo>
                    <a:lnTo>
                      <a:pt x="3343" y="382"/>
                    </a:lnTo>
                    <a:lnTo>
                      <a:pt x="3116" y="669"/>
                    </a:lnTo>
                    <a:lnTo>
                      <a:pt x="2878" y="943"/>
                    </a:lnTo>
                    <a:lnTo>
                      <a:pt x="2627" y="1218"/>
                    </a:lnTo>
                    <a:lnTo>
                      <a:pt x="2376" y="1468"/>
                    </a:lnTo>
                    <a:lnTo>
                      <a:pt x="2233" y="1313"/>
                    </a:lnTo>
                    <a:lnTo>
                      <a:pt x="2078" y="1146"/>
                    </a:lnTo>
                    <a:lnTo>
                      <a:pt x="1922" y="967"/>
                    </a:lnTo>
                    <a:lnTo>
                      <a:pt x="1779" y="776"/>
                    </a:lnTo>
                    <a:lnTo>
                      <a:pt x="1636" y="597"/>
                    </a:lnTo>
                    <a:lnTo>
                      <a:pt x="1504" y="406"/>
                    </a:lnTo>
                    <a:lnTo>
                      <a:pt x="1385" y="203"/>
                    </a:lnTo>
                    <a:lnTo>
                      <a:pt x="1266" y="12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2"/>
              <p:cNvSpPr/>
              <p:nvPr/>
            </p:nvSpPr>
            <p:spPr>
              <a:xfrm>
                <a:off x="9562139" y="1733754"/>
                <a:ext cx="33419" cy="28329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1" extrusionOk="0">
                    <a:moveTo>
                      <a:pt x="12" y="1"/>
                    </a:moveTo>
                    <a:lnTo>
                      <a:pt x="0" y="13"/>
                    </a:lnTo>
                    <a:lnTo>
                      <a:pt x="454" y="4013"/>
                    </a:lnTo>
                    <a:lnTo>
                      <a:pt x="573" y="5147"/>
                    </a:lnTo>
                    <a:lnTo>
                      <a:pt x="585" y="5159"/>
                    </a:lnTo>
                    <a:lnTo>
                      <a:pt x="597" y="5171"/>
                    </a:lnTo>
                    <a:lnTo>
                      <a:pt x="609" y="5159"/>
                    </a:lnTo>
                    <a:lnTo>
                      <a:pt x="609" y="5147"/>
                    </a:lnTo>
                    <a:lnTo>
                      <a:pt x="167" y="114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2"/>
              <p:cNvSpPr/>
              <p:nvPr/>
            </p:nvSpPr>
            <p:spPr>
              <a:xfrm>
                <a:off x="9592216" y="3628059"/>
                <a:ext cx="332326" cy="52374"/>
              </a:xfrm>
              <a:custGeom>
                <a:avLst/>
                <a:gdLst/>
                <a:ahLst/>
                <a:cxnLst/>
                <a:rect l="l" t="t" r="r" b="b"/>
                <a:pathLst>
                  <a:path w="6066" h="956" extrusionOk="0">
                    <a:moveTo>
                      <a:pt x="6042" y="1"/>
                    </a:moveTo>
                    <a:lnTo>
                      <a:pt x="5469" y="132"/>
                    </a:lnTo>
                    <a:lnTo>
                      <a:pt x="4884" y="263"/>
                    </a:lnTo>
                    <a:lnTo>
                      <a:pt x="4299" y="371"/>
                    </a:lnTo>
                    <a:lnTo>
                      <a:pt x="3714" y="478"/>
                    </a:lnTo>
                    <a:lnTo>
                      <a:pt x="3129" y="574"/>
                    </a:lnTo>
                    <a:lnTo>
                      <a:pt x="2532" y="657"/>
                    </a:lnTo>
                    <a:lnTo>
                      <a:pt x="1947" y="729"/>
                    </a:lnTo>
                    <a:lnTo>
                      <a:pt x="1350" y="801"/>
                    </a:lnTo>
                    <a:lnTo>
                      <a:pt x="681" y="872"/>
                    </a:lnTo>
                    <a:lnTo>
                      <a:pt x="12" y="920"/>
                    </a:lnTo>
                    <a:lnTo>
                      <a:pt x="1" y="932"/>
                    </a:lnTo>
                    <a:lnTo>
                      <a:pt x="1" y="944"/>
                    </a:lnTo>
                    <a:lnTo>
                      <a:pt x="1" y="956"/>
                    </a:lnTo>
                    <a:lnTo>
                      <a:pt x="12" y="956"/>
                    </a:lnTo>
                    <a:lnTo>
                      <a:pt x="609" y="908"/>
                    </a:lnTo>
                    <a:lnTo>
                      <a:pt x="1206" y="848"/>
                    </a:lnTo>
                    <a:lnTo>
                      <a:pt x="1791" y="789"/>
                    </a:lnTo>
                    <a:lnTo>
                      <a:pt x="2388" y="717"/>
                    </a:lnTo>
                    <a:lnTo>
                      <a:pt x="2974" y="634"/>
                    </a:lnTo>
                    <a:lnTo>
                      <a:pt x="3559" y="538"/>
                    </a:lnTo>
                    <a:lnTo>
                      <a:pt x="4144" y="431"/>
                    </a:lnTo>
                    <a:lnTo>
                      <a:pt x="4729" y="323"/>
                    </a:lnTo>
                    <a:lnTo>
                      <a:pt x="5397" y="192"/>
                    </a:lnTo>
                    <a:lnTo>
                      <a:pt x="6054" y="37"/>
                    </a:lnTo>
                    <a:lnTo>
                      <a:pt x="6066" y="37"/>
                    </a:lnTo>
                    <a:lnTo>
                      <a:pt x="6066" y="13"/>
                    </a:lnTo>
                    <a:lnTo>
                      <a:pt x="60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4" name="Google Shape;1184;p32"/>
            <p:cNvGrpSpPr/>
            <p:nvPr/>
          </p:nvGrpSpPr>
          <p:grpSpPr>
            <a:xfrm flipH="1">
              <a:off x="330875" y="2640600"/>
              <a:ext cx="1659724" cy="2374100"/>
              <a:chOff x="8750975" y="1995400"/>
              <a:chExt cx="1659724" cy="2374100"/>
            </a:xfrm>
          </p:grpSpPr>
          <p:sp>
            <p:nvSpPr>
              <p:cNvPr id="1185" name="Google Shape;1185;p32"/>
              <p:cNvSpPr/>
              <p:nvPr/>
            </p:nvSpPr>
            <p:spPr>
              <a:xfrm flipH="1">
                <a:off x="8777199" y="4207200"/>
                <a:ext cx="1633500" cy="1623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86" name="Google Shape;1186;p32"/>
              <p:cNvSpPr/>
              <p:nvPr/>
            </p:nvSpPr>
            <p:spPr>
              <a:xfrm>
                <a:off x="8750975" y="3928150"/>
                <a:ext cx="499825" cy="375725"/>
              </a:xfrm>
              <a:custGeom>
                <a:avLst/>
                <a:gdLst/>
                <a:ahLst/>
                <a:cxnLst/>
                <a:rect l="l" t="t" r="r" b="b"/>
                <a:pathLst>
                  <a:path w="19993" h="15029" extrusionOk="0">
                    <a:moveTo>
                      <a:pt x="9681" y="0"/>
                    </a:moveTo>
                    <a:lnTo>
                      <a:pt x="7322" y="4333"/>
                    </a:lnTo>
                    <a:lnTo>
                      <a:pt x="6856" y="4169"/>
                    </a:lnTo>
                    <a:lnTo>
                      <a:pt x="6417" y="4004"/>
                    </a:lnTo>
                    <a:lnTo>
                      <a:pt x="6006" y="3895"/>
                    </a:lnTo>
                    <a:lnTo>
                      <a:pt x="5595" y="3812"/>
                    </a:lnTo>
                    <a:lnTo>
                      <a:pt x="5183" y="3757"/>
                    </a:lnTo>
                    <a:lnTo>
                      <a:pt x="4799" y="3730"/>
                    </a:lnTo>
                    <a:lnTo>
                      <a:pt x="4443" y="3703"/>
                    </a:lnTo>
                    <a:lnTo>
                      <a:pt x="4086" y="3730"/>
                    </a:lnTo>
                    <a:lnTo>
                      <a:pt x="3757" y="3757"/>
                    </a:lnTo>
                    <a:lnTo>
                      <a:pt x="3428" y="3812"/>
                    </a:lnTo>
                    <a:lnTo>
                      <a:pt x="3126" y="3867"/>
                    </a:lnTo>
                    <a:lnTo>
                      <a:pt x="2825" y="3949"/>
                    </a:lnTo>
                    <a:lnTo>
                      <a:pt x="2276" y="4141"/>
                    </a:lnTo>
                    <a:lnTo>
                      <a:pt x="1810" y="4388"/>
                    </a:lnTo>
                    <a:lnTo>
                      <a:pt x="1371" y="4635"/>
                    </a:lnTo>
                    <a:lnTo>
                      <a:pt x="1015" y="4909"/>
                    </a:lnTo>
                    <a:lnTo>
                      <a:pt x="686" y="5156"/>
                    </a:lnTo>
                    <a:lnTo>
                      <a:pt x="439" y="5403"/>
                    </a:lnTo>
                    <a:lnTo>
                      <a:pt x="110" y="5787"/>
                    </a:lnTo>
                    <a:lnTo>
                      <a:pt x="0" y="5951"/>
                    </a:lnTo>
                    <a:lnTo>
                      <a:pt x="15413" y="15029"/>
                    </a:lnTo>
                    <a:lnTo>
                      <a:pt x="19992" y="6308"/>
                    </a:lnTo>
                    <a:lnTo>
                      <a:pt x="9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2"/>
              <p:cNvSpPr/>
              <p:nvPr/>
            </p:nvSpPr>
            <p:spPr>
              <a:xfrm>
                <a:off x="9217175" y="2549375"/>
                <a:ext cx="277025" cy="213250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8530" extrusionOk="0">
                    <a:moveTo>
                      <a:pt x="1125" y="1"/>
                    </a:moveTo>
                    <a:lnTo>
                      <a:pt x="906" y="56"/>
                    </a:lnTo>
                    <a:lnTo>
                      <a:pt x="823" y="83"/>
                    </a:lnTo>
                    <a:lnTo>
                      <a:pt x="769" y="138"/>
                    </a:lnTo>
                    <a:lnTo>
                      <a:pt x="714" y="193"/>
                    </a:lnTo>
                    <a:lnTo>
                      <a:pt x="686" y="275"/>
                    </a:lnTo>
                    <a:lnTo>
                      <a:pt x="659" y="357"/>
                    </a:lnTo>
                    <a:lnTo>
                      <a:pt x="686" y="412"/>
                    </a:lnTo>
                    <a:lnTo>
                      <a:pt x="741" y="549"/>
                    </a:lnTo>
                    <a:lnTo>
                      <a:pt x="878" y="714"/>
                    </a:lnTo>
                    <a:lnTo>
                      <a:pt x="1070" y="878"/>
                    </a:lnTo>
                    <a:lnTo>
                      <a:pt x="1317" y="1016"/>
                    </a:lnTo>
                    <a:lnTo>
                      <a:pt x="1591" y="1180"/>
                    </a:lnTo>
                    <a:lnTo>
                      <a:pt x="2195" y="1482"/>
                    </a:lnTo>
                    <a:lnTo>
                      <a:pt x="2825" y="1756"/>
                    </a:lnTo>
                    <a:lnTo>
                      <a:pt x="3374" y="1975"/>
                    </a:lnTo>
                    <a:lnTo>
                      <a:pt x="3895" y="2167"/>
                    </a:lnTo>
                    <a:lnTo>
                      <a:pt x="3292" y="2140"/>
                    </a:lnTo>
                    <a:lnTo>
                      <a:pt x="2661" y="2140"/>
                    </a:lnTo>
                    <a:lnTo>
                      <a:pt x="1948" y="2167"/>
                    </a:lnTo>
                    <a:lnTo>
                      <a:pt x="1207" y="2222"/>
                    </a:lnTo>
                    <a:lnTo>
                      <a:pt x="878" y="2277"/>
                    </a:lnTo>
                    <a:lnTo>
                      <a:pt x="604" y="2332"/>
                    </a:lnTo>
                    <a:lnTo>
                      <a:pt x="357" y="2414"/>
                    </a:lnTo>
                    <a:lnTo>
                      <a:pt x="165" y="2496"/>
                    </a:lnTo>
                    <a:lnTo>
                      <a:pt x="83" y="2551"/>
                    </a:lnTo>
                    <a:lnTo>
                      <a:pt x="28" y="2606"/>
                    </a:lnTo>
                    <a:lnTo>
                      <a:pt x="1" y="2688"/>
                    </a:lnTo>
                    <a:lnTo>
                      <a:pt x="1" y="2743"/>
                    </a:lnTo>
                    <a:lnTo>
                      <a:pt x="28" y="3018"/>
                    </a:lnTo>
                    <a:lnTo>
                      <a:pt x="56" y="3127"/>
                    </a:lnTo>
                    <a:lnTo>
                      <a:pt x="110" y="3209"/>
                    </a:lnTo>
                    <a:lnTo>
                      <a:pt x="165" y="3292"/>
                    </a:lnTo>
                    <a:lnTo>
                      <a:pt x="247" y="3347"/>
                    </a:lnTo>
                    <a:lnTo>
                      <a:pt x="439" y="3429"/>
                    </a:lnTo>
                    <a:lnTo>
                      <a:pt x="659" y="3456"/>
                    </a:lnTo>
                    <a:lnTo>
                      <a:pt x="961" y="3511"/>
                    </a:lnTo>
                    <a:lnTo>
                      <a:pt x="1674" y="3566"/>
                    </a:lnTo>
                    <a:lnTo>
                      <a:pt x="2441" y="3648"/>
                    </a:lnTo>
                    <a:lnTo>
                      <a:pt x="2990" y="3676"/>
                    </a:lnTo>
                    <a:lnTo>
                      <a:pt x="3456" y="3676"/>
                    </a:lnTo>
                    <a:lnTo>
                      <a:pt x="3017" y="3731"/>
                    </a:lnTo>
                    <a:lnTo>
                      <a:pt x="2524" y="3813"/>
                    </a:lnTo>
                    <a:lnTo>
                      <a:pt x="1975" y="3923"/>
                    </a:lnTo>
                    <a:lnTo>
                      <a:pt x="1454" y="4060"/>
                    </a:lnTo>
                    <a:lnTo>
                      <a:pt x="1180" y="4142"/>
                    </a:lnTo>
                    <a:lnTo>
                      <a:pt x="961" y="4252"/>
                    </a:lnTo>
                    <a:lnTo>
                      <a:pt x="769" y="4361"/>
                    </a:lnTo>
                    <a:lnTo>
                      <a:pt x="631" y="4471"/>
                    </a:lnTo>
                    <a:lnTo>
                      <a:pt x="549" y="4608"/>
                    </a:lnTo>
                    <a:lnTo>
                      <a:pt x="522" y="4663"/>
                    </a:lnTo>
                    <a:lnTo>
                      <a:pt x="494" y="4745"/>
                    </a:lnTo>
                    <a:lnTo>
                      <a:pt x="522" y="4882"/>
                    </a:lnTo>
                    <a:lnTo>
                      <a:pt x="549" y="4992"/>
                    </a:lnTo>
                    <a:lnTo>
                      <a:pt x="577" y="5074"/>
                    </a:lnTo>
                    <a:lnTo>
                      <a:pt x="631" y="5157"/>
                    </a:lnTo>
                    <a:lnTo>
                      <a:pt x="714" y="5211"/>
                    </a:lnTo>
                    <a:lnTo>
                      <a:pt x="796" y="5266"/>
                    </a:lnTo>
                    <a:lnTo>
                      <a:pt x="933" y="5321"/>
                    </a:lnTo>
                    <a:lnTo>
                      <a:pt x="1098" y="5349"/>
                    </a:lnTo>
                    <a:lnTo>
                      <a:pt x="1372" y="5349"/>
                    </a:lnTo>
                    <a:lnTo>
                      <a:pt x="4087" y="5184"/>
                    </a:lnTo>
                    <a:lnTo>
                      <a:pt x="4718" y="5541"/>
                    </a:lnTo>
                    <a:lnTo>
                      <a:pt x="3758" y="5787"/>
                    </a:lnTo>
                    <a:lnTo>
                      <a:pt x="2935" y="5979"/>
                    </a:lnTo>
                    <a:lnTo>
                      <a:pt x="2304" y="6199"/>
                    </a:lnTo>
                    <a:lnTo>
                      <a:pt x="2112" y="6308"/>
                    </a:lnTo>
                    <a:lnTo>
                      <a:pt x="1975" y="6446"/>
                    </a:lnTo>
                    <a:lnTo>
                      <a:pt x="1893" y="6583"/>
                    </a:lnTo>
                    <a:lnTo>
                      <a:pt x="1893" y="6665"/>
                    </a:lnTo>
                    <a:lnTo>
                      <a:pt x="1893" y="6747"/>
                    </a:lnTo>
                    <a:lnTo>
                      <a:pt x="1920" y="6829"/>
                    </a:lnTo>
                    <a:lnTo>
                      <a:pt x="1948" y="6884"/>
                    </a:lnTo>
                    <a:lnTo>
                      <a:pt x="2003" y="6967"/>
                    </a:lnTo>
                    <a:lnTo>
                      <a:pt x="2085" y="7021"/>
                    </a:lnTo>
                    <a:lnTo>
                      <a:pt x="2167" y="7076"/>
                    </a:lnTo>
                    <a:lnTo>
                      <a:pt x="2277" y="7131"/>
                    </a:lnTo>
                    <a:lnTo>
                      <a:pt x="2551" y="7186"/>
                    </a:lnTo>
                    <a:lnTo>
                      <a:pt x="3292" y="7186"/>
                    </a:lnTo>
                    <a:lnTo>
                      <a:pt x="4197" y="7159"/>
                    </a:lnTo>
                    <a:lnTo>
                      <a:pt x="5431" y="7104"/>
                    </a:lnTo>
                    <a:lnTo>
                      <a:pt x="5623" y="7159"/>
                    </a:lnTo>
                    <a:lnTo>
                      <a:pt x="5952" y="7323"/>
                    </a:lnTo>
                    <a:lnTo>
                      <a:pt x="6912" y="7817"/>
                    </a:lnTo>
                    <a:lnTo>
                      <a:pt x="8228" y="8530"/>
                    </a:lnTo>
                    <a:lnTo>
                      <a:pt x="11080" y="4498"/>
                    </a:lnTo>
                    <a:lnTo>
                      <a:pt x="10449" y="4114"/>
                    </a:lnTo>
                    <a:lnTo>
                      <a:pt x="8941" y="3209"/>
                    </a:lnTo>
                    <a:lnTo>
                      <a:pt x="8063" y="2688"/>
                    </a:lnTo>
                    <a:lnTo>
                      <a:pt x="7158" y="2167"/>
                    </a:lnTo>
                    <a:lnTo>
                      <a:pt x="6336" y="1756"/>
                    </a:lnTo>
                    <a:lnTo>
                      <a:pt x="5979" y="1591"/>
                    </a:lnTo>
                    <a:lnTo>
                      <a:pt x="5650" y="1454"/>
                    </a:lnTo>
                    <a:lnTo>
                      <a:pt x="4251" y="906"/>
                    </a:lnTo>
                    <a:lnTo>
                      <a:pt x="3456" y="604"/>
                    </a:lnTo>
                    <a:lnTo>
                      <a:pt x="2688" y="330"/>
                    </a:lnTo>
                    <a:lnTo>
                      <a:pt x="1975" y="111"/>
                    </a:lnTo>
                    <a:lnTo>
                      <a:pt x="1646" y="56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2"/>
              <p:cNvSpPr/>
              <p:nvPr/>
            </p:nvSpPr>
            <p:spPr>
              <a:xfrm>
                <a:off x="9601800" y="2496600"/>
                <a:ext cx="117950" cy="128900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5156" extrusionOk="0">
                    <a:moveTo>
                      <a:pt x="3100" y="0"/>
                    </a:moveTo>
                    <a:lnTo>
                      <a:pt x="1" y="2907"/>
                    </a:lnTo>
                    <a:lnTo>
                      <a:pt x="1043" y="5156"/>
                    </a:lnTo>
                    <a:lnTo>
                      <a:pt x="4718" y="1892"/>
                    </a:lnTo>
                    <a:lnTo>
                      <a:pt x="3100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extrusionOk="0">
                    <a:moveTo>
                      <a:pt x="2468" y="1"/>
                    </a:move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fill="none" extrusionOk="0">
                    <a:moveTo>
                      <a:pt x="2112" y="7487"/>
                    </a:move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2"/>
              <p:cNvSpPr/>
              <p:nvPr/>
            </p:nvSpPr>
            <p:spPr>
              <a:xfrm>
                <a:off x="9481825" y="2321750"/>
                <a:ext cx="201600" cy="252350"/>
              </a:xfrm>
              <a:custGeom>
                <a:avLst/>
                <a:gdLst/>
                <a:ahLst/>
                <a:cxnLst/>
                <a:rect l="l" t="t" r="r" b="b"/>
                <a:pathLst>
                  <a:path w="8064" h="10094" extrusionOk="0">
                    <a:moveTo>
                      <a:pt x="2002" y="1"/>
                    </a:moveTo>
                    <a:lnTo>
                      <a:pt x="1893" y="28"/>
                    </a:lnTo>
                    <a:lnTo>
                      <a:pt x="1783" y="83"/>
                    </a:lnTo>
                    <a:lnTo>
                      <a:pt x="1701" y="138"/>
                    </a:lnTo>
                    <a:lnTo>
                      <a:pt x="1619" y="248"/>
                    </a:lnTo>
                    <a:lnTo>
                      <a:pt x="1564" y="330"/>
                    </a:lnTo>
                    <a:lnTo>
                      <a:pt x="1564" y="440"/>
                    </a:lnTo>
                    <a:lnTo>
                      <a:pt x="1536" y="549"/>
                    </a:lnTo>
                    <a:lnTo>
                      <a:pt x="1564" y="659"/>
                    </a:lnTo>
                    <a:lnTo>
                      <a:pt x="1619" y="878"/>
                    </a:lnTo>
                    <a:lnTo>
                      <a:pt x="1701" y="1098"/>
                    </a:lnTo>
                    <a:lnTo>
                      <a:pt x="2030" y="1783"/>
                    </a:lnTo>
                    <a:lnTo>
                      <a:pt x="2386" y="2414"/>
                    </a:lnTo>
                    <a:lnTo>
                      <a:pt x="2770" y="3045"/>
                    </a:lnTo>
                    <a:lnTo>
                      <a:pt x="3209" y="3648"/>
                    </a:lnTo>
                    <a:lnTo>
                      <a:pt x="3099" y="3621"/>
                    </a:lnTo>
                    <a:lnTo>
                      <a:pt x="2853" y="3539"/>
                    </a:lnTo>
                    <a:lnTo>
                      <a:pt x="2688" y="3511"/>
                    </a:lnTo>
                    <a:lnTo>
                      <a:pt x="2524" y="3511"/>
                    </a:lnTo>
                    <a:lnTo>
                      <a:pt x="2359" y="3539"/>
                    </a:lnTo>
                    <a:lnTo>
                      <a:pt x="2222" y="3648"/>
                    </a:lnTo>
                    <a:lnTo>
                      <a:pt x="2140" y="3785"/>
                    </a:lnTo>
                    <a:lnTo>
                      <a:pt x="2112" y="3923"/>
                    </a:lnTo>
                    <a:lnTo>
                      <a:pt x="2112" y="4060"/>
                    </a:lnTo>
                    <a:lnTo>
                      <a:pt x="2112" y="4197"/>
                    </a:lnTo>
                    <a:lnTo>
                      <a:pt x="2194" y="4444"/>
                    </a:lnTo>
                    <a:lnTo>
                      <a:pt x="2249" y="4526"/>
                    </a:lnTo>
                    <a:lnTo>
                      <a:pt x="2249" y="4526"/>
                    </a:lnTo>
                    <a:lnTo>
                      <a:pt x="2167" y="4444"/>
                    </a:lnTo>
                    <a:lnTo>
                      <a:pt x="2085" y="4389"/>
                    </a:lnTo>
                    <a:lnTo>
                      <a:pt x="1975" y="4334"/>
                    </a:lnTo>
                    <a:lnTo>
                      <a:pt x="1838" y="4279"/>
                    </a:lnTo>
                    <a:lnTo>
                      <a:pt x="1673" y="4252"/>
                    </a:lnTo>
                    <a:lnTo>
                      <a:pt x="1509" y="4279"/>
                    </a:lnTo>
                    <a:lnTo>
                      <a:pt x="1344" y="4389"/>
                    </a:lnTo>
                    <a:lnTo>
                      <a:pt x="1262" y="4444"/>
                    </a:lnTo>
                    <a:lnTo>
                      <a:pt x="1180" y="4526"/>
                    </a:lnTo>
                    <a:lnTo>
                      <a:pt x="1152" y="4581"/>
                    </a:lnTo>
                    <a:lnTo>
                      <a:pt x="1125" y="4663"/>
                    </a:lnTo>
                    <a:lnTo>
                      <a:pt x="1097" y="4855"/>
                    </a:lnTo>
                    <a:lnTo>
                      <a:pt x="1125" y="5020"/>
                    </a:lnTo>
                    <a:lnTo>
                      <a:pt x="1180" y="5157"/>
                    </a:lnTo>
                    <a:lnTo>
                      <a:pt x="1235" y="5294"/>
                    </a:lnTo>
                    <a:lnTo>
                      <a:pt x="1289" y="5404"/>
                    </a:lnTo>
                    <a:lnTo>
                      <a:pt x="1207" y="5349"/>
                    </a:lnTo>
                    <a:lnTo>
                      <a:pt x="1070" y="5294"/>
                    </a:lnTo>
                    <a:lnTo>
                      <a:pt x="933" y="5239"/>
                    </a:lnTo>
                    <a:lnTo>
                      <a:pt x="768" y="5212"/>
                    </a:lnTo>
                    <a:lnTo>
                      <a:pt x="604" y="5212"/>
                    </a:lnTo>
                    <a:lnTo>
                      <a:pt x="412" y="5266"/>
                    </a:lnTo>
                    <a:lnTo>
                      <a:pt x="247" y="5349"/>
                    </a:lnTo>
                    <a:lnTo>
                      <a:pt x="110" y="5486"/>
                    </a:lnTo>
                    <a:lnTo>
                      <a:pt x="28" y="5650"/>
                    </a:lnTo>
                    <a:lnTo>
                      <a:pt x="0" y="5787"/>
                    </a:lnTo>
                    <a:lnTo>
                      <a:pt x="0" y="5925"/>
                    </a:lnTo>
                    <a:lnTo>
                      <a:pt x="28" y="6034"/>
                    </a:lnTo>
                    <a:lnTo>
                      <a:pt x="55" y="6144"/>
                    </a:lnTo>
                    <a:lnTo>
                      <a:pt x="110" y="6226"/>
                    </a:lnTo>
                    <a:lnTo>
                      <a:pt x="1152" y="7296"/>
                    </a:lnTo>
                    <a:lnTo>
                      <a:pt x="1783" y="7927"/>
                    </a:lnTo>
                    <a:lnTo>
                      <a:pt x="2469" y="8530"/>
                    </a:lnTo>
                    <a:lnTo>
                      <a:pt x="3182" y="9106"/>
                    </a:lnTo>
                    <a:lnTo>
                      <a:pt x="3511" y="9353"/>
                    </a:lnTo>
                    <a:lnTo>
                      <a:pt x="3867" y="9572"/>
                    </a:lnTo>
                    <a:lnTo>
                      <a:pt x="4196" y="9764"/>
                    </a:lnTo>
                    <a:lnTo>
                      <a:pt x="4498" y="9929"/>
                    </a:lnTo>
                    <a:lnTo>
                      <a:pt x="4800" y="10038"/>
                    </a:lnTo>
                    <a:lnTo>
                      <a:pt x="5074" y="10093"/>
                    </a:lnTo>
                    <a:lnTo>
                      <a:pt x="8063" y="7241"/>
                    </a:lnTo>
                    <a:lnTo>
                      <a:pt x="7624" y="6610"/>
                    </a:lnTo>
                    <a:lnTo>
                      <a:pt x="7049" y="5842"/>
                    </a:lnTo>
                    <a:lnTo>
                      <a:pt x="5595" y="4032"/>
                    </a:lnTo>
                    <a:lnTo>
                      <a:pt x="4169" y="2195"/>
                    </a:lnTo>
                    <a:lnTo>
                      <a:pt x="3566" y="1427"/>
                    </a:lnTo>
                    <a:lnTo>
                      <a:pt x="3127" y="796"/>
                    </a:lnTo>
                    <a:lnTo>
                      <a:pt x="2990" y="604"/>
                    </a:lnTo>
                    <a:lnTo>
                      <a:pt x="2853" y="385"/>
                    </a:lnTo>
                    <a:lnTo>
                      <a:pt x="2688" y="220"/>
                    </a:lnTo>
                    <a:lnTo>
                      <a:pt x="2496" y="83"/>
                    </a:lnTo>
                    <a:lnTo>
                      <a:pt x="2386" y="28"/>
                    </a:lnTo>
                    <a:lnTo>
                      <a:pt x="2249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2"/>
              <p:cNvSpPr/>
              <p:nvPr/>
            </p:nvSpPr>
            <p:spPr>
              <a:xfrm>
                <a:off x="9605225" y="2394425"/>
                <a:ext cx="30875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459" extrusionOk="0">
                    <a:moveTo>
                      <a:pt x="1153" y="1"/>
                    </a:moveTo>
                    <a:lnTo>
                      <a:pt x="1153" y="28"/>
                    </a:lnTo>
                    <a:lnTo>
                      <a:pt x="1070" y="330"/>
                    </a:lnTo>
                    <a:lnTo>
                      <a:pt x="1043" y="659"/>
                    </a:lnTo>
                    <a:lnTo>
                      <a:pt x="988" y="1290"/>
                    </a:lnTo>
                    <a:lnTo>
                      <a:pt x="961" y="1537"/>
                    </a:lnTo>
                    <a:lnTo>
                      <a:pt x="878" y="1811"/>
                    </a:lnTo>
                    <a:lnTo>
                      <a:pt x="741" y="2085"/>
                    </a:lnTo>
                    <a:lnTo>
                      <a:pt x="577" y="2332"/>
                    </a:lnTo>
                    <a:lnTo>
                      <a:pt x="275" y="2853"/>
                    </a:lnTo>
                    <a:lnTo>
                      <a:pt x="165" y="3100"/>
                    </a:lnTo>
                    <a:lnTo>
                      <a:pt x="83" y="3402"/>
                    </a:lnTo>
                    <a:lnTo>
                      <a:pt x="28" y="3648"/>
                    </a:lnTo>
                    <a:lnTo>
                      <a:pt x="1" y="3895"/>
                    </a:lnTo>
                    <a:lnTo>
                      <a:pt x="28" y="4142"/>
                    </a:lnTo>
                    <a:lnTo>
                      <a:pt x="56" y="4416"/>
                    </a:lnTo>
                    <a:lnTo>
                      <a:pt x="138" y="4690"/>
                    </a:lnTo>
                    <a:lnTo>
                      <a:pt x="248" y="4965"/>
                    </a:lnTo>
                    <a:lnTo>
                      <a:pt x="385" y="5212"/>
                    </a:lnTo>
                    <a:lnTo>
                      <a:pt x="577" y="5458"/>
                    </a:lnTo>
                    <a:lnTo>
                      <a:pt x="632" y="5458"/>
                    </a:lnTo>
                    <a:lnTo>
                      <a:pt x="659" y="5431"/>
                    </a:lnTo>
                    <a:lnTo>
                      <a:pt x="632" y="5404"/>
                    </a:lnTo>
                    <a:lnTo>
                      <a:pt x="412" y="5102"/>
                    </a:lnTo>
                    <a:lnTo>
                      <a:pt x="248" y="4800"/>
                    </a:lnTo>
                    <a:lnTo>
                      <a:pt x="138" y="4471"/>
                    </a:lnTo>
                    <a:lnTo>
                      <a:pt x="83" y="4115"/>
                    </a:lnTo>
                    <a:lnTo>
                      <a:pt x="111" y="3731"/>
                    </a:lnTo>
                    <a:lnTo>
                      <a:pt x="165" y="3402"/>
                    </a:lnTo>
                    <a:lnTo>
                      <a:pt x="275" y="3072"/>
                    </a:lnTo>
                    <a:lnTo>
                      <a:pt x="440" y="2743"/>
                    </a:lnTo>
                    <a:lnTo>
                      <a:pt x="796" y="2167"/>
                    </a:lnTo>
                    <a:lnTo>
                      <a:pt x="933" y="1866"/>
                    </a:lnTo>
                    <a:lnTo>
                      <a:pt x="988" y="1729"/>
                    </a:lnTo>
                    <a:lnTo>
                      <a:pt x="1043" y="1564"/>
                    </a:lnTo>
                    <a:lnTo>
                      <a:pt x="1098" y="1180"/>
                    </a:lnTo>
                    <a:lnTo>
                      <a:pt x="1125" y="796"/>
                    </a:lnTo>
                    <a:lnTo>
                      <a:pt x="1153" y="440"/>
                    </a:lnTo>
                    <a:lnTo>
                      <a:pt x="1235" y="56"/>
                    </a:lnTo>
                    <a:lnTo>
                      <a:pt x="1208" y="28"/>
                    </a:lnTo>
                    <a:lnTo>
                      <a:pt x="1208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2"/>
              <p:cNvSpPr/>
              <p:nvPr/>
            </p:nvSpPr>
            <p:spPr>
              <a:xfrm>
                <a:off x="9483200" y="2454075"/>
                <a:ext cx="56925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113" extrusionOk="0">
                    <a:moveTo>
                      <a:pt x="1097" y="1"/>
                    </a:moveTo>
                    <a:lnTo>
                      <a:pt x="1097" y="56"/>
                    </a:lnTo>
                    <a:lnTo>
                      <a:pt x="1097" y="83"/>
                    </a:lnTo>
                    <a:lnTo>
                      <a:pt x="1344" y="248"/>
                    </a:lnTo>
                    <a:lnTo>
                      <a:pt x="1564" y="467"/>
                    </a:lnTo>
                    <a:lnTo>
                      <a:pt x="1783" y="686"/>
                    </a:lnTo>
                    <a:lnTo>
                      <a:pt x="1947" y="933"/>
                    </a:lnTo>
                    <a:lnTo>
                      <a:pt x="2030" y="1070"/>
                    </a:lnTo>
                    <a:lnTo>
                      <a:pt x="2112" y="1207"/>
                    </a:lnTo>
                    <a:lnTo>
                      <a:pt x="2167" y="1345"/>
                    </a:lnTo>
                    <a:lnTo>
                      <a:pt x="2194" y="1509"/>
                    </a:lnTo>
                    <a:lnTo>
                      <a:pt x="2167" y="1646"/>
                    </a:lnTo>
                    <a:lnTo>
                      <a:pt x="2112" y="1756"/>
                    </a:lnTo>
                    <a:lnTo>
                      <a:pt x="2030" y="1866"/>
                    </a:lnTo>
                    <a:lnTo>
                      <a:pt x="1920" y="1948"/>
                    </a:lnTo>
                    <a:lnTo>
                      <a:pt x="1783" y="2003"/>
                    </a:lnTo>
                    <a:lnTo>
                      <a:pt x="1646" y="2030"/>
                    </a:lnTo>
                    <a:lnTo>
                      <a:pt x="1509" y="2030"/>
                    </a:lnTo>
                    <a:lnTo>
                      <a:pt x="1372" y="2003"/>
                    </a:lnTo>
                    <a:lnTo>
                      <a:pt x="1234" y="1948"/>
                    </a:lnTo>
                    <a:lnTo>
                      <a:pt x="1097" y="1893"/>
                    </a:lnTo>
                    <a:lnTo>
                      <a:pt x="878" y="1729"/>
                    </a:lnTo>
                    <a:lnTo>
                      <a:pt x="659" y="1509"/>
                    </a:lnTo>
                    <a:lnTo>
                      <a:pt x="467" y="1317"/>
                    </a:lnTo>
                    <a:lnTo>
                      <a:pt x="275" y="1098"/>
                    </a:lnTo>
                    <a:lnTo>
                      <a:pt x="55" y="906"/>
                    </a:lnTo>
                    <a:lnTo>
                      <a:pt x="28" y="906"/>
                    </a:lnTo>
                    <a:lnTo>
                      <a:pt x="28" y="933"/>
                    </a:lnTo>
                    <a:lnTo>
                      <a:pt x="0" y="961"/>
                    </a:lnTo>
                    <a:lnTo>
                      <a:pt x="28" y="988"/>
                    </a:lnTo>
                    <a:lnTo>
                      <a:pt x="192" y="1153"/>
                    </a:lnTo>
                    <a:lnTo>
                      <a:pt x="384" y="1317"/>
                    </a:lnTo>
                    <a:lnTo>
                      <a:pt x="741" y="1701"/>
                    </a:lnTo>
                    <a:lnTo>
                      <a:pt x="933" y="1893"/>
                    </a:lnTo>
                    <a:lnTo>
                      <a:pt x="1152" y="2003"/>
                    </a:lnTo>
                    <a:lnTo>
                      <a:pt x="1372" y="2085"/>
                    </a:lnTo>
                    <a:lnTo>
                      <a:pt x="1509" y="2113"/>
                    </a:lnTo>
                    <a:lnTo>
                      <a:pt x="1618" y="2113"/>
                    </a:lnTo>
                    <a:lnTo>
                      <a:pt x="1810" y="2085"/>
                    </a:lnTo>
                    <a:lnTo>
                      <a:pt x="1975" y="2003"/>
                    </a:lnTo>
                    <a:lnTo>
                      <a:pt x="2139" y="1866"/>
                    </a:lnTo>
                    <a:lnTo>
                      <a:pt x="2194" y="1811"/>
                    </a:lnTo>
                    <a:lnTo>
                      <a:pt x="2222" y="1729"/>
                    </a:lnTo>
                    <a:lnTo>
                      <a:pt x="2249" y="1591"/>
                    </a:lnTo>
                    <a:lnTo>
                      <a:pt x="2277" y="1482"/>
                    </a:lnTo>
                    <a:lnTo>
                      <a:pt x="2249" y="1372"/>
                    </a:lnTo>
                    <a:lnTo>
                      <a:pt x="2222" y="1235"/>
                    </a:lnTo>
                    <a:lnTo>
                      <a:pt x="2112" y="1016"/>
                    </a:lnTo>
                    <a:lnTo>
                      <a:pt x="1975" y="824"/>
                    </a:lnTo>
                    <a:lnTo>
                      <a:pt x="1783" y="577"/>
                    </a:lnTo>
                    <a:lnTo>
                      <a:pt x="1591" y="385"/>
                    </a:lnTo>
                    <a:lnTo>
                      <a:pt x="1372" y="193"/>
                    </a:lnTo>
                    <a:lnTo>
                      <a:pt x="1152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2"/>
              <p:cNvSpPr/>
              <p:nvPr/>
            </p:nvSpPr>
            <p:spPr>
              <a:xfrm>
                <a:off x="9536675" y="2432825"/>
                <a:ext cx="29500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2140" extrusionOk="0">
                    <a:moveTo>
                      <a:pt x="55" y="1"/>
                    </a:moveTo>
                    <a:lnTo>
                      <a:pt x="28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302" y="330"/>
                    </a:lnTo>
                    <a:lnTo>
                      <a:pt x="576" y="604"/>
                    </a:lnTo>
                    <a:lnTo>
                      <a:pt x="851" y="878"/>
                    </a:lnTo>
                    <a:lnTo>
                      <a:pt x="960" y="1043"/>
                    </a:lnTo>
                    <a:lnTo>
                      <a:pt x="1070" y="1207"/>
                    </a:lnTo>
                    <a:lnTo>
                      <a:pt x="1097" y="1399"/>
                    </a:lnTo>
                    <a:lnTo>
                      <a:pt x="1097" y="1591"/>
                    </a:lnTo>
                    <a:lnTo>
                      <a:pt x="1015" y="1756"/>
                    </a:lnTo>
                    <a:lnTo>
                      <a:pt x="960" y="1838"/>
                    </a:lnTo>
                    <a:lnTo>
                      <a:pt x="905" y="1893"/>
                    </a:lnTo>
                    <a:lnTo>
                      <a:pt x="823" y="1975"/>
                    </a:lnTo>
                    <a:lnTo>
                      <a:pt x="713" y="2003"/>
                    </a:lnTo>
                    <a:lnTo>
                      <a:pt x="521" y="2057"/>
                    </a:lnTo>
                    <a:lnTo>
                      <a:pt x="302" y="2057"/>
                    </a:lnTo>
                    <a:lnTo>
                      <a:pt x="110" y="1975"/>
                    </a:lnTo>
                    <a:lnTo>
                      <a:pt x="83" y="1975"/>
                    </a:lnTo>
                    <a:lnTo>
                      <a:pt x="55" y="2003"/>
                    </a:lnTo>
                    <a:lnTo>
                      <a:pt x="55" y="2030"/>
                    </a:lnTo>
                    <a:lnTo>
                      <a:pt x="55" y="2057"/>
                    </a:lnTo>
                    <a:lnTo>
                      <a:pt x="247" y="2112"/>
                    </a:lnTo>
                    <a:lnTo>
                      <a:pt x="467" y="2140"/>
                    </a:lnTo>
                    <a:lnTo>
                      <a:pt x="659" y="2112"/>
                    </a:lnTo>
                    <a:lnTo>
                      <a:pt x="851" y="2030"/>
                    </a:lnTo>
                    <a:lnTo>
                      <a:pt x="1015" y="1920"/>
                    </a:lnTo>
                    <a:lnTo>
                      <a:pt x="1125" y="1756"/>
                    </a:lnTo>
                    <a:lnTo>
                      <a:pt x="1180" y="1591"/>
                    </a:lnTo>
                    <a:lnTo>
                      <a:pt x="1180" y="1399"/>
                    </a:lnTo>
                    <a:lnTo>
                      <a:pt x="1125" y="1180"/>
                    </a:lnTo>
                    <a:lnTo>
                      <a:pt x="1043" y="988"/>
                    </a:lnTo>
                    <a:lnTo>
                      <a:pt x="905" y="823"/>
                    </a:lnTo>
                    <a:lnTo>
                      <a:pt x="768" y="659"/>
                    </a:lnTo>
                    <a:lnTo>
                      <a:pt x="412" y="35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2"/>
              <p:cNvSpPr/>
              <p:nvPr/>
            </p:nvSpPr>
            <p:spPr>
              <a:xfrm>
                <a:off x="9559300" y="2411575"/>
                <a:ext cx="267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2360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28" y="55"/>
                    </a:lnTo>
                    <a:lnTo>
                      <a:pt x="330" y="330"/>
                    </a:lnTo>
                    <a:lnTo>
                      <a:pt x="604" y="604"/>
                    </a:lnTo>
                    <a:lnTo>
                      <a:pt x="713" y="768"/>
                    </a:lnTo>
                    <a:lnTo>
                      <a:pt x="823" y="933"/>
                    </a:lnTo>
                    <a:lnTo>
                      <a:pt x="905" y="1097"/>
                    </a:lnTo>
                    <a:lnTo>
                      <a:pt x="960" y="1289"/>
                    </a:lnTo>
                    <a:lnTo>
                      <a:pt x="988" y="1454"/>
                    </a:lnTo>
                    <a:lnTo>
                      <a:pt x="988" y="1646"/>
                    </a:lnTo>
                    <a:lnTo>
                      <a:pt x="933" y="1811"/>
                    </a:lnTo>
                    <a:lnTo>
                      <a:pt x="878" y="1948"/>
                    </a:lnTo>
                    <a:lnTo>
                      <a:pt x="768" y="2085"/>
                    </a:lnTo>
                    <a:lnTo>
                      <a:pt x="631" y="2194"/>
                    </a:lnTo>
                    <a:lnTo>
                      <a:pt x="494" y="2249"/>
                    </a:lnTo>
                    <a:lnTo>
                      <a:pt x="302" y="2277"/>
                    </a:lnTo>
                    <a:lnTo>
                      <a:pt x="275" y="2304"/>
                    </a:lnTo>
                    <a:lnTo>
                      <a:pt x="275" y="2332"/>
                    </a:lnTo>
                    <a:lnTo>
                      <a:pt x="275" y="2359"/>
                    </a:lnTo>
                    <a:lnTo>
                      <a:pt x="302" y="2359"/>
                    </a:lnTo>
                    <a:lnTo>
                      <a:pt x="467" y="2332"/>
                    </a:lnTo>
                    <a:lnTo>
                      <a:pt x="631" y="2277"/>
                    </a:lnTo>
                    <a:lnTo>
                      <a:pt x="768" y="2194"/>
                    </a:lnTo>
                    <a:lnTo>
                      <a:pt x="878" y="2085"/>
                    </a:lnTo>
                    <a:lnTo>
                      <a:pt x="988" y="1920"/>
                    </a:lnTo>
                    <a:lnTo>
                      <a:pt x="1043" y="1783"/>
                    </a:lnTo>
                    <a:lnTo>
                      <a:pt x="1070" y="1619"/>
                    </a:lnTo>
                    <a:lnTo>
                      <a:pt x="1070" y="1427"/>
                    </a:lnTo>
                    <a:lnTo>
                      <a:pt x="1043" y="1207"/>
                    </a:lnTo>
                    <a:lnTo>
                      <a:pt x="960" y="988"/>
                    </a:lnTo>
                    <a:lnTo>
                      <a:pt x="851" y="796"/>
                    </a:lnTo>
                    <a:lnTo>
                      <a:pt x="713" y="631"/>
                    </a:lnTo>
                    <a:lnTo>
                      <a:pt x="576" y="467"/>
                    </a:lnTo>
                    <a:lnTo>
                      <a:pt x="412" y="30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2"/>
              <p:cNvSpPr/>
              <p:nvPr/>
            </p:nvSpPr>
            <p:spPr>
              <a:xfrm>
                <a:off x="8870950" y="4005625"/>
                <a:ext cx="404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524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0" y="55"/>
                    </a:lnTo>
                    <a:lnTo>
                      <a:pt x="439" y="658"/>
                    </a:lnTo>
                    <a:lnTo>
                      <a:pt x="823" y="1262"/>
                    </a:lnTo>
                    <a:lnTo>
                      <a:pt x="1207" y="1865"/>
                    </a:lnTo>
                    <a:lnTo>
                      <a:pt x="1536" y="2496"/>
                    </a:lnTo>
                    <a:lnTo>
                      <a:pt x="1564" y="2523"/>
                    </a:lnTo>
                    <a:lnTo>
                      <a:pt x="1591" y="2523"/>
                    </a:lnTo>
                    <a:lnTo>
                      <a:pt x="1618" y="2496"/>
                    </a:lnTo>
                    <a:lnTo>
                      <a:pt x="1618" y="2468"/>
                    </a:lnTo>
                    <a:lnTo>
                      <a:pt x="1262" y="1838"/>
                    </a:lnTo>
                    <a:lnTo>
                      <a:pt x="905" y="1207"/>
                    </a:lnTo>
                    <a:lnTo>
                      <a:pt x="494" y="604"/>
                    </a:lnTo>
                    <a:lnTo>
                      <a:pt x="83" y="2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2"/>
              <p:cNvSpPr/>
              <p:nvPr/>
            </p:nvSpPr>
            <p:spPr>
              <a:xfrm>
                <a:off x="8901100" y="4012475"/>
                <a:ext cx="3432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387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28" y="55"/>
                    </a:lnTo>
                    <a:lnTo>
                      <a:pt x="1290" y="2386"/>
                    </a:lnTo>
                    <a:lnTo>
                      <a:pt x="1345" y="2386"/>
                    </a:lnTo>
                    <a:lnTo>
                      <a:pt x="1372" y="2359"/>
                    </a:lnTo>
                    <a:lnTo>
                      <a:pt x="1372" y="23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2"/>
              <p:cNvSpPr/>
              <p:nvPr/>
            </p:nvSpPr>
            <p:spPr>
              <a:xfrm>
                <a:off x="9793775" y="1995400"/>
                <a:ext cx="404525" cy="370275"/>
              </a:xfrm>
              <a:custGeom>
                <a:avLst/>
                <a:gdLst/>
                <a:ahLst/>
                <a:cxnLst/>
                <a:rect l="l" t="t" r="r" b="b"/>
                <a:pathLst>
                  <a:path w="16181" h="14811" extrusionOk="0">
                    <a:moveTo>
                      <a:pt x="9791" y="1"/>
                    </a:moveTo>
                    <a:lnTo>
                      <a:pt x="9352" y="28"/>
                    </a:lnTo>
                    <a:lnTo>
                      <a:pt x="8996" y="111"/>
                    </a:lnTo>
                    <a:lnTo>
                      <a:pt x="8667" y="220"/>
                    </a:lnTo>
                    <a:lnTo>
                      <a:pt x="8338" y="357"/>
                    </a:lnTo>
                    <a:lnTo>
                      <a:pt x="8036" y="495"/>
                    </a:lnTo>
                    <a:lnTo>
                      <a:pt x="7789" y="632"/>
                    </a:lnTo>
                    <a:lnTo>
                      <a:pt x="7515" y="769"/>
                    </a:lnTo>
                    <a:lnTo>
                      <a:pt x="6939" y="1098"/>
                    </a:lnTo>
                    <a:lnTo>
                      <a:pt x="6637" y="1235"/>
                    </a:lnTo>
                    <a:lnTo>
                      <a:pt x="6363" y="1345"/>
                    </a:lnTo>
                    <a:lnTo>
                      <a:pt x="6089" y="1372"/>
                    </a:lnTo>
                    <a:lnTo>
                      <a:pt x="5952" y="1372"/>
                    </a:lnTo>
                    <a:lnTo>
                      <a:pt x="5815" y="1345"/>
                    </a:lnTo>
                    <a:lnTo>
                      <a:pt x="5513" y="1208"/>
                    </a:lnTo>
                    <a:lnTo>
                      <a:pt x="5211" y="1043"/>
                    </a:lnTo>
                    <a:lnTo>
                      <a:pt x="4635" y="632"/>
                    </a:lnTo>
                    <a:lnTo>
                      <a:pt x="4361" y="412"/>
                    </a:lnTo>
                    <a:lnTo>
                      <a:pt x="4059" y="275"/>
                    </a:lnTo>
                    <a:lnTo>
                      <a:pt x="3895" y="193"/>
                    </a:lnTo>
                    <a:lnTo>
                      <a:pt x="3758" y="165"/>
                    </a:lnTo>
                    <a:lnTo>
                      <a:pt x="3593" y="138"/>
                    </a:lnTo>
                    <a:lnTo>
                      <a:pt x="3429" y="111"/>
                    </a:lnTo>
                    <a:lnTo>
                      <a:pt x="3264" y="138"/>
                    </a:lnTo>
                    <a:lnTo>
                      <a:pt x="3100" y="193"/>
                    </a:lnTo>
                    <a:lnTo>
                      <a:pt x="2935" y="248"/>
                    </a:lnTo>
                    <a:lnTo>
                      <a:pt x="2798" y="357"/>
                    </a:lnTo>
                    <a:lnTo>
                      <a:pt x="2661" y="440"/>
                    </a:lnTo>
                    <a:lnTo>
                      <a:pt x="2551" y="577"/>
                    </a:lnTo>
                    <a:lnTo>
                      <a:pt x="2469" y="714"/>
                    </a:lnTo>
                    <a:lnTo>
                      <a:pt x="2387" y="878"/>
                    </a:lnTo>
                    <a:lnTo>
                      <a:pt x="2332" y="1043"/>
                    </a:lnTo>
                    <a:lnTo>
                      <a:pt x="2304" y="1208"/>
                    </a:lnTo>
                    <a:lnTo>
                      <a:pt x="2332" y="1372"/>
                    </a:lnTo>
                    <a:lnTo>
                      <a:pt x="2359" y="1537"/>
                    </a:lnTo>
                    <a:lnTo>
                      <a:pt x="2387" y="1701"/>
                    </a:lnTo>
                    <a:lnTo>
                      <a:pt x="2469" y="1866"/>
                    </a:lnTo>
                    <a:lnTo>
                      <a:pt x="2551" y="2003"/>
                    </a:lnTo>
                    <a:lnTo>
                      <a:pt x="2661" y="2113"/>
                    </a:lnTo>
                    <a:lnTo>
                      <a:pt x="2195" y="2003"/>
                    </a:lnTo>
                    <a:lnTo>
                      <a:pt x="1920" y="1975"/>
                    </a:lnTo>
                    <a:lnTo>
                      <a:pt x="1673" y="1948"/>
                    </a:lnTo>
                    <a:lnTo>
                      <a:pt x="1427" y="1948"/>
                    </a:lnTo>
                    <a:lnTo>
                      <a:pt x="1207" y="1975"/>
                    </a:lnTo>
                    <a:lnTo>
                      <a:pt x="960" y="2030"/>
                    </a:lnTo>
                    <a:lnTo>
                      <a:pt x="741" y="2140"/>
                    </a:lnTo>
                    <a:lnTo>
                      <a:pt x="549" y="2277"/>
                    </a:lnTo>
                    <a:lnTo>
                      <a:pt x="385" y="2442"/>
                    </a:lnTo>
                    <a:lnTo>
                      <a:pt x="247" y="2634"/>
                    </a:lnTo>
                    <a:lnTo>
                      <a:pt x="138" y="2853"/>
                    </a:lnTo>
                    <a:lnTo>
                      <a:pt x="55" y="3100"/>
                    </a:lnTo>
                    <a:lnTo>
                      <a:pt x="28" y="3319"/>
                    </a:lnTo>
                    <a:lnTo>
                      <a:pt x="1" y="3566"/>
                    </a:lnTo>
                    <a:lnTo>
                      <a:pt x="28" y="3813"/>
                    </a:lnTo>
                    <a:lnTo>
                      <a:pt x="110" y="4060"/>
                    </a:lnTo>
                    <a:lnTo>
                      <a:pt x="193" y="4279"/>
                    </a:lnTo>
                    <a:lnTo>
                      <a:pt x="302" y="4498"/>
                    </a:lnTo>
                    <a:lnTo>
                      <a:pt x="439" y="4690"/>
                    </a:lnTo>
                    <a:lnTo>
                      <a:pt x="604" y="4882"/>
                    </a:lnTo>
                    <a:lnTo>
                      <a:pt x="768" y="5047"/>
                    </a:lnTo>
                    <a:lnTo>
                      <a:pt x="960" y="5212"/>
                    </a:lnTo>
                    <a:lnTo>
                      <a:pt x="1152" y="5349"/>
                    </a:lnTo>
                    <a:lnTo>
                      <a:pt x="1591" y="5568"/>
                    </a:lnTo>
                    <a:lnTo>
                      <a:pt x="2030" y="5760"/>
                    </a:lnTo>
                    <a:lnTo>
                      <a:pt x="2496" y="5897"/>
                    </a:lnTo>
                    <a:lnTo>
                      <a:pt x="2962" y="6034"/>
                    </a:lnTo>
                    <a:lnTo>
                      <a:pt x="13164" y="14810"/>
                    </a:lnTo>
                    <a:lnTo>
                      <a:pt x="13329" y="14810"/>
                    </a:lnTo>
                    <a:lnTo>
                      <a:pt x="13466" y="14783"/>
                    </a:lnTo>
                    <a:lnTo>
                      <a:pt x="13603" y="14755"/>
                    </a:lnTo>
                    <a:lnTo>
                      <a:pt x="13740" y="14673"/>
                    </a:lnTo>
                    <a:lnTo>
                      <a:pt x="13987" y="14508"/>
                    </a:lnTo>
                    <a:lnTo>
                      <a:pt x="14206" y="14289"/>
                    </a:lnTo>
                    <a:lnTo>
                      <a:pt x="14371" y="14042"/>
                    </a:lnTo>
                    <a:lnTo>
                      <a:pt x="14536" y="13741"/>
                    </a:lnTo>
                    <a:lnTo>
                      <a:pt x="14645" y="13439"/>
                    </a:lnTo>
                    <a:lnTo>
                      <a:pt x="14700" y="13137"/>
                    </a:lnTo>
                    <a:lnTo>
                      <a:pt x="14728" y="12808"/>
                    </a:lnTo>
                    <a:lnTo>
                      <a:pt x="14728" y="12506"/>
                    </a:lnTo>
                    <a:lnTo>
                      <a:pt x="14728" y="11876"/>
                    </a:lnTo>
                    <a:lnTo>
                      <a:pt x="14728" y="11245"/>
                    </a:lnTo>
                    <a:lnTo>
                      <a:pt x="14755" y="10943"/>
                    </a:lnTo>
                    <a:lnTo>
                      <a:pt x="14810" y="10642"/>
                    </a:lnTo>
                    <a:lnTo>
                      <a:pt x="14919" y="10258"/>
                    </a:lnTo>
                    <a:lnTo>
                      <a:pt x="15057" y="9874"/>
                    </a:lnTo>
                    <a:lnTo>
                      <a:pt x="15221" y="9490"/>
                    </a:lnTo>
                    <a:lnTo>
                      <a:pt x="15413" y="9133"/>
                    </a:lnTo>
                    <a:lnTo>
                      <a:pt x="15797" y="8420"/>
                    </a:lnTo>
                    <a:lnTo>
                      <a:pt x="15962" y="8036"/>
                    </a:lnTo>
                    <a:lnTo>
                      <a:pt x="16099" y="7652"/>
                    </a:lnTo>
                    <a:lnTo>
                      <a:pt x="16154" y="7378"/>
                    </a:lnTo>
                    <a:lnTo>
                      <a:pt x="16181" y="7104"/>
                    </a:lnTo>
                    <a:lnTo>
                      <a:pt x="16181" y="6802"/>
                    </a:lnTo>
                    <a:lnTo>
                      <a:pt x="16154" y="6528"/>
                    </a:lnTo>
                    <a:lnTo>
                      <a:pt x="16126" y="6254"/>
                    </a:lnTo>
                    <a:lnTo>
                      <a:pt x="16044" y="5979"/>
                    </a:lnTo>
                    <a:lnTo>
                      <a:pt x="15962" y="5705"/>
                    </a:lnTo>
                    <a:lnTo>
                      <a:pt x="15852" y="5458"/>
                    </a:lnTo>
                    <a:lnTo>
                      <a:pt x="15715" y="5212"/>
                    </a:lnTo>
                    <a:lnTo>
                      <a:pt x="15578" y="4965"/>
                    </a:lnTo>
                    <a:lnTo>
                      <a:pt x="15386" y="4745"/>
                    </a:lnTo>
                    <a:lnTo>
                      <a:pt x="15221" y="4526"/>
                    </a:lnTo>
                    <a:lnTo>
                      <a:pt x="15002" y="4334"/>
                    </a:lnTo>
                    <a:lnTo>
                      <a:pt x="14782" y="4169"/>
                    </a:lnTo>
                    <a:lnTo>
                      <a:pt x="14536" y="4005"/>
                    </a:lnTo>
                    <a:lnTo>
                      <a:pt x="14289" y="3868"/>
                    </a:lnTo>
                    <a:lnTo>
                      <a:pt x="14289" y="3621"/>
                    </a:lnTo>
                    <a:lnTo>
                      <a:pt x="14261" y="3347"/>
                    </a:lnTo>
                    <a:lnTo>
                      <a:pt x="14206" y="3072"/>
                    </a:lnTo>
                    <a:lnTo>
                      <a:pt x="14097" y="2771"/>
                    </a:lnTo>
                    <a:lnTo>
                      <a:pt x="13987" y="2497"/>
                    </a:lnTo>
                    <a:lnTo>
                      <a:pt x="13850" y="2222"/>
                    </a:lnTo>
                    <a:lnTo>
                      <a:pt x="13685" y="1948"/>
                    </a:lnTo>
                    <a:lnTo>
                      <a:pt x="13493" y="1701"/>
                    </a:lnTo>
                    <a:lnTo>
                      <a:pt x="13301" y="1454"/>
                    </a:lnTo>
                    <a:lnTo>
                      <a:pt x="13082" y="1208"/>
                    </a:lnTo>
                    <a:lnTo>
                      <a:pt x="12863" y="988"/>
                    </a:lnTo>
                    <a:lnTo>
                      <a:pt x="12643" y="796"/>
                    </a:lnTo>
                    <a:lnTo>
                      <a:pt x="12396" y="632"/>
                    </a:lnTo>
                    <a:lnTo>
                      <a:pt x="12150" y="467"/>
                    </a:lnTo>
                    <a:lnTo>
                      <a:pt x="11903" y="357"/>
                    </a:lnTo>
                    <a:lnTo>
                      <a:pt x="11656" y="275"/>
                    </a:lnTo>
                    <a:lnTo>
                      <a:pt x="10916" y="111"/>
                    </a:lnTo>
                    <a:lnTo>
                      <a:pt x="10312" y="28"/>
                    </a:lnTo>
                    <a:lnTo>
                      <a:pt x="9791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2"/>
              <p:cNvSpPr/>
              <p:nvPr/>
            </p:nvSpPr>
            <p:spPr>
              <a:xfrm>
                <a:off x="9296700" y="4028250"/>
                <a:ext cx="447050" cy="252325"/>
              </a:xfrm>
              <a:custGeom>
                <a:avLst/>
                <a:gdLst/>
                <a:ahLst/>
                <a:cxnLst/>
                <a:rect l="l" t="t" r="r" b="b"/>
                <a:pathLst>
                  <a:path w="17882" h="10093" extrusionOk="0">
                    <a:moveTo>
                      <a:pt x="5321" y="0"/>
                    </a:moveTo>
                    <a:lnTo>
                      <a:pt x="5513" y="4937"/>
                    </a:lnTo>
                    <a:lnTo>
                      <a:pt x="5020" y="5019"/>
                    </a:lnTo>
                    <a:lnTo>
                      <a:pt x="4553" y="5129"/>
                    </a:lnTo>
                    <a:lnTo>
                      <a:pt x="4142" y="5238"/>
                    </a:lnTo>
                    <a:lnTo>
                      <a:pt x="3731" y="5375"/>
                    </a:lnTo>
                    <a:lnTo>
                      <a:pt x="3374" y="5540"/>
                    </a:lnTo>
                    <a:lnTo>
                      <a:pt x="3018" y="5705"/>
                    </a:lnTo>
                    <a:lnTo>
                      <a:pt x="2688" y="5869"/>
                    </a:lnTo>
                    <a:lnTo>
                      <a:pt x="2387" y="6061"/>
                    </a:lnTo>
                    <a:lnTo>
                      <a:pt x="2113" y="6253"/>
                    </a:lnTo>
                    <a:lnTo>
                      <a:pt x="1866" y="6472"/>
                    </a:lnTo>
                    <a:lnTo>
                      <a:pt x="1646" y="6664"/>
                    </a:lnTo>
                    <a:lnTo>
                      <a:pt x="1427" y="6884"/>
                    </a:lnTo>
                    <a:lnTo>
                      <a:pt x="1070" y="7350"/>
                    </a:lnTo>
                    <a:lnTo>
                      <a:pt x="769" y="7789"/>
                    </a:lnTo>
                    <a:lnTo>
                      <a:pt x="522" y="8228"/>
                    </a:lnTo>
                    <a:lnTo>
                      <a:pt x="330" y="8639"/>
                    </a:lnTo>
                    <a:lnTo>
                      <a:pt x="220" y="9023"/>
                    </a:lnTo>
                    <a:lnTo>
                      <a:pt x="111" y="9352"/>
                    </a:lnTo>
                    <a:lnTo>
                      <a:pt x="56" y="9654"/>
                    </a:lnTo>
                    <a:lnTo>
                      <a:pt x="28" y="9873"/>
                    </a:lnTo>
                    <a:lnTo>
                      <a:pt x="1" y="10038"/>
                    </a:lnTo>
                    <a:lnTo>
                      <a:pt x="17882" y="10092"/>
                    </a:lnTo>
                    <a:lnTo>
                      <a:pt x="17470" y="1481"/>
                    </a:lnTo>
                    <a:lnTo>
                      <a:pt x="53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9364575" y="4156450"/>
                <a:ext cx="658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2634" h="1400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1" y="56"/>
                    </a:lnTo>
                    <a:lnTo>
                      <a:pt x="28" y="83"/>
                    </a:lnTo>
                    <a:lnTo>
                      <a:pt x="687" y="385"/>
                    </a:lnTo>
                    <a:lnTo>
                      <a:pt x="1317" y="686"/>
                    </a:lnTo>
                    <a:lnTo>
                      <a:pt x="1948" y="1043"/>
                    </a:lnTo>
                    <a:lnTo>
                      <a:pt x="2579" y="1399"/>
                    </a:lnTo>
                    <a:lnTo>
                      <a:pt x="2634" y="1399"/>
                    </a:lnTo>
                    <a:lnTo>
                      <a:pt x="2634" y="1372"/>
                    </a:lnTo>
                    <a:lnTo>
                      <a:pt x="2606" y="1344"/>
                    </a:lnTo>
                    <a:lnTo>
                      <a:pt x="2003" y="961"/>
                    </a:lnTo>
                    <a:lnTo>
                      <a:pt x="1372" y="631"/>
                    </a:lnTo>
                    <a:lnTo>
                      <a:pt x="714" y="302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9394075" y="4146850"/>
                <a:ext cx="589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427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2304" y="1427"/>
                    </a:lnTo>
                    <a:lnTo>
                      <a:pt x="2359" y="1427"/>
                    </a:lnTo>
                    <a:lnTo>
                      <a:pt x="2359" y="1399"/>
                    </a:lnTo>
                    <a:lnTo>
                      <a:pt x="2359" y="137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9963800" y="2335475"/>
                <a:ext cx="159775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6391" h="7707" extrusionOk="0">
                    <a:moveTo>
                      <a:pt x="6391" y="0"/>
                    </a:moveTo>
                    <a:lnTo>
                      <a:pt x="1" y="2441"/>
                    </a:lnTo>
                    <a:lnTo>
                      <a:pt x="1" y="7707"/>
                    </a:lnTo>
                    <a:lnTo>
                      <a:pt x="6391" y="7707"/>
                    </a:lnTo>
                    <a:lnTo>
                      <a:pt x="6391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extrusionOk="0">
                    <a:moveTo>
                      <a:pt x="5375" y="1"/>
                    </a:moveTo>
                    <a:lnTo>
                      <a:pt x="4827" y="55"/>
                    </a:lnTo>
                    <a:lnTo>
                      <a:pt x="4306" y="110"/>
                    </a:lnTo>
                    <a:lnTo>
                      <a:pt x="3785" y="193"/>
                    </a:lnTo>
                    <a:lnTo>
                      <a:pt x="3319" y="330"/>
                    </a:lnTo>
                    <a:lnTo>
                      <a:pt x="2880" y="494"/>
                    </a:lnTo>
                    <a:lnTo>
                      <a:pt x="2441" y="686"/>
                    </a:lnTo>
                    <a:lnTo>
                      <a:pt x="2057" y="933"/>
                    </a:lnTo>
                    <a:lnTo>
                      <a:pt x="1701" y="1207"/>
                    </a:lnTo>
                    <a:lnTo>
                      <a:pt x="1399" y="1509"/>
                    </a:lnTo>
                    <a:lnTo>
                      <a:pt x="1125" y="1838"/>
                    </a:lnTo>
                    <a:lnTo>
                      <a:pt x="878" y="2222"/>
                    </a:lnTo>
                    <a:lnTo>
                      <a:pt x="658" y="2633"/>
                    </a:lnTo>
                    <a:lnTo>
                      <a:pt x="494" y="3072"/>
                    </a:lnTo>
                    <a:lnTo>
                      <a:pt x="384" y="3566"/>
                    </a:lnTo>
                    <a:lnTo>
                      <a:pt x="302" y="4114"/>
                    </a:lnTo>
                    <a:lnTo>
                      <a:pt x="110" y="5952"/>
                    </a:lnTo>
                    <a:lnTo>
                      <a:pt x="28" y="7460"/>
                    </a:lnTo>
                    <a:lnTo>
                      <a:pt x="0" y="8749"/>
                    </a:lnTo>
                    <a:lnTo>
                      <a:pt x="0" y="9873"/>
                    </a:lnTo>
                    <a:lnTo>
                      <a:pt x="0" y="10257"/>
                    </a:lnTo>
                    <a:lnTo>
                      <a:pt x="28" y="10641"/>
                    </a:lnTo>
                    <a:lnTo>
                      <a:pt x="82" y="10998"/>
                    </a:lnTo>
                    <a:lnTo>
                      <a:pt x="165" y="11327"/>
                    </a:lnTo>
                    <a:lnTo>
                      <a:pt x="247" y="11629"/>
                    </a:lnTo>
                    <a:lnTo>
                      <a:pt x="357" y="11930"/>
                    </a:lnTo>
                    <a:lnTo>
                      <a:pt x="466" y="12204"/>
                    </a:lnTo>
                    <a:lnTo>
                      <a:pt x="604" y="12451"/>
                    </a:lnTo>
                    <a:lnTo>
                      <a:pt x="741" y="12698"/>
                    </a:lnTo>
                    <a:lnTo>
                      <a:pt x="878" y="12917"/>
                    </a:lnTo>
                    <a:lnTo>
                      <a:pt x="1207" y="13329"/>
                    </a:lnTo>
                    <a:lnTo>
                      <a:pt x="1563" y="13658"/>
                    </a:lnTo>
                    <a:lnTo>
                      <a:pt x="1920" y="13932"/>
                    </a:lnTo>
                    <a:lnTo>
                      <a:pt x="2304" y="14179"/>
                    </a:lnTo>
                    <a:lnTo>
                      <a:pt x="2633" y="14371"/>
                    </a:lnTo>
                    <a:lnTo>
                      <a:pt x="2962" y="14508"/>
                    </a:lnTo>
                    <a:lnTo>
                      <a:pt x="3264" y="14618"/>
                    </a:lnTo>
                    <a:lnTo>
                      <a:pt x="3702" y="14755"/>
                    </a:lnTo>
                    <a:lnTo>
                      <a:pt x="3867" y="14782"/>
                    </a:lnTo>
                    <a:lnTo>
                      <a:pt x="4553" y="14782"/>
                    </a:lnTo>
                    <a:lnTo>
                      <a:pt x="5183" y="14727"/>
                    </a:lnTo>
                    <a:lnTo>
                      <a:pt x="5759" y="14673"/>
                    </a:lnTo>
                    <a:lnTo>
                      <a:pt x="6308" y="14563"/>
                    </a:lnTo>
                    <a:lnTo>
                      <a:pt x="6829" y="14426"/>
                    </a:lnTo>
                    <a:lnTo>
                      <a:pt x="7295" y="14234"/>
                    </a:lnTo>
                    <a:lnTo>
                      <a:pt x="7734" y="14042"/>
                    </a:lnTo>
                    <a:lnTo>
                      <a:pt x="8145" y="13850"/>
                    </a:lnTo>
                    <a:lnTo>
                      <a:pt x="8502" y="13603"/>
                    </a:lnTo>
                    <a:lnTo>
                      <a:pt x="8831" y="13356"/>
                    </a:lnTo>
                    <a:lnTo>
                      <a:pt x="9133" y="13082"/>
                    </a:lnTo>
                    <a:lnTo>
                      <a:pt x="9407" y="12808"/>
                    </a:lnTo>
                    <a:lnTo>
                      <a:pt x="9654" y="12506"/>
                    </a:lnTo>
                    <a:lnTo>
                      <a:pt x="9873" y="12204"/>
                    </a:lnTo>
                    <a:lnTo>
                      <a:pt x="10065" y="11903"/>
                    </a:lnTo>
                    <a:lnTo>
                      <a:pt x="10257" y="11601"/>
                    </a:lnTo>
                    <a:lnTo>
                      <a:pt x="10394" y="11299"/>
                    </a:lnTo>
                    <a:lnTo>
                      <a:pt x="10531" y="10998"/>
                    </a:lnTo>
                    <a:lnTo>
                      <a:pt x="10723" y="10394"/>
                    </a:lnTo>
                    <a:lnTo>
                      <a:pt x="10888" y="9846"/>
                    </a:lnTo>
                    <a:lnTo>
                      <a:pt x="10970" y="9325"/>
                    </a:lnTo>
                    <a:lnTo>
                      <a:pt x="11025" y="8914"/>
                    </a:lnTo>
                    <a:lnTo>
                      <a:pt x="11025" y="8584"/>
                    </a:lnTo>
                    <a:lnTo>
                      <a:pt x="11052" y="8310"/>
                    </a:lnTo>
                    <a:lnTo>
                      <a:pt x="11409" y="5266"/>
                    </a:lnTo>
                    <a:lnTo>
                      <a:pt x="11464" y="4690"/>
                    </a:lnTo>
                    <a:lnTo>
                      <a:pt x="11436" y="4142"/>
                    </a:lnTo>
                    <a:lnTo>
                      <a:pt x="11354" y="3621"/>
                    </a:lnTo>
                    <a:lnTo>
                      <a:pt x="11244" y="3127"/>
                    </a:lnTo>
                    <a:lnTo>
                      <a:pt x="11052" y="2688"/>
                    </a:lnTo>
                    <a:lnTo>
                      <a:pt x="10833" y="2277"/>
                    </a:lnTo>
                    <a:lnTo>
                      <a:pt x="10559" y="1893"/>
                    </a:lnTo>
                    <a:lnTo>
                      <a:pt x="10257" y="1536"/>
                    </a:lnTo>
                    <a:lnTo>
                      <a:pt x="9873" y="1235"/>
                    </a:lnTo>
                    <a:lnTo>
                      <a:pt x="9489" y="960"/>
                    </a:lnTo>
                    <a:lnTo>
                      <a:pt x="9050" y="714"/>
                    </a:lnTo>
                    <a:lnTo>
                      <a:pt x="8557" y="494"/>
                    </a:lnTo>
                    <a:lnTo>
                      <a:pt x="8036" y="330"/>
                    </a:lnTo>
                    <a:lnTo>
                      <a:pt x="7487" y="193"/>
                    </a:lnTo>
                    <a:lnTo>
                      <a:pt x="6911" y="83"/>
                    </a:lnTo>
                    <a:lnTo>
                      <a:pt x="6280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fill="none" extrusionOk="0">
                    <a:moveTo>
                      <a:pt x="3867" y="14782"/>
                    </a:moveTo>
                    <a:lnTo>
                      <a:pt x="3867" y="14782"/>
                    </a:lnTo>
                    <a:lnTo>
                      <a:pt x="3702" y="14755"/>
                    </a:lnTo>
                    <a:lnTo>
                      <a:pt x="3264" y="14618"/>
                    </a:lnTo>
                    <a:lnTo>
                      <a:pt x="2962" y="14508"/>
                    </a:lnTo>
                    <a:lnTo>
                      <a:pt x="2633" y="14371"/>
                    </a:lnTo>
                    <a:lnTo>
                      <a:pt x="2304" y="14179"/>
                    </a:lnTo>
                    <a:lnTo>
                      <a:pt x="1920" y="13932"/>
                    </a:lnTo>
                    <a:lnTo>
                      <a:pt x="1563" y="13658"/>
                    </a:lnTo>
                    <a:lnTo>
                      <a:pt x="1207" y="13329"/>
                    </a:lnTo>
                    <a:lnTo>
                      <a:pt x="878" y="12917"/>
                    </a:lnTo>
                    <a:lnTo>
                      <a:pt x="741" y="12698"/>
                    </a:lnTo>
                    <a:lnTo>
                      <a:pt x="604" y="12451"/>
                    </a:lnTo>
                    <a:lnTo>
                      <a:pt x="466" y="12204"/>
                    </a:lnTo>
                    <a:lnTo>
                      <a:pt x="357" y="11930"/>
                    </a:lnTo>
                    <a:lnTo>
                      <a:pt x="247" y="11629"/>
                    </a:lnTo>
                    <a:lnTo>
                      <a:pt x="165" y="11327"/>
                    </a:lnTo>
                    <a:lnTo>
                      <a:pt x="82" y="10998"/>
                    </a:lnTo>
                    <a:lnTo>
                      <a:pt x="28" y="10641"/>
                    </a:lnTo>
                    <a:lnTo>
                      <a:pt x="0" y="10257"/>
                    </a:lnTo>
                    <a:lnTo>
                      <a:pt x="0" y="9873"/>
                    </a:lnTo>
                    <a:lnTo>
                      <a:pt x="0" y="9873"/>
                    </a:lnTo>
                    <a:lnTo>
                      <a:pt x="0" y="8749"/>
                    </a:lnTo>
                    <a:lnTo>
                      <a:pt x="28" y="7460"/>
                    </a:lnTo>
                    <a:lnTo>
                      <a:pt x="110" y="5952"/>
                    </a:lnTo>
                    <a:lnTo>
                      <a:pt x="302" y="4114"/>
                    </a:lnTo>
                    <a:lnTo>
                      <a:pt x="302" y="4114"/>
                    </a:lnTo>
                    <a:lnTo>
                      <a:pt x="384" y="3566"/>
                    </a:lnTo>
                    <a:lnTo>
                      <a:pt x="494" y="3072"/>
                    </a:lnTo>
                    <a:lnTo>
                      <a:pt x="658" y="2633"/>
                    </a:lnTo>
                    <a:lnTo>
                      <a:pt x="878" y="2222"/>
                    </a:lnTo>
                    <a:lnTo>
                      <a:pt x="1125" y="1838"/>
                    </a:lnTo>
                    <a:lnTo>
                      <a:pt x="1399" y="1509"/>
                    </a:lnTo>
                    <a:lnTo>
                      <a:pt x="1701" y="1207"/>
                    </a:lnTo>
                    <a:lnTo>
                      <a:pt x="2057" y="933"/>
                    </a:lnTo>
                    <a:lnTo>
                      <a:pt x="2441" y="686"/>
                    </a:lnTo>
                    <a:lnTo>
                      <a:pt x="2880" y="494"/>
                    </a:lnTo>
                    <a:lnTo>
                      <a:pt x="3319" y="330"/>
                    </a:lnTo>
                    <a:lnTo>
                      <a:pt x="3785" y="193"/>
                    </a:lnTo>
                    <a:lnTo>
                      <a:pt x="4306" y="110"/>
                    </a:lnTo>
                    <a:lnTo>
                      <a:pt x="4827" y="55"/>
                    </a:lnTo>
                    <a:lnTo>
                      <a:pt x="5375" y="1"/>
                    </a:lnTo>
                    <a:lnTo>
                      <a:pt x="5979" y="1"/>
                    </a:lnTo>
                    <a:lnTo>
                      <a:pt x="6280" y="1"/>
                    </a:lnTo>
                    <a:lnTo>
                      <a:pt x="6280" y="1"/>
                    </a:lnTo>
                    <a:lnTo>
                      <a:pt x="6911" y="83"/>
                    </a:lnTo>
                    <a:lnTo>
                      <a:pt x="7487" y="193"/>
                    </a:lnTo>
                    <a:lnTo>
                      <a:pt x="8036" y="330"/>
                    </a:lnTo>
                    <a:lnTo>
                      <a:pt x="8557" y="494"/>
                    </a:lnTo>
                    <a:lnTo>
                      <a:pt x="9050" y="714"/>
                    </a:lnTo>
                    <a:lnTo>
                      <a:pt x="9489" y="960"/>
                    </a:lnTo>
                    <a:lnTo>
                      <a:pt x="9873" y="1235"/>
                    </a:lnTo>
                    <a:lnTo>
                      <a:pt x="10257" y="1536"/>
                    </a:lnTo>
                    <a:lnTo>
                      <a:pt x="10559" y="1893"/>
                    </a:lnTo>
                    <a:lnTo>
                      <a:pt x="10833" y="2277"/>
                    </a:lnTo>
                    <a:lnTo>
                      <a:pt x="11052" y="2688"/>
                    </a:lnTo>
                    <a:lnTo>
                      <a:pt x="11244" y="3127"/>
                    </a:lnTo>
                    <a:lnTo>
                      <a:pt x="11354" y="3621"/>
                    </a:lnTo>
                    <a:lnTo>
                      <a:pt x="11436" y="4142"/>
                    </a:lnTo>
                    <a:lnTo>
                      <a:pt x="11464" y="4690"/>
                    </a:lnTo>
                    <a:lnTo>
                      <a:pt x="11409" y="5266"/>
                    </a:lnTo>
                    <a:lnTo>
                      <a:pt x="11052" y="8310"/>
                    </a:lnTo>
                    <a:lnTo>
                      <a:pt x="11052" y="8310"/>
                    </a:lnTo>
                    <a:lnTo>
                      <a:pt x="11025" y="8584"/>
                    </a:lnTo>
                    <a:lnTo>
                      <a:pt x="11025" y="8914"/>
                    </a:lnTo>
                    <a:lnTo>
                      <a:pt x="10970" y="9325"/>
                    </a:lnTo>
                    <a:lnTo>
                      <a:pt x="10888" y="9846"/>
                    </a:lnTo>
                    <a:lnTo>
                      <a:pt x="10723" y="10394"/>
                    </a:lnTo>
                    <a:lnTo>
                      <a:pt x="10531" y="10998"/>
                    </a:lnTo>
                    <a:lnTo>
                      <a:pt x="10394" y="11299"/>
                    </a:lnTo>
                    <a:lnTo>
                      <a:pt x="10257" y="11601"/>
                    </a:lnTo>
                    <a:lnTo>
                      <a:pt x="10065" y="11903"/>
                    </a:lnTo>
                    <a:lnTo>
                      <a:pt x="9873" y="12204"/>
                    </a:lnTo>
                    <a:lnTo>
                      <a:pt x="9654" y="12506"/>
                    </a:lnTo>
                    <a:lnTo>
                      <a:pt x="9407" y="12808"/>
                    </a:lnTo>
                    <a:lnTo>
                      <a:pt x="9133" y="13082"/>
                    </a:lnTo>
                    <a:lnTo>
                      <a:pt x="8831" y="13356"/>
                    </a:lnTo>
                    <a:lnTo>
                      <a:pt x="8502" y="13603"/>
                    </a:lnTo>
                    <a:lnTo>
                      <a:pt x="8145" y="13850"/>
                    </a:lnTo>
                    <a:lnTo>
                      <a:pt x="7734" y="14042"/>
                    </a:lnTo>
                    <a:lnTo>
                      <a:pt x="7295" y="14234"/>
                    </a:lnTo>
                    <a:lnTo>
                      <a:pt x="6829" y="14426"/>
                    </a:lnTo>
                    <a:lnTo>
                      <a:pt x="6308" y="14563"/>
                    </a:lnTo>
                    <a:lnTo>
                      <a:pt x="5759" y="14673"/>
                    </a:lnTo>
                    <a:lnTo>
                      <a:pt x="5183" y="14727"/>
                    </a:lnTo>
                    <a:lnTo>
                      <a:pt x="4553" y="14782"/>
                    </a:lnTo>
                    <a:lnTo>
                      <a:pt x="3867" y="1478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9889775" y="224427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411" y="1"/>
                    </a:moveTo>
                    <a:lnTo>
                      <a:pt x="329" y="28"/>
                    </a:lnTo>
                    <a:lnTo>
                      <a:pt x="247" y="56"/>
                    </a:lnTo>
                    <a:lnTo>
                      <a:pt x="165" y="111"/>
                    </a:lnTo>
                    <a:lnTo>
                      <a:pt x="110" y="165"/>
                    </a:lnTo>
                    <a:lnTo>
                      <a:pt x="55" y="248"/>
                    </a:lnTo>
                    <a:lnTo>
                      <a:pt x="27" y="303"/>
                    </a:lnTo>
                    <a:lnTo>
                      <a:pt x="0" y="412"/>
                    </a:lnTo>
                    <a:lnTo>
                      <a:pt x="27" y="495"/>
                    </a:lnTo>
                    <a:lnTo>
                      <a:pt x="27" y="577"/>
                    </a:lnTo>
                    <a:lnTo>
                      <a:pt x="82" y="659"/>
                    </a:lnTo>
                    <a:lnTo>
                      <a:pt x="137" y="714"/>
                    </a:lnTo>
                    <a:lnTo>
                      <a:pt x="192" y="769"/>
                    </a:lnTo>
                    <a:lnTo>
                      <a:pt x="274" y="824"/>
                    </a:lnTo>
                    <a:lnTo>
                      <a:pt x="357" y="851"/>
                    </a:lnTo>
                    <a:lnTo>
                      <a:pt x="439" y="879"/>
                    </a:lnTo>
                    <a:lnTo>
                      <a:pt x="549" y="879"/>
                    </a:lnTo>
                    <a:lnTo>
                      <a:pt x="631" y="851"/>
                    </a:lnTo>
                    <a:lnTo>
                      <a:pt x="713" y="824"/>
                    </a:lnTo>
                    <a:lnTo>
                      <a:pt x="795" y="769"/>
                    </a:lnTo>
                    <a:lnTo>
                      <a:pt x="850" y="714"/>
                    </a:lnTo>
                    <a:lnTo>
                      <a:pt x="878" y="632"/>
                    </a:lnTo>
                    <a:lnTo>
                      <a:pt x="932" y="549"/>
                    </a:lnTo>
                    <a:lnTo>
                      <a:pt x="932" y="467"/>
                    </a:lnTo>
                    <a:lnTo>
                      <a:pt x="932" y="385"/>
                    </a:lnTo>
                    <a:lnTo>
                      <a:pt x="905" y="303"/>
                    </a:lnTo>
                    <a:lnTo>
                      <a:pt x="878" y="220"/>
                    </a:lnTo>
                    <a:lnTo>
                      <a:pt x="823" y="138"/>
                    </a:lnTo>
                    <a:lnTo>
                      <a:pt x="740" y="83"/>
                    </a:lnTo>
                    <a:lnTo>
                      <a:pt x="686" y="56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9996725" y="225182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384" y="1"/>
                    </a:moveTo>
                    <a:lnTo>
                      <a:pt x="302" y="28"/>
                    </a:lnTo>
                    <a:lnTo>
                      <a:pt x="220" y="55"/>
                    </a:lnTo>
                    <a:lnTo>
                      <a:pt x="165" y="110"/>
                    </a:lnTo>
                    <a:lnTo>
                      <a:pt x="82" y="165"/>
                    </a:lnTo>
                    <a:lnTo>
                      <a:pt x="55" y="220"/>
                    </a:lnTo>
                    <a:lnTo>
                      <a:pt x="28" y="302"/>
                    </a:lnTo>
                    <a:lnTo>
                      <a:pt x="0" y="385"/>
                    </a:lnTo>
                    <a:lnTo>
                      <a:pt x="0" y="494"/>
                    </a:lnTo>
                    <a:lnTo>
                      <a:pt x="28" y="577"/>
                    </a:lnTo>
                    <a:lnTo>
                      <a:pt x="55" y="659"/>
                    </a:lnTo>
                    <a:lnTo>
                      <a:pt x="110" y="714"/>
                    </a:lnTo>
                    <a:lnTo>
                      <a:pt x="192" y="769"/>
                    </a:lnTo>
                    <a:lnTo>
                      <a:pt x="274" y="823"/>
                    </a:lnTo>
                    <a:lnTo>
                      <a:pt x="357" y="851"/>
                    </a:lnTo>
                    <a:lnTo>
                      <a:pt x="439" y="878"/>
                    </a:lnTo>
                    <a:lnTo>
                      <a:pt x="521" y="851"/>
                    </a:lnTo>
                    <a:lnTo>
                      <a:pt x="631" y="851"/>
                    </a:lnTo>
                    <a:lnTo>
                      <a:pt x="713" y="823"/>
                    </a:lnTo>
                    <a:lnTo>
                      <a:pt x="768" y="769"/>
                    </a:lnTo>
                    <a:lnTo>
                      <a:pt x="823" y="714"/>
                    </a:lnTo>
                    <a:lnTo>
                      <a:pt x="878" y="631"/>
                    </a:lnTo>
                    <a:lnTo>
                      <a:pt x="905" y="549"/>
                    </a:lnTo>
                    <a:lnTo>
                      <a:pt x="933" y="467"/>
                    </a:lnTo>
                    <a:lnTo>
                      <a:pt x="933" y="385"/>
                    </a:lnTo>
                    <a:lnTo>
                      <a:pt x="905" y="302"/>
                    </a:lnTo>
                    <a:lnTo>
                      <a:pt x="850" y="220"/>
                    </a:lnTo>
                    <a:lnTo>
                      <a:pt x="796" y="138"/>
                    </a:lnTo>
                    <a:lnTo>
                      <a:pt x="741" y="83"/>
                    </a:lnTo>
                    <a:lnTo>
                      <a:pt x="658" y="28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10007700" y="2221650"/>
                <a:ext cx="37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48" fill="none" extrusionOk="0">
                    <a:moveTo>
                      <a:pt x="1508" y="248"/>
                    </a:moveTo>
                    <a:lnTo>
                      <a:pt x="1508" y="248"/>
                    </a:lnTo>
                    <a:lnTo>
                      <a:pt x="1344" y="165"/>
                    </a:lnTo>
                    <a:lnTo>
                      <a:pt x="1152" y="83"/>
                    </a:lnTo>
                    <a:lnTo>
                      <a:pt x="960" y="28"/>
                    </a:lnTo>
                    <a:lnTo>
                      <a:pt x="768" y="1"/>
                    </a:lnTo>
                    <a:lnTo>
                      <a:pt x="576" y="28"/>
                    </a:lnTo>
                    <a:lnTo>
                      <a:pt x="384" y="56"/>
                    </a:lnTo>
                    <a:lnTo>
                      <a:pt x="192" y="111"/>
                    </a:lnTo>
                    <a:lnTo>
                      <a:pt x="0" y="193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9888400" y="2217550"/>
                <a:ext cx="3705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220" fill="none" extrusionOk="0">
                    <a:moveTo>
                      <a:pt x="1481" y="220"/>
                    </a:moveTo>
                    <a:lnTo>
                      <a:pt x="1481" y="220"/>
                    </a:lnTo>
                    <a:lnTo>
                      <a:pt x="1317" y="138"/>
                    </a:lnTo>
                    <a:lnTo>
                      <a:pt x="1125" y="55"/>
                    </a:lnTo>
                    <a:lnTo>
                      <a:pt x="933" y="0"/>
                    </a:lnTo>
                    <a:lnTo>
                      <a:pt x="741" y="0"/>
                    </a:lnTo>
                    <a:lnTo>
                      <a:pt x="549" y="0"/>
                    </a:lnTo>
                    <a:lnTo>
                      <a:pt x="357" y="28"/>
                    </a:lnTo>
                    <a:lnTo>
                      <a:pt x="165" y="83"/>
                    </a:lnTo>
                    <a:lnTo>
                      <a:pt x="0" y="165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9898000" y="2179150"/>
                <a:ext cx="301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56" fill="none" extrusionOk="0">
                    <a:moveTo>
                      <a:pt x="1207" y="55"/>
                    </a:moveTo>
                    <a:lnTo>
                      <a:pt x="1207" y="55"/>
                    </a:lnTo>
                    <a:lnTo>
                      <a:pt x="905" y="28"/>
                    </a:lnTo>
                    <a:lnTo>
                      <a:pt x="603" y="1"/>
                    </a:lnTo>
                    <a:lnTo>
                      <a:pt x="302" y="28"/>
                    </a:lnTo>
                    <a:lnTo>
                      <a:pt x="0" y="55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10013850" y="2190800"/>
                <a:ext cx="308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6" fill="none" extrusionOk="0">
                    <a:moveTo>
                      <a:pt x="1235" y="56"/>
                    </a:moveTo>
                    <a:lnTo>
                      <a:pt x="1235" y="56"/>
                    </a:lnTo>
                    <a:lnTo>
                      <a:pt x="933" y="28"/>
                    </a:lnTo>
                    <a:lnTo>
                      <a:pt x="632" y="1"/>
                    </a:lnTo>
                    <a:lnTo>
                      <a:pt x="302" y="28"/>
                    </a:lnTo>
                    <a:lnTo>
                      <a:pt x="1" y="56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2"/>
              <p:cNvSpPr/>
              <p:nvPr/>
            </p:nvSpPr>
            <p:spPr>
              <a:xfrm>
                <a:off x="10110525" y="2262100"/>
                <a:ext cx="66525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3210" extrusionOk="0">
                    <a:moveTo>
                      <a:pt x="1015" y="1"/>
                    </a:moveTo>
                    <a:lnTo>
                      <a:pt x="823" y="56"/>
                    </a:lnTo>
                    <a:lnTo>
                      <a:pt x="604" y="111"/>
                    </a:lnTo>
                    <a:lnTo>
                      <a:pt x="412" y="193"/>
                    </a:lnTo>
                    <a:lnTo>
                      <a:pt x="220" y="275"/>
                    </a:lnTo>
                    <a:lnTo>
                      <a:pt x="1" y="2990"/>
                    </a:lnTo>
                    <a:lnTo>
                      <a:pt x="193" y="3073"/>
                    </a:lnTo>
                    <a:lnTo>
                      <a:pt x="412" y="3155"/>
                    </a:lnTo>
                    <a:lnTo>
                      <a:pt x="631" y="3210"/>
                    </a:lnTo>
                    <a:lnTo>
                      <a:pt x="1070" y="3210"/>
                    </a:lnTo>
                    <a:lnTo>
                      <a:pt x="1290" y="3182"/>
                    </a:lnTo>
                    <a:lnTo>
                      <a:pt x="1482" y="3127"/>
                    </a:lnTo>
                    <a:lnTo>
                      <a:pt x="1701" y="3045"/>
                    </a:lnTo>
                    <a:lnTo>
                      <a:pt x="1893" y="2935"/>
                    </a:lnTo>
                    <a:lnTo>
                      <a:pt x="2058" y="2798"/>
                    </a:lnTo>
                    <a:lnTo>
                      <a:pt x="2222" y="2661"/>
                    </a:lnTo>
                    <a:lnTo>
                      <a:pt x="2359" y="2469"/>
                    </a:lnTo>
                    <a:lnTo>
                      <a:pt x="2469" y="2277"/>
                    </a:lnTo>
                    <a:lnTo>
                      <a:pt x="2579" y="2058"/>
                    </a:lnTo>
                    <a:lnTo>
                      <a:pt x="2633" y="1838"/>
                    </a:lnTo>
                    <a:lnTo>
                      <a:pt x="2661" y="1619"/>
                    </a:lnTo>
                    <a:lnTo>
                      <a:pt x="2661" y="1400"/>
                    </a:lnTo>
                    <a:lnTo>
                      <a:pt x="2633" y="1153"/>
                    </a:lnTo>
                    <a:lnTo>
                      <a:pt x="2579" y="933"/>
                    </a:lnTo>
                    <a:lnTo>
                      <a:pt x="2469" y="741"/>
                    </a:lnTo>
                    <a:lnTo>
                      <a:pt x="2359" y="549"/>
                    </a:lnTo>
                    <a:lnTo>
                      <a:pt x="2195" y="385"/>
                    </a:lnTo>
                    <a:lnTo>
                      <a:pt x="2030" y="220"/>
                    </a:lnTo>
                    <a:lnTo>
                      <a:pt x="1838" y="111"/>
                    </a:lnTo>
                    <a:lnTo>
                      <a:pt x="1646" y="56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2"/>
              <p:cNvSpPr/>
              <p:nvPr/>
            </p:nvSpPr>
            <p:spPr>
              <a:xfrm>
                <a:off x="10126975" y="2287475"/>
                <a:ext cx="315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687" fill="none" extrusionOk="0">
                    <a:moveTo>
                      <a:pt x="1" y="686"/>
                    </a:moveTo>
                    <a:lnTo>
                      <a:pt x="1" y="686"/>
                    </a:lnTo>
                    <a:lnTo>
                      <a:pt x="56" y="522"/>
                    </a:lnTo>
                    <a:lnTo>
                      <a:pt x="138" y="385"/>
                    </a:lnTo>
                    <a:lnTo>
                      <a:pt x="275" y="248"/>
                    </a:lnTo>
                    <a:lnTo>
                      <a:pt x="440" y="138"/>
                    </a:lnTo>
                    <a:lnTo>
                      <a:pt x="632" y="56"/>
                    </a:lnTo>
                    <a:lnTo>
                      <a:pt x="824" y="1"/>
                    </a:lnTo>
                    <a:lnTo>
                      <a:pt x="1043" y="28"/>
                    </a:lnTo>
                    <a:lnTo>
                      <a:pt x="1262" y="110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2"/>
              <p:cNvSpPr/>
              <p:nvPr/>
            </p:nvSpPr>
            <p:spPr>
              <a:xfrm>
                <a:off x="9959000" y="2415700"/>
                <a:ext cx="80250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1070" fill="none" extrusionOk="0">
                    <a:moveTo>
                      <a:pt x="1" y="1042"/>
                    </a:moveTo>
                    <a:lnTo>
                      <a:pt x="1" y="1042"/>
                    </a:lnTo>
                    <a:lnTo>
                      <a:pt x="440" y="1070"/>
                    </a:lnTo>
                    <a:lnTo>
                      <a:pt x="851" y="1042"/>
                    </a:lnTo>
                    <a:lnTo>
                      <a:pt x="1290" y="987"/>
                    </a:lnTo>
                    <a:lnTo>
                      <a:pt x="1701" y="878"/>
                    </a:lnTo>
                    <a:lnTo>
                      <a:pt x="2113" y="713"/>
                    </a:lnTo>
                    <a:lnTo>
                      <a:pt x="2496" y="521"/>
                    </a:lnTo>
                    <a:lnTo>
                      <a:pt x="2880" y="302"/>
                    </a:lnTo>
                    <a:lnTo>
                      <a:pt x="3210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2"/>
              <p:cNvSpPr/>
              <p:nvPr/>
            </p:nvSpPr>
            <p:spPr>
              <a:xfrm>
                <a:off x="9932950" y="2249775"/>
                <a:ext cx="25400" cy="65850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2634" extrusionOk="0">
                    <a:moveTo>
                      <a:pt x="961" y="0"/>
                    </a:moveTo>
                    <a:lnTo>
                      <a:pt x="933" y="28"/>
                    </a:lnTo>
                    <a:lnTo>
                      <a:pt x="741" y="1015"/>
                    </a:lnTo>
                    <a:lnTo>
                      <a:pt x="714" y="1262"/>
                    </a:lnTo>
                    <a:lnTo>
                      <a:pt x="686" y="1372"/>
                    </a:lnTo>
                    <a:lnTo>
                      <a:pt x="632" y="1509"/>
                    </a:lnTo>
                    <a:lnTo>
                      <a:pt x="604" y="1564"/>
                    </a:lnTo>
                    <a:lnTo>
                      <a:pt x="549" y="1591"/>
                    </a:lnTo>
                    <a:lnTo>
                      <a:pt x="248" y="1591"/>
                    </a:lnTo>
                    <a:lnTo>
                      <a:pt x="138" y="1618"/>
                    </a:lnTo>
                    <a:lnTo>
                      <a:pt x="56" y="1701"/>
                    </a:lnTo>
                    <a:lnTo>
                      <a:pt x="1" y="1783"/>
                    </a:lnTo>
                    <a:lnTo>
                      <a:pt x="28" y="1893"/>
                    </a:lnTo>
                    <a:lnTo>
                      <a:pt x="83" y="2002"/>
                    </a:lnTo>
                    <a:lnTo>
                      <a:pt x="138" y="2085"/>
                    </a:lnTo>
                    <a:lnTo>
                      <a:pt x="275" y="2222"/>
                    </a:lnTo>
                    <a:lnTo>
                      <a:pt x="549" y="2633"/>
                    </a:lnTo>
                    <a:lnTo>
                      <a:pt x="604" y="2633"/>
                    </a:lnTo>
                    <a:lnTo>
                      <a:pt x="632" y="2606"/>
                    </a:lnTo>
                    <a:lnTo>
                      <a:pt x="632" y="2551"/>
                    </a:lnTo>
                    <a:lnTo>
                      <a:pt x="357" y="2222"/>
                    </a:lnTo>
                    <a:lnTo>
                      <a:pt x="220" y="2057"/>
                    </a:lnTo>
                    <a:lnTo>
                      <a:pt x="138" y="1947"/>
                    </a:lnTo>
                    <a:lnTo>
                      <a:pt x="110" y="1865"/>
                    </a:lnTo>
                    <a:lnTo>
                      <a:pt x="83" y="1783"/>
                    </a:lnTo>
                    <a:lnTo>
                      <a:pt x="138" y="1728"/>
                    </a:lnTo>
                    <a:lnTo>
                      <a:pt x="193" y="1701"/>
                    </a:lnTo>
                    <a:lnTo>
                      <a:pt x="275" y="1673"/>
                    </a:lnTo>
                    <a:lnTo>
                      <a:pt x="577" y="1673"/>
                    </a:lnTo>
                    <a:lnTo>
                      <a:pt x="659" y="1646"/>
                    </a:lnTo>
                    <a:lnTo>
                      <a:pt x="686" y="1591"/>
                    </a:lnTo>
                    <a:lnTo>
                      <a:pt x="714" y="1536"/>
                    </a:lnTo>
                    <a:lnTo>
                      <a:pt x="769" y="1399"/>
                    </a:lnTo>
                    <a:lnTo>
                      <a:pt x="851" y="933"/>
                    </a:lnTo>
                    <a:lnTo>
                      <a:pt x="1015" y="55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extrusionOk="0">
                    <a:moveTo>
                      <a:pt x="6390" y="0"/>
                    </a:moveTo>
                    <a:lnTo>
                      <a:pt x="5704" y="28"/>
                    </a:lnTo>
                    <a:lnTo>
                      <a:pt x="5074" y="83"/>
                    </a:lnTo>
                    <a:lnTo>
                      <a:pt x="4745" y="165"/>
                    </a:lnTo>
                    <a:lnTo>
                      <a:pt x="4470" y="275"/>
                    </a:lnTo>
                    <a:lnTo>
                      <a:pt x="4169" y="412"/>
                    </a:lnTo>
                    <a:lnTo>
                      <a:pt x="3922" y="604"/>
                    </a:lnTo>
                    <a:lnTo>
                      <a:pt x="3648" y="823"/>
                    </a:lnTo>
                    <a:lnTo>
                      <a:pt x="3401" y="1043"/>
                    </a:lnTo>
                    <a:lnTo>
                      <a:pt x="2907" y="1536"/>
                    </a:lnTo>
                    <a:lnTo>
                      <a:pt x="2413" y="2030"/>
                    </a:lnTo>
                    <a:lnTo>
                      <a:pt x="2139" y="2249"/>
                    </a:lnTo>
                    <a:lnTo>
                      <a:pt x="1892" y="2441"/>
                    </a:lnTo>
                    <a:lnTo>
                      <a:pt x="1618" y="2633"/>
                    </a:lnTo>
                    <a:lnTo>
                      <a:pt x="1344" y="2770"/>
                    </a:lnTo>
                    <a:lnTo>
                      <a:pt x="1042" y="2853"/>
                    </a:lnTo>
                    <a:lnTo>
                      <a:pt x="713" y="2907"/>
                    </a:lnTo>
                    <a:lnTo>
                      <a:pt x="603" y="2935"/>
                    </a:lnTo>
                    <a:lnTo>
                      <a:pt x="494" y="3017"/>
                    </a:lnTo>
                    <a:lnTo>
                      <a:pt x="384" y="3099"/>
                    </a:lnTo>
                    <a:lnTo>
                      <a:pt x="274" y="3182"/>
                    </a:lnTo>
                    <a:lnTo>
                      <a:pt x="192" y="3319"/>
                    </a:lnTo>
                    <a:lnTo>
                      <a:pt x="110" y="3456"/>
                    </a:lnTo>
                    <a:lnTo>
                      <a:pt x="55" y="3593"/>
                    </a:lnTo>
                    <a:lnTo>
                      <a:pt x="0" y="3758"/>
                    </a:lnTo>
                    <a:lnTo>
                      <a:pt x="0" y="3922"/>
                    </a:lnTo>
                    <a:lnTo>
                      <a:pt x="0" y="4059"/>
                    </a:lnTo>
                    <a:lnTo>
                      <a:pt x="28" y="4224"/>
                    </a:lnTo>
                    <a:lnTo>
                      <a:pt x="110" y="4361"/>
                    </a:lnTo>
                    <a:lnTo>
                      <a:pt x="192" y="4498"/>
                    </a:lnTo>
                    <a:lnTo>
                      <a:pt x="357" y="4608"/>
                    </a:lnTo>
                    <a:lnTo>
                      <a:pt x="521" y="4690"/>
                    </a:lnTo>
                    <a:lnTo>
                      <a:pt x="741" y="4745"/>
                    </a:lnTo>
                    <a:lnTo>
                      <a:pt x="960" y="4772"/>
                    </a:lnTo>
                    <a:lnTo>
                      <a:pt x="1124" y="4800"/>
                    </a:lnTo>
                    <a:lnTo>
                      <a:pt x="1454" y="4745"/>
                    </a:lnTo>
                    <a:lnTo>
                      <a:pt x="1783" y="4690"/>
                    </a:lnTo>
                    <a:lnTo>
                      <a:pt x="2167" y="4608"/>
                    </a:lnTo>
                    <a:lnTo>
                      <a:pt x="2688" y="4525"/>
                    </a:lnTo>
                    <a:lnTo>
                      <a:pt x="3209" y="4388"/>
                    </a:lnTo>
                    <a:lnTo>
                      <a:pt x="3702" y="4196"/>
                    </a:lnTo>
                    <a:lnTo>
                      <a:pt x="4196" y="3950"/>
                    </a:lnTo>
                    <a:lnTo>
                      <a:pt x="4415" y="3812"/>
                    </a:lnTo>
                    <a:lnTo>
                      <a:pt x="4635" y="3648"/>
                    </a:lnTo>
                    <a:lnTo>
                      <a:pt x="4827" y="3483"/>
                    </a:lnTo>
                    <a:lnTo>
                      <a:pt x="5019" y="3291"/>
                    </a:lnTo>
                    <a:lnTo>
                      <a:pt x="5183" y="3099"/>
                    </a:lnTo>
                    <a:lnTo>
                      <a:pt x="5348" y="2880"/>
                    </a:lnTo>
                    <a:lnTo>
                      <a:pt x="5485" y="2661"/>
                    </a:lnTo>
                    <a:lnTo>
                      <a:pt x="5622" y="2414"/>
                    </a:lnTo>
                    <a:lnTo>
                      <a:pt x="6006" y="2523"/>
                    </a:lnTo>
                    <a:lnTo>
                      <a:pt x="6390" y="2578"/>
                    </a:lnTo>
                    <a:lnTo>
                      <a:pt x="6774" y="2606"/>
                    </a:lnTo>
                    <a:lnTo>
                      <a:pt x="7158" y="2606"/>
                    </a:lnTo>
                    <a:lnTo>
                      <a:pt x="7569" y="2551"/>
                    </a:lnTo>
                    <a:lnTo>
                      <a:pt x="7953" y="2496"/>
                    </a:lnTo>
                    <a:lnTo>
                      <a:pt x="8310" y="2359"/>
                    </a:lnTo>
                    <a:lnTo>
                      <a:pt x="8694" y="2222"/>
                    </a:lnTo>
                    <a:lnTo>
                      <a:pt x="8721" y="2523"/>
                    </a:lnTo>
                    <a:lnTo>
                      <a:pt x="8776" y="2798"/>
                    </a:lnTo>
                    <a:lnTo>
                      <a:pt x="8886" y="3099"/>
                    </a:lnTo>
                    <a:lnTo>
                      <a:pt x="8995" y="3346"/>
                    </a:lnTo>
                    <a:lnTo>
                      <a:pt x="9160" y="3620"/>
                    </a:lnTo>
                    <a:lnTo>
                      <a:pt x="9352" y="3840"/>
                    </a:lnTo>
                    <a:lnTo>
                      <a:pt x="9571" y="4032"/>
                    </a:lnTo>
                    <a:lnTo>
                      <a:pt x="9818" y="4196"/>
                    </a:lnTo>
                    <a:lnTo>
                      <a:pt x="10147" y="4388"/>
                    </a:lnTo>
                    <a:lnTo>
                      <a:pt x="10312" y="4471"/>
                    </a:lnTo>
                    <a:lnTo>
                      <a:pt x="10449" y="4608"/>
                    </a:lnTo>
                    <a:lnTo>
                      <a:pt x="10586" y="4800"/>
                    </a:lnTo>
                    <a:lnTo>
                      <a:pt x="10696" y="4992"/>
                    </a:lnTo>
                    <a:lnTo>
                      <a:pt x="10778" y="5239"/>
                    </a:lnTo>
                    <a:lnTo>
                      <a:pt x="10805" y="5458"/>
                    </a:lnTo>
                    <a:lnTo>
                      <a:pt x="10833" y="5705"/>
                    </a:lnTo>
                    <a:lnTo>
                      <a:pt x="10833" y="5952"/>
                    </a:lnTo>
                    <a:lnTo>
                      <a:pt x="10805" y="6445"/>
                    </a:lnTo>
                    <a:lnTo>
                      <a:pt x="10723" y="6939"/>
                    </a:lnTo>
                    <a:lnTo>
                      <a:pt x="10641" y="7432"/>
                    </a:lnTo>
                    <a:lnTo>
                      <a:pt x="10531" y="7926"/>
                    </a:lnTo>
                    <a:lnTo>
                      <a:pt x="10449" y="8420"/>
                    </a:lnTo>
                    <a:lnTo>
                      <a:pt x="10421" y="8913"/>
                    </a:lnTo>
                    <a:lnTo>
                      <a:pt x="10421" y="9407"/>
                    </a:lnTo>
                    <a:lnTo>
                      <a:pt x="10449" y="9681"/>
                    </a:lnTo>
                    <a:lnTo>
                      <a:pt x="10504" y="9818"/>
                    </a:lnTo>
                    <a:lnTo>
                      <a:pt x="10558" y="9956"/>
                    </a:lnTo>
                    <a:lnTo>
                      <a:pt x="10613" y="10038"/>
                    </a:lnTo>
                    <a:lnTo>
                      <a:pt x="10696" y="10147"/>
                    </a:lnTo>
                    <a:lnTo>
                      <a:pt x="10805" y="10202"/>
                    </a:lnTo>
                    <a:lnTo>
                      <a:pt x="11025" y="10202"/>
                    </a:lnTo>
                    <a:lnTo>
                      <a:pt x="11107" y="10175"/>
                    </a:lnTo>
                    <a:lnTo>
                      <a:pt x="11189" y="10093"/>
                    </a:lnTo>
                    <a:lnTo>
                      <a:pt x="11272" y="10038"/>
                    </a:lnTo>
                    <a:lnTo>
                      <a:pt x="11381" y="9818"/>
                    </a:lnTo>
                    <a:lnTo>
                      <a:pt x="11463" y="9599"/>
                    </a:lnTo>
                    <a:lnTo>
                      <a:pt x="11491" y="9489"/>
                    </a:lnTo>
                    <a:lnTo>
                      <a:pt x="11601" y="9380"/>
                    </a:lnTo>
                    <a:lnTo>
                      <a:pt x="11902" y="9105"/>
                    </a:lnTo>
                    <a:lnTo>
                      <a:pt x="12204" y="8859"/>
                    </a:lnTo>
                    <a:lnTo>
                      <a:pt x="12341" y="8749"/>
                    </a:lnTo>
                    <a:lnTo>
                      <a:pt x="12423" y="8639"/>
                    </a:lnTo>
                    <a:lnTo>
                      <a:pt x="12752" y="8337"/>
                    </a:lnTo>
                    <a:lnTo>
                      <a:pt x="12890" y="7789"/>
                    </a:lnTo>
                    <a:lnTo>
                      <a:pt x="13027" y="7131"/>
                    </a:lnTo>
                    <a:lnTo>
                      <a:pt x="13136" y="6418"/>
                    </a:lnTo>
                    <a:lnTo>
                      <a:pt x="13246" y="5677"/>
                    </a:lnTo>
                    <a:lnTo>
                      <a:pt x="13274" y="4909"/>
                    </a:lnTo>
                    <a:lnTo>
                      <a:pt x="13274" y="4196"/>
                    </a:lnTo>
                    <a:lnTo>
                      <a:pt x="13246" y="3867"/>
                    </a:lnTo>
                    <a:lnTo>
                      <a:pt x="13219" y="3566"/>
                    </a:lnTo>
                    <a:lnTo>
                      <a:pt x="13164" y="3291"/>
                    </a:lnTo>
                    <a:lnTo>
                      <a:pt x="13054" y="3017"/>
                    </a:lnTo>
                    <a:lnTo>
                      <a:pt x="12972" y="2825"/>
                    </a:lnTo>
                    <a:lnTo>
                      <a:pt x="12862" y="2661"/>
                    </a:lnTo>
                    <a:lnTo>
                      <a:pt x="12725" y="2496"/>
                    </a:lnTo>
                    <a:lnTo>
                      <a:pt x="12588" y="2332"/>
                    </a:lnTo>
                    <a:lnTo>
                      <a:pt x="12231" y="2030"/>
                    </a:lnTo>
                    <a:lnTo>
                      <a:pt x="11847" y="1756"/>
                    </a:lnTo>
                    <a:lnTo>
                      <a:pt x="11436" y="1536"/>
                    </a:lnTo>
                    <a:lnTo>
                      <a:pt x="11025" y="1317"/>
                    </a:lnTo>
                    <a:lnTo>
                      <a:pt x="10229" y="933"/>
                    </a:lnTo>
                    <a:lnTo>
                      <a:pt x="9626" y="659"/>
                    </a:lnTo>
                    <a:lnTo>
                      <a:pt x="9023" y="412"/>
                    </a:lnTo>
                    <a:lnTo>
                      <a:pt x="8365" y="247"/>
                    </a:lnTo>
                    <a:lnTo>
                      <a:pt x="7706" y="110"/>
                    </a:lnTo>
                    <a:lnTo>
                      <a:pt x="7048" y="28"/>
                    </a:lnTo>
                    <a:lnTo>
                      <a:pt x="639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fill="none" extrusionOk="0">
                    <a:moveTo>
                      <a:pt x="12423" y="8639"/>
                    </a:moveTo>
                    <a:lnTo>
                      <a:pt x="12423" y="8639"/>
                    </a:lnTo>
                    <a:lnTo>
                      <a:pt x="12341" y="8749"/>
                    </a:lnTo>
                    <a:lnTo>
                      <a:pt x="12204" y="8859"/>
                    </a:lnTo>
                    <a:lnTo>
                      <a:pt x="11902" y="9105"/>
                    </a:lnTo>
                    <a:lnTo>
                      <a:pt x="11601" y="9380"/>
                    </a:lnTo>
                    <a:lnTo>
                      <a:pt x="11491" y="9489"/>
                    </a:lnTo>
                    <a:lnTo>
                      <a:pt x="11463" y="9599"/>
                    </a:lnTo>
                    <a:lnTo>
                      <a:pt x="11463" y="9599"/>
                    </a:lnTo>
                    <a:lnTo>
                      <a:pt x="11381" y="9818"/>
                    </a:lnTo>
                    <a:lnTo>
                      <a:pt x="11272" y="10038"/>
                    </a:lnTo>
                    <a:lnTo>
                      <a:pt x="11189" y="10093"/>
                    </a:lnTo>
                    <a:lnTo>
                      <a:pt x="11107" y="10175"/>
                    </a:lnTo>
                    <a:lnTo>
                      <a:pt x="11025" y="10202"/>
                    </a:lnTo>
                    <a:lnTo>
                      <a:pt x="10915" y="10202"/>
                    </a:lnTo>
                    <a:lnTo>
                      <a:pt x="10915" y="10202"/>
                    </a:lnTo>
                    <a:lnTo>
                      <a:pt x="10805" y="10202"/>
                    </a:lnTo>
                    <a:lnTo>
                      <a:pt x="10696" y="10147"/>
                    </a:lnTo>
                    <a:lnTo>
                      <a:pt x="10613" y="10038"/>
                    </a:lnTo>
                    <a:lnTo>
                      <a:pt x="10558" y="9956"/>
                    </a:lnTo>
                    <a:lnTo>
                      <a:pt x="10504" y="9818"/>
                    </a:lnTo>
                    <a:lnTo>
                      <a:pt x="10449" y="9681"/>
                    </a:lnTo>
                    <a:lnTo>
                      <a:pt x="10421" y="9407"/>
                    </a:lnTo>
                    <a:lnTo>
                      <a:pt x="10421" y="9407"/>
                    </a:lnTo>
                    <a:lnTo>
                      <a:pt x="10421" y="8913"/>
                    </a:lnTo>
                    <a:lnTo>
                      <a:pt x="10449" y="8420"/>
                    </a:lnTo>
                    <a:lnTo>
                      <a:pt x="10531" y="7926"/>
                    </a:lnTo>
                    <a:lnTo>
                      <a:pt x="10641" y="7432"/>
                    </a:lnTo>
                    <a:lnTo>
                      <a:pt x="10723" y="6939"/>
                    </a:lnTo>
                    <a:lnTo>
                      <a:pt x="10805" y="6445"/>
                    </a:lnTo>
                    <a:lnTo>
                      <a:pt x="10833" y="5952"/>
                    </a:lnTo>
                    <a:lnTo>
                      <a:pt x="10833" y="5705"/>
                    </a:lnTo>
                    <a:lnTo>
                      <a:pt x="10805" y="5458"/>
                    </a:lnTo>
                    <a:lnTo>
                      <a:pt x="10805" y="5458"/>
                    </a:lnTo>
                    <a:lnTo>
                      <a:pt x="10778" y="5239"/>
                    </a:lnTo>
                    <a:lnTo>
                      <a:pt x="10696" y="4992"/>
                    </a:lnTo>
                    <a:lnTo>
                      <a:pt x="10586" y="4800"/>
                    </a:lnTo>
                    <a:lnTo>
                      <a:pt x="10449" y="4608"/>
                    </a:lnTo>
                    <a:lnTo>
                      <a:pt x="10449" y="4608"/>
                    </a:lnTo>
                    <a:lnTo>
                      <a:pt x="10312" y="4471"/>
                    </a:lnTo>
                    <a:lnTo>
                      <a:pt x="10147" y="4388"/>
                    </a:lnTo>
                    <a:lnTo>
                      <a:pt x="9818" y="4196"/>
                    </a:lnTo>
                    <a:lnTo>
                      <a:pt x="9818" y="4196"/>
                    </a:lnTo>
                    <a:lnTo>
                      <a:pt x="9571" y="4032"/>
                    </a:lnTo>
                    <a:lnTo>
                      <a:pt x="9352" y="3840"/>
                    </a:lnTo>
                    <a:lnTo>
                      <a:pt x="9160" y="3620"/>
                    </a:lnTo>
                    <a:lnTo>
                      <a:pt x="8995" y="3346"/>
                    </a:lnTo>
                    <a:lnTo>
                      <a:pt x="8886" y="3099"/>
                    </a:lnTo>
                    <a:lnTo>
                      <a:pt x="8776" y="2798"/>
                    </a:lnTo>
                    <a:lnTo>
                      <a:pt x="8721" y="2523"/>
                    </a:lnTo>
                    <a:lnTo>
                      <a:pt x="8694" y="2222"/>
                    </a:lnTo>
                    <a:lnTo>
                      <a:pt x="8694" y="2222"/>
                    </a:lnTo>
                    <a:lnTo>
                      <a:pt x="8310" y="2359"/>
                    </a:lnTo>
                    <a:lnTo>
                      <a:pt x="7953" y="2496"/>
                    </a:lnTo>
                    <a:lnTo>
                      <a:pt x="7569" y="2551"/>
                    </a:lnTo>
                    <a:lnTo>
                      <a:pt x="7158" y="2606"/>
                    </a:lnTo>
                    <a:lnTo>
                      <a:pt x="6774" y="2606"/>
                    </a:lnTo>
                    <a:lnTo>
                      <a:pt x="6390" y="2578"/>
                    </a:lnTo>
                    <a:lnTo>
                      <a:pt x="6006" y="2523"/>
                    </a:lnTo>
                    <a:lnTo>
                      <a:pt x="5622" y="2414"/>
                    </a:lnTo>
                    <a:lnTo>
                      <a:pt x="5622" y="2414"/>
                    </a:lnTo>
                    <a:lnTo>
                      <a:pt x="5485" y="2661"/>
                    </a:lnTo>
                    <a:lnTo>
                      <a:pt x="5348" y="2880"/>
                    </a:lnTo>
                    <a:lnTo>
                      <a:pt x="5183" y="3099"/>
                    </a:lnTo>
                    <a:lnTo>
                      <a:pt x="5019" y="3291"/>
                    </a:lnTo>
                    <a:lnTo>
                      <a:pt x="4827" y="3483"/>
                    </a:lnTo>
                    <a:lnTo>
                      <a:pt x="4635" y="3648"/>
                    </a:lnTo>
                    <a:lnTo>
                      <a:pt x="4415" y="3812"/>
                    </a:lnTo>
                    <a:lnTo>
                      <a:pt x="4196" y="3950"/>
                    </a:lnTo>
                    <a:lnTo>
                      <a:pt x="3702" y="4196"/>
                    </a:lnTo>
                    <a:lnTo>
                      <a:pt x="3209" y="4388"/>
                    </a:lnTo>
                    <a:lnTo>
                      <a:pt x="2688" y="4525"/>
                    </a:lnTo>
                    <a:lnTo>
                      <a:pt x="2167" y="4608"/>
                    </a:lnTo>
                    <a:lnTo>
                      <a:pt x="2167" y="4608"/>
                    </a:lnTo>
                    <a:lnTo>
                      <a:pt x="1783" y="4690"/>
                    </a:lnTo>
                    <a:lnTo>
                      <a:pt x="1454" y="4745"/>
                    </a:lnTo>
                    <a:lnTo>
                      <a:pt x="1124" y="4800"/>
                    </a:lnTo>
                    <a:lnTo>
                      <a:pt x="960" y="4772"/>
                    </a:lnTo>
                    <a:lnTo>
                      <a:pt x="741" y="4745"/>
                    </a:lnTo>
                    <a:lnTo>
                      <a:pt x="741" y="4745"/>
                    </a:lnTo>
                    <a:lnTo>
                      <a:pt x="521" y="4690"/>
                    </a:lnTo>
                    <a:lnTo>
                      <a:pt x="357" y="4608"/>
                    </a:lnTo>
                    <a:lnTo>
                      <a:pt x="192" y="4498"/>
                    </a:lnTo>
                    <a:lnTo>
                      <a:pt x="110" y="4361"/>
                    </a:lnTo>
                    <a:lnTo>
                      <a:pt x="28" y="4224"/>
                    </a:lnTo>
                    <a:lnTo>
                      <a:pt x="0" y="4059"/>
                    </a:lnTo>
                    <a:lnTo>
                      <a:pt x="0" y="3922"/>
                    </a:lnTo>
                    <a:lnTo>
                      <a:pt x="0" y="3758"/>
                    </a:lnTo>
                    <a:lnTo>
                      <a:pt x="55" y="3593"/>
                    </a:lnTo>
                    <a:lnTo>
                      <a:pt x="110" y="3456"/>
                    </a:lnTo>
                    <a:lnTo>
                      <a:pt x="192" y="3319"/>
                    </a:lnTo>
                    <a:lnTo>
                      <a:pt x="274" y="3182"/>
                    </a:lnTo>
                    <a:lnTo>
                      <a:pt x="384" y="3099"/>
                    </a:lnTo>
                    <a:lnTo>
                      <a:pt x="494" y="3017"/>
                    </a:lnTo>
                    <a:lnTo>
                      <a:pt x="603" y="2935"/>
                    </a:lnTo>
                    <a:lnTo>
                      <a:pt x="713" y="2907"/>
                    </a:lnTo>
                    <a:lnTo>
                      <a:pt x="713" y="2907"/>
                    </a:lnTo>
                    <a:lnTo>
                      <a:pt x="1042" y="2853"/>
                    </a:lnTo>
                    <a:lnTo>
                      <a:pt x="1344" y="2770"/>
                    </a:lnTo>
                    <a:lnTo>
                      <a:pt x="1618" y="2633"/>
                    </a:lnTo>
                    <a:lnTo>
                      <a:pt x="1892" y="2441"/>
                    </a:lnTo>
                    <a:lnTo>
                      <a:pt x="2139" y="2249"/>
                    </a:lnTo>
                    <a:lnTo>
                      <a:pt x="2413" y="2030"/>
                    </a:lnTo>
                    <a:lnTo>
                      <a:pt x="2907" y="1536"/>
                    </a:lnTo>
                    <a:lnTo>
                      <a:pt x="3401" y="1043"/>
                    </a:lnTo>
                    <a:lnTo>
                      <a:pt x="3648" y="823"/>
                    </a:lnTo>
                    <a:lnTo>
                      <a:pt x="3922" y="604"/>
                    </a:lnTo>
                    <a:lnTo>
                      <a:pt x="4169" y="412"/>
                    </a:lnTo>
                    <a:lnTo>
                      <a:pt x="4470" y="275"/>
                    </a:lnTo>
                    <a:lnTo>
                      <a:pt x="4745" y="165"/>
                    </a:lnTo>
                    <a:lnTo>
                      <a:pt x="5074" y="83"/>
                    </a:lnTo>
                    <a:lnTo>
                      <a:pt x="5074" y="83"/>
                    </a:lnTo>
                    <a:lnTo>
                      <a:pt x="5704" y="28"/>
                    </a:lnTo>
                    <a:lnTo>
                      <a:pt x="6390" y="0"/>
                    </a:lnTo>
                    <a:lnTo>
                      <a:pt x="7048" y="28"/>
                    </a:lnTo>
                    <a:lnTo>
                      <a:pt x="7706" y="110"/>
                    </a:lnTo>
                    <a:lnTo>
                      <a:pt x="8365" y="247"/>
                    </a:lnTo>
                    <a:lnTo>
                      <a:pt x="9023" y="412"/>
                    </a:lnTo>
                    <a:lnTo>
                      <a:pt x="9626" y="659"/>
                    </a:lnTo>
                    <a:lnTo>
                      <a:pt x="10229" y="933"/>
                    </a:lnTo>
                    <a:lnTo>
                      <a:pt x="10229" y="933"/>
                    </a:lnTo>
                    <a:lnTo>
                      <a:pt x="11025" y="1317"/>
                    </a:lnTo>
                    <a:lnTo>
                      <a:pt x="11436" y="1536"/>
                    </a:lnTo>
                    <a:lnTo>
                      <a:pt x="11847" y="1756"/>
                    </a:lnTo>
                    <a:lnTo>
                      <a:pt x="12231" y="2030"/>
                    </a:lnTo>
                    <a:lnTo>
                      <a:pt x="12588" y="2332"/>
                    </a:lnTo>
                    <a:lnTo>
                      <a:pt x="12725" y="2496"/>
                    </a:lnTo>
                    <a:lnTo>
                      <a:pt x="12862" y="2661"/>
                    </a:lnTo>
                    <a:lnTo>
                      <a:pt x="12972" y="2825"/>
                    </a:lnTo>
                    <a:lnTo>
                      <a:pt x="13054" y="3017"/>
                    </a:lnTo>
                    <a:lnTo>
                      <a:pt x="13054" y="3017"/>
                    </a:lnTo>
                    <a:lnTo>
                      <a:pt x="13164" y="3291"/>
                    </a:lnTo>
                    <a:lnTo>
                      <a:pt x="13219" y="3566"/>
                    </a:lnTo>
                    <a:lnTo>
                      <a:pt x="13246" y="3867"/>
                    </a:lnTo>
                    <a:lnTo>
                      <a:pt x="13274" y="4196"/>
                    </a:lnTo>
                    <a:lnTo>
                      <a:pt x="13274" y="4909"/>
                    </a:lnTo>
                    <a:lnTo>
                      <a:pt x="13246" y="5677"/>
                    </a:lnTo>
                    <a:lnTo>
                      <a:pt x="13136" y="6418"/>
                    </a:lnTo>
                    <a:lnTo>
                      <a:pt x="13027" y="7131"/>
                    </a:lnTo>
                    <a:lnTo>
                      <a:pt x="12890" y="7789"/>
                    </a:lnTo>
                    <a:lnTo>
                      <a:pt x="12752" y="833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9955575" y="2321075"/>
                <a:ext cx="50075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592" extrusionOk="0">
                    <a:moveTo>
                      <a:pt x="1564" y="0"/>
                    </a:moveTo>
                    <a:lnTo>
                      <a:pt x="1482" y="28"/>
                    </a:lnTo>
                    <a:lnTo>
                      <a:pt x="1290" y="110"/>
                    </a:lnTo>
                    <a:lnTo>
                      <a:pt x="110" y="768"/>
                    </a:lnTo>
                    <a:lnTo>
                      <a:pt x="1" y="1043"/>
                    </a:lnTo>
                    <a:lnTo>
                      <a:pt x="165" y="1235"/>
                    </a:lnTo>
                    <a:lnTo>
                      <a:pt x="357" y="1399"/>
                    </a:lnTo>
                    <a:lnTo>
                      <a:pt x="604" y="1509"/>
                    </a:lnTo>
                    <a:lnTo>
                      <a:pt x="851" y="1564"/>
                    </a:lnTo>
                    <a:lnTo>
                      <a:pt x="988" y="1591"/>
                    </a:lnTo>
                    <a:lnTo>
                      <a:pt x="1125" y="1564"/>
                    </a:lnTo>
                    <a:lnTo>
                      <a:pt x="1372" y="1509"/>
                    </a:lnTo>
                    <a:lnTo>
                      <a:pt x="1509" y="1454"/>
                    </a:lnTo>
                    <a:lnTo>
                      <a:pt x="1619" y="1399"/>
                    </a:lnTo>
                    <a:lnTo>
                      <a:pt x="1728" y="1317"/>
                    </a:lnTo>
                    <a:lnTo>
                      <a:pt x="1811" y="1207"/>
                    </a:lnTo>
                    <a:lnTo>
                      <a:pt x="1866" y="1097"/>
                    </a:lnTo>
                    <a:lnTo>
                      <a:pt x="1948" y="988"/>
                    </a:lnTo>
                    <a:lnTo>
                      <a:pt x="1975" y="851"/>
                    </a:lnTo>
                    <a:lnTo>
                      <a:pt x="2003" y="714"/>
                    </a:lnTo>
                    <a:lnTo>
                      <a:pt x="2003" y="576"/>
                    </a:lnTo>
                    <a:lnTo>
                      <a:pt x="1975" y="467"/>
                    </a:lnTo>
                    <a:lnTo>
                      <a:pt x="1948" y="330"/>
                    </a:lnTo>
                    <a:lnTo>
                      <a:pt x="1893" y="220"/>
                    </a:lnTo>
                    <a:lnTo>
                      <a:pt x="1783" y="83"/>
                    </a:lnTo>
                    <a:lnTo>
                      <a:pt x="1728" y="55"/>
                    </a:lnTo>
                    <a:lnTo>
                      <a:pt x="1646" y="28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rgbClr val="0A0A0A">
                  <a:alpha val="2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9233625" y="3156150"/>
                <a:ext cx="1029825" cy="1001700"/>
              </a:xfrm>
              <a:custGeom>
                <a:avLst/>
                <a:gdLst/>
                <a:ahLst/>
                <a:cxnLst/>
                <a:rect l="l" t="t" r="r" b="b"/>
                <a:pathLst>
                  <a:path w="41193" h="40068" extrusionOk="0">
                    <a:moveTo>
                      <a:pt x="40863" y="0"/>
                    </a:moveTo>
                    <a:lnTo>
                      <a:pt x="24299" y="549"/>
                    </a:lnTo>
                    <a:lnTo>
                      <a:pt x="24107" y="2167"/>
                    </a:lnTo>
                    <a:lnTo>
                      <a:pt x="6857" y="2167"/>
                    </a:lnTo>
                    <a:lnTo>
                      <a:pt x="6363" y="2222"/>
                    </a:lnTo>
                    <a:lnTo>
                      <a:pt x="5815" y="2304"/>
                    </a:lnTo>
                    <a:lnTo>
                      <a:pt x="5211" y="2469"/>
                    </a:lnTo>
                    <a:lnTo>
                      <a:pt x="4553" y="2715"/>
                    </a:lnTo>
                    <a:lnTo>
                      <a:pt x="4224" y="2853"/>
                    </a:lnTo>
                    <a:lnTo>
                      <a:pt x="3895" y="3017"/>
                    </a:lnTo>
                    <a:lnTo>
                      <a:pt x="3539" y="3209"/>
                    </a:lnTo>
                    <a:lnTo>
                      <a:pt x="3209" y="3401"/>
                    </a:lnTo>
                    <a:lnTo>
                      <a:pt x="2880" y="3648"/>
                    </a:lnTo>
                    <a:lnTo>
                      <a:pt x="2551" y="3895"/>
                    </a:lnTo>
                    <a:lnTo>
                      <a:pt x="2250" y="4169"/>
                    </a:lnTo>
                    <a:lnTo>
                      <a:pt x="1948" y="4443"/>
                    </a:lnTo>
                    <a:lnTo>
                      <a:pt x="1646" y="4772"/>
                    </a:lnTo>
                    <a:lnTo>
                      <a:pt x="1372" y="5101"/>
                    </a:lnTo>
                    <a:lnTo>
                      <a:pt x="1125" y="5458"/>
                    </a:lnTo>
                    <a:lnTo>
                      <a:pt x="906" y="5842"/>
                    </a:lnTo>
                    <a:lnTo>
                      <a:pt x="686" y="6253"/>
                    </a:lnTo>
                    <a:lnTo>
                      <a:pt x="494" y="6692"/>
                    </a:lnTo>
                    <a:lnTo>
                      <a:pt x="330" y="7158"/>
                    </a:lnTo>
                    <a:lnTo>
                      <a:pt x="193" y="7652"/>
                    </a:lnTo>
                    <a:lnTo>
                      <a:pt x="83" y="8173"/>
                    </a:lnTo>
                    <a:lnTo>
                      <a:pt x="28" y="8721"/>
                    </a:lnTo>
                    <a:lnTo>
                      <a:pt x="1" y="9297"/>
                    </a:lnTo>
                    <a:lnTo>
                      <a:pt x="1" y="9901"/>
                    </a:lnTo>
                    <a:lnTo>
                      <a:pt x="56" y="10504"/>
                    </a:lnTo>
                    <a:lnTo>
                      <a:pt x="138" y="11190"/>
                    </a:lnTo>
                    <a:lnTo>
                      <a:pt x="275" y="11875"/>
                    </a:lnTo>
                    <a:lnTo>
                      <a:pt x="440" y="12588"/>
                    </a:lnTo>
                    <a:lnTo>
                      <a:pt x="1345" y="15961"/>
                    </a:lnTo>
                    <a:lnTo>
                      <a:pt x="2414" y="20130"/>
                    </a:lnTo>
                    <a:lnTo>
                      <a:pt x="3566" y="24655"/>
                    </a:lnTo>
                    <a:lnTo>
                      <a:pt x="4690" y="29207"/>
                    </a:lnTo>
                    <a:lnTo>
                      <a:pt x="6583" y="36859"/>
                    </a:lnTo>
                    <a:lnTo>
                      <a:pt x="7351" y="40068"/>
                    </a:lnTo>
                    <a:lnTo>
                      <a:pt x="13823" y="39409"/>
                    </a:lnTo>
                    <a:lnTo>
                      <a:pt x="18320" y="38916"/>
                    </a:lnTo>
                    <a:lnTo>
                      <a:pt x="19829" y="38751"/>
                    </a:lnTo>
                    <a:lnTo>
                      <a:pt x="20487" y="38669"/>
                    </a:lnTo>
                    <a:lnTo>
                      <a:pt x="20487" y="38587"/>
                    </a:lnTo>
                    <a:lnTo>
                      <a:pt x="20459" y="38395"/>
                    </a:lnTo>
                    <a:lnTo>
                      <a:pt x="20295" y="37627"/>
                    </a:lnTo>
                    <a:lnTo>
                      <a:pt x="19664" y="35021"/>
                    </a:lnTo>
                    <a:lnTo>
                      <a:pt x="18704" y="31319"/>
                    </a:lnTo>
                    <a:lnTo>
                      <a:pt x="17607" y="27096"/>
                    </a:lnTo>
                    <a:lnTo>
                      <a:pt x="15468" y="19198"/>
                    </a:lnTo>
                    <a:lnTo>
                      <a:pt x="14508" y="15605"/>
                    </a:lnTo>
                    <a:lnTo>
                      <a:pt x="31484" y="15879"/>
                    </a:lnTo>
                    <a:lnTo>
                      <a:pt x="32197" y="15852"/>
                    </a:lnTo>
                    <a:lnTo>
                      <a:pt x="32883" y="15797"/>
                    </a:lnTo>
                    <a:lnTo>
                      <a:pt x="33596" y="15687"/>
                    </a:lnTo>
                    <a:lnTo>
                      <a:pt x="34281" y="15550"/>
                    </a:lnTo>
                    <a:lnTo>
                      <a:pt x="34967" y="15358"/>
                    </a:lnTo>
                    <a:lnTo>
                      <a:pt x="35653" y="15111"/>
                    </a:lnTo>
                    <a:lnTo>
                      <a:pt x="36283" y="14837"/>
                    </a:lnTo>
                    <a:lnTo>
                      <a:pt x="36914" y="14508"/>
                    </a:lnTo>
                    <a:lnTo>
                      <a:pt x="37572" y="14097"/>
                    </a:lnTo>
                    <a:lnTo>
                      <a:pt x="37901" y="13877"/>
                    </a:lnTo>
                    <a:lnTo>
                      <a:pt x="38203" y="13630"/>
                    </a:lnTo>
                    <a:lnTo>
                      <a:pt x="38505" y="13356"/>
                    </a:lnTo>
                    <a:lnTo>
                      <a:pt x="38806" y="13082"/>
                    </a:lnTo>
                    <a:lnTo>
                      <a:pt x="39081" y="12780"/>
                    </a:lnTo>
                    <a:lnTo>
                      <a:pt x="39355" y="12451"/>
                    </a:lnTo>
                    <a:lnTo>
                      <a:pt x="39602" y="12122"/>
                    </a:lnTo>
                    <a:lnTo>
                      <a:pt x="39849" y="11766"/>
                    </a:lnTo>
                    <a:lnTo>
                      <a:pt x="40068" y="11382"/>
                    </a:lnTo>
                    <a:lnTo>
                      <a:pt x="40260" y="10970"/>
                    </a:lnTo>
                    <a:lnTo>
                      <a:pt x="40424" y="10531"/>
                    </a:lnTo>
                    <a:lnTo>
                      <a:pt x="40589" y="10093"/>
                    </a:lnTo>
                    <a:lnTo>
                      <a:pt x="40699" y="9626"/>
                    </a:lnTo>
                    <a:lnTo>
                      <a:pt x="40781" y="9105"/>
                    </a:lnTo>
                    <a:lnTo>
                      <a:pt x="40918" y="8063"/>
                    </a:lnTo>
                    <a:lnTo>
                      <a:pt x="41028" y="7049"/>
                    </a:lnTo>
                    <a:lnTo>
                      <a:pt x="41110" y="6116"/>
                    </a:lnTo>
                    <a:lnTo>
                      <a:pt x="41165" y="5238"/>
                    </a:lnTo>
                    <a:lnTo>
                      <a:pt x="41192" y="4443"/>
                    </a:lnTo>
                    <a:lnTo>
                      <a:pt x="41192" y="3675"/>
                    </a:lnTo>
                    <a:lnTo>
                      <a:pt x="41165" y="2990"/>
                    </a:lnTo>
                    <a:lnTo>
                      <a:pt x="41137" y="2386"/>
                    </a:lnTo>
                    <a:lnTo>
                      <a:pt x="41055" y="1344"/>
                    </a:lnTo>
                    <a:lnTo>
                      <a:pt x="40973" y="604"/>
                    </a:lnTo>
                    <a:lnTo>
                      <a:pt x="40891" y="165"/>
                    </a:lnTo>
                    <a:lnTo>
                      <a:pt x="408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9826000" y="3213050"/>
                <a:ext cx="242050" cy="118650"/>
              </a:xfrm>
              <a:custGeom>
                <a:avLst/>
                <a:gdLst/>
                <a:ahLst/>
                <a:cxnLst/>
                <a:rect l="l" t="t" r="r" b="b"/>
                <a:pathLst>
                  <a:path w="9682" h="4746" extrusionOk="0">
                    <a:moveTo>
                      <a:pt x="631" y="1"/>
                    </a:moveTo>
                    <a:lnTo>
                      <a:pt x="28" y="28"/>
                    </a:lnTo>
                    <a:lnTo>
                      <a:pt x="1" y="56"/>
                    </a:lnTo>
                    <a:lnTo>
                      <a:pt x="1" y="8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576" y="83"/>
                    </a:lnTo>
                    <a:lnTo>
                      <a:pt x="1098" y="83"/>
                    </a:lnTo>
                    <a:lnTo>
                      <a:pt x="1646" y="110"/>
                    </a:lnTo>
                    <a:lnTo>
                      <a:pt x="2194" y="165"/>
                    </a:lnTo>
                    <a:lnTo>
                      <a:pt x="2716" y="247"/>
                    </a:lnTo>
                    <a:lnTo>
                      <a:pt x="3237" y="357"/>
                    </a:lnTo>
                    <a:lnTo>
                      <a:pt x="3758" y="494"/>
                    </a:lnTo>
                    <a:lnTo>
                      <a:pt x="4279" y="659"/>
                    </a:lnTo>
                    <a:lnTo>
                      <a:pt x="4800" y="851"/>
                    </a:lnTo>
                    <a:lnTo>
                      <a:pt x="5293" y="1070"/>
                    </a:lnTo>
                    <a:lnTo>
                      <a:pt x="5787" y="1290"/>
                    </a:lnTo>
                    <a:lnTo>
                      <a:pt x="6253" y="1564"/>
                    </a:lnTo>
                    <a:lnTo>
                      <a:pt x="6720" y="1866"/>
                    </a:lnTo>
                    <a:lnTo>
                      <a:pt x="7158" y="2167"/>
                    </a:lnTo>
                    <a:lnTo>
                      <a:pt x="7597" y="2496"/>
                    </a:lnTo>
                    <a:lnTo>
                      <a:pt x="8008" y="2853"/>
                    </a:lnTo>
                    <a:lnTo>
                      <a:pt x="8447" y="3292"/>
                    </a:lnTo>
                    <a:lnTo>
                      <a:pt x="8859" y="3758"/>
                    </a:lnTo>
                    <a:lnTo>
                      <a:pt x="9243" y="4224"/>
                    </a:lnTo>
                    <a:lnTo>
                      <a:pt x="9599" y="4718"/>
                    </a:lnTo>
                    <a:lnTo>
                      <a:pt x="9627" y="4745"/>
                    </a:lnTo>
                    <a:lnTo>
                      <a:pt x="9654" y="4745"/>
                    </a:lnTo>
                    <a:lnTo>
                      <a:pt x="9681" y="4718"/>
                    </a:lnTo>
                    <a:lnTo>
                      <a:pt x="9681" y="4690"/>
                    </a:lnTo>
                    <a:lnTo>
                      <a:pt x="9352" y="4251"/>
                    </a:lnTo>
                    <a:lnTo>
                      <a:pt x="9023" y="3813"/>
                    </a:lnTo>
                    <a:lnTo>
                      <a:pt x="8667" y="3401"/>
                    </a:lnTo>
                    <a:lnTo>
                      <a:pt x="8283" y="3017"/>
                    </a:lnTo>
                    <a:lnTo>
                      <a:pt x="7899" y="2633"/>
                    </a:lnTo>
                    <a:lnTo>
                      <a:pt x="7460" y="2304"/>
                    </a:lnTo>
                    <a:lnTo>
                      <a:pt x="7021" y="1975"/>
                    </a:lnTo>
                    <a:lnTo>
                      <a:pt x="6582" y="1674"/>
                    </a:lnTo>
                    <a:lnTo>
                      <a:pt x="6116" y="1372"/>
                    </a:lnTo>
                    <a:lnTo>
                      <a:pt x="5623" y="1125"/>
                    </a:lnTo>
                    <a:lnTo>
                      <a:pt x="5129" y="878"/>
                    </a:lnTo>
                    <a:lnTo>
                      <a:pt x="4608" y="686"/>
                    </a:lnTo>
                    <a:lnTo>
                      <a:pt x="4087" y="494"/>
                    </a:lnTo>
                    <a:lnTo>
                      <a:pt x="3566" y="357"/>
                    </a:lnTo>
                    <a:lnTo>
                      <a:pt x="3017" y="220"/>
                    </a:lnTo>
                    <a:lnTo>
                      <a:pt x="2496" y="110"/>
                    </a:lnTo>
                    <a:lnTo>
                      <a:pt x="1865" y="28"/>
                    </a:ln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9505125" y="3417375"/>
                <a:ext cx="91225" cy="127550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5102" extrusionOk="0">
                    <a:moveTo>
                      <a:pt x="28" y="0"/>
                    </a:moveTo>
                    <a:lnTo>
                      <a:pt x="1" y="28"/>
                    </a:lnTo>
                    <a:lnTo>
                      <a:pt x="1" y="55"/>
                    </a:lnTo>
                    <a:lnTo>
                      <a:pt x="1" y="82"/>
                    </a:lnTo>
                    <a:lnTo>
                      <a:pt x="495" y="466"/>
                    </a:lnTo>
                    <a:lnTo>
                      <a:pt x="933" y="850"/>
                    </a:lnTo>
                    <a:lnTo>
                      <a:pt x="1372" y="1289"/>
                    </a:lnTo>
                    <a:lnTo>
                      <a:pt x="1756" y="1755"/>
                    </a:lnTo>
                    <a:lnTo>
                      <a:pt x="2140" y="2222"/>
                    </a:lnTo>
                    <a:lnTo>
                      <a:pt x="2469" y="2743"/>
                    </a:lnTo>
                    <a:lnTo>
                      <a:pt x="2798" y="3264"/>
                    </a:lnTo>
                    <a:lnTo>
                      <a:pt x="3072" y="3785"/>
                    </a:lnTo>
                    <a:lnTo>
                      <a:pt x="3347" y="4443"/>
                    </a:lnTo>
                    <a:lnTo>
                      <a:pt x="3566" y="5074"/>
                    </a:lnTo>
                    <a:lnTo>
                      <a:pt x="3594" y="5101"/>
                    </a:lnTo>
                    <a:lnTo>
                      <a:pt x="3648" y="5101"/>
                    </a:lnTo>
                    <a:lnTo>
                      <a:pt x="3648" y="5074"/>
                    </a:lnTo>
                    <a:lnTo>
                      <a:pt x="3456" y="4470"/>
                    </a:lnTo>
                    <a:lnTo>
                      <a:pt x="3210" y="3922"/>
                    </a:lnTo>
                    <a:lnTo>
                      <a:pt x="2935" y="3346"/>
                    </a:lnTo>
                    <a:lnTo>
                      <a:pt x="2634" y="2825"/>
                    </a:lnTo>
                    <a:lnTo>
                      <a:pt x="2305" y="2304"/>
                    </a:lnTo>
                    <a:lnTo>
                      <a:pt x="1921" y="1810"/>
                    </a:lnTo>
                    <a:lnTo>
                      <a:pt x="1537" y="1344"/>
                    </a:lnTo>
                    <a:lnTo>
                      <a:pt x="1098" y="905"/>
                    </a:lnTo>
                    <a:lnTo>
                      <a:pt x="577" y="439"/>
                    </a:lnTo>
                    <a:lnTo>
                      <a:pt x="56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9610725" y="2524025"/>
                <a:ext cx="322250" cy="42097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16839" extrusionOk="0">
                    <a:moveTo>
                      <a:pt x="5046" y="0"/>
                    </a:moveTo>
                    <a:lnTo>
                      <a:pt x="0" y="4086"/>
                    </a:lnTo>
                    <a:lnTo>
                      <a:pt x="7405" y="16839"/>
                    </a:lnTo>
                    <a:lnTo>
                      <a:pt x="12890" y="11326"/>
                    </a:lnTo>
                    <a:lnTo>
                      <a:pt x="50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9950775" y="2442425"/>
                <a:ext cx="191325" cy="65150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2606" extrusionOk="0">
                    <a:moveTo>
                      <a:pt x="7652" y="1"/>
                    </a:moveTo>
                    <a:lnTo>
                      <a:pt x="1" y="631"/>
                    </a:lnTo>
                    <a:lnTo>
                      <a:pt x="220" y="2606"/>
                    </a:lnTo>
                    <a:lnTo>
                      <a:pt x="7652" y="1783"/>
                    </a:lnTo>
                    <a:lnTo>
                      <a:pt x="76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9831475" y="2480825"/>
                <a:ext cx="443625" cy="654775"/>
              </a:xfrm>
              <a:custGeom>
                <a:avLst/>
                <a:gdLst/>
                <a:ahLst/>
                <a:cxnLst/>
                <a:rect l="l" t="t" r="r" b="b"/>
                <a:pathLst>
                  <a:path w="17745" h="26191" extrusionOk="0">
                    <a:moveTo>
                      <a:pt x="12095" y="0"/>
                    </a:moveTo>
                    <a:lnTo>
                      <a:pt x="5102" y="741"/>
                    </a:lnTo>
                    <a:lnTo>
                      <a:pt x="2661" y="7871"/>
                    </a:lnTo>
                    <a:lnTo>
                      <a:pt x="988" y="12862"/>
                    </a:lnTo>
                    <a:lnTo>
                      <a:pt x="440" y="14563"/>
                    </a:lnTo>
                    <a:lnTo>
                      <a:pt x="303" y="15056"/>
                    </a:lnTo>
                    <a:lnTo>
                      <a:pt x="248" y="15276"/>
                    </a:lnTo>
                    <a:lnTo>
                      <a:pt x="1" y="26191"/>
                    </a:lnTo>
                    <a:lnTo>
                      <a:pt x="17745" y="26191"/>
                    </a:lnTo>
                    <a:lnTo>
                      <a:pt x="16840" y="9352"/>
                    </a:lnTo>
                    <a:lnTo>
                      <a:pt x="16812" y="9078"/>
                    </a:lnTo>
                    <a:lnTo>
                      <a:pt x="16702" y="8337"/>
                    </a:lnTo>
                    <a:lnTo>
                      <a:pt x="16620" y="7844"/>
                    </a:lnTo>
                    <a:lnTo>
                      <a:pt x="16483" y="7240"/>
                    </a:lnTo>
                    <a:lnTo>
                      <a:pt x="16318" y="6582"/>
                    </a:lnTo>
                    <a:lnTo>
                      <a:pt x="16099" y="5897"/>
                    </a:lnTo>
                    <a:lnTo>
                      <a:pt x="15825" y="5156"/>
                    </a:lnTo>
                    <a:lnTo>
                      <a:pt x="15496" y="4388"/>
                    </a:lnTo>
                    <a:lnTo>
                      <a:pt x="15112" y="3620"/>
                    </a:lnTo>
                    <a:lnTo>
                      <a:pt x="14673" y="2825"/>
                    </a:lnTo>
                    <a:lnTo>
                      <a:pt x="14399" y="2441"/>
                    </a:lnTo>
                    <a:lnTo>
                      <a:pt x="14152" y="2057"/>
                    </a:lnTo>
                    <a:lnTo>
                      <a:pt x="13850" y="1701"/>
                    </a:lnTo>
                    <a:lnTo>
                      <a:pt x="13549" y="1344"/>
                    </a:lnTo>
                    <a:lnTo>
                      <a:pt x="13220" y="988"/>
                    </a:lnTo>
                    <a:lnTo>
                      <a:pt x="12863" y="631"/>
                    </a:lnTo>
                    <a:lnTo>
                      <a:pt x="12506" y="302"/>
                    </a:lnTo>
                    <a:lnTo>
                      <a:pt x="120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9398175" y="2493850"/>
                <a:ext cx="713750" cy="545075"/>
              </a:xfrm>
              <a:custGeom>
                <a:avLst/>
                <a:gdLst/>
                <a:ahLst/>
                <a:cxnLst/>
                <a:rect l="l" t="t" r="r" b="b"/>
                <a:pathLst>
                  <a:path w="28550" h="21803" extrusionOk="0">
                    <a:moveTo>
                      <a:pt x="24710" y="0"/>
                    </a:moveTo>
                    <a:lnTo>
                      <a:pt x="24436" y="28"/>
                    </a:lnTo>
                    <a:lnTo>
                      <a:pt x="24162" y="55"/>
                    </a:lnTo>
                    <a:lnTo>
                      <a:pt x="23887" y="110"/>
                    </a:lnTo>
                    <a:lnTo>
                      <a:pt x="23641" y="165"/>
                    </a:lnTo>
                    <a:lnTo>
                      <a:pt x="23421" y="247"/>
                    </a:lnTo>
                    <a:lnTo>
                      <a:pt x="22982" y="467"/>
                    </a:lnTo>
                    <a:lnTo>
                      <a:pt x="22598" y="713"/>
                    </a:lnTo>
                    <a:lnTo>
                      <a:pt x="22242" y="960"/>
                    </a:lnTo>
                    <a:lnTo>
                      <a:pt x="21968" y="1235"/>
                    </a:lnTo>
                    <a:lnTo>
                      <a:pt x="21721" y="1481"/>
                    </a:lnTo>
                    <a:lnTo>
                      <a:pt x="21529" y="1728"/>
                    </a:lnTo>
                    <a:lnTo>
                      <a:pt x="21255" y="2112"/>
                    </a:lnTo>
                    <a:lnTo>
                      <a:pt x="21172" y="2277"/>
                    </a:lnTo>
                    <a:lnTo>
                      <a:pt x="15166" y="11464"/>
                    </a:lnTo>
                    <a:lnTo>
                      <a:pt x="9901" y="8667"/>
                    </a:lnTo>
                    <a:lnTo>
                      <a:pt x="6226" y="6692"/>
                    </a:lnTo>
                    <a:lnTo>
                      <a:pt x="4443" y="5705"/>
                    </a:lnTo>
                    <a:lnTo>
                      <a:pt x="1" y="11985"/>
                    </a:lnTo>
                    <a:lnTo>
                      <a:pt x="2469" y="13603"/>
                    </a:lnTo>
                    <a:lnTo>
                      <a:pt x="5019" y="15248"/>
                    </a:lnTo>
                    <a:lnTo>
                      <a:pt x="8009" y="17113"/>
                    </a:lnTo>
                    <a:lnTo>
                      <a:pt x="9572" y="18046"/>
                    </a:lnTo>
                    <a:lnTo>
                      <a:pt x="11108" y="18951"/>
                    </a:lnTo>
                    <a:lnTo>
                      <a:pt x="12589" y="19773"/>
                    </a:lnTo>
                    <a:lnTo>
                      <a:pt x="13960" y="20514"/>
                    </a:lnTo>
                    <a:lnTo>
                      <a:pt x="15194" y="21090"/>
                    </a:lnTo>
                    <a:lnTo>
                      <a:pt x="15742" y="21337"/>
                    </a:lnTo>
                    <a:lnTo>
                      <a:pt x="16236" y="21529"/>
                    </a:lnTo>
                    <a:lnTo>
                      <a:pt x="16675" y="21666"/>
                    </a:lnTo>
                    <a:lnTo>
                      <a:pt x="17031" y="21775"/>
                    </a:lnTo>
                    <a:lnTo>
                      <a:pt x="17333" y="21803"/>
                    </a:lnTo>
                    <a:lnTo>
                      <a:pt x="17470" y="21803"/>
                    </a:lnTo>
                    <a:lnTo>
                      <a:pt x="17580" y="21775"/>
                    </a:lnTo>
                    <a:lnTo>
                      <a:pt x="17772" y="21693"/>
                    </a:lnTo>
                    <a:lnTo>
                      <a:pt x="17991" y="21556"/>
                    </a:lnTo>
                    <a:lnTo>
                      <a:pt x="18238" y="21391"/>
                    </a:lnTo>
                    <a:lnTo>
                      <a:pt x="18485" y="21172"/>
                    </a:lnTo>
                    <a:lnTo>
                      <a:pt x="19061" y="20624"/>
                    </a:lnTo>
                    <a:lnTo>
                      <a:pt x="19664" y="19965"/>
                    </a:lnTo>
                    <a:lnTo>
                      <a:pt x="20295" y="19198"/>
                    </a:lnTo>
                    <a:lnTo>
                      <a:pt x="20953" y="18347"/>
                    </a:lnTo>
                    <a:lnTo>
                      <a:pt x="21611" y="17470"/>
                    </a:lnTo>
                    <a:lnTo>
                      <a:pt x="22242" y="16565"/>
                    </a:lnTo>
                    <a:lnTo>
                      <a:pt x="23449" y="14810"/>
                    </a:lnTo>
                    <a:lnTo>
                      <a:pt x="24463" y="13301"/>
                    </a:lnTo>
                    <a:lnTo>
                      <a:pt x="25396" y="11820"/>
                    </a:lnTo>
                    <a:lnTo>
                      <a:pt x="25615" y="11409"/>
                    </a:lnTo>
                    <a:lnTo>
                      <a:pt x="26218" y="10312"/>
                    </a:lnTo>
                    <a:lnTo>
                      <a:pt x="26602" y="9572"/>
                    </a:lnTo>
                    <a:lnTo>
                      <a:pt x="27014" y="8749"/>
                    </a:lnTo>
                    <a:lnTo>
                      <a:pt x="27398" y="7844"/>
                    </a:lnTo>
                    <a:lnTo>
                      <a:pt x="27754" y="6884"/>
                    </a:lnTo>
                    <a:lnTo>
                      <a:pt x="28083" y="5897"/>
                    </a:lnTo>
                    <a:lnTo>
                      <a:pt x="28220" y="5403"/>
                    </a:lnTo>
                    <a:lnTo>
                      <a:pt x="28330" y="4909"/>
                    </a:lnTo>
                    <a:lnTo>
                      <a:pt x="28440" y="4443"/>
                    </a:lnTo>
                    <a:lnTo>
                      <a:pt x="28495" y="3977"/>
                    </a:lnTo>
                    <a:lnTo>
                      <a:pt x="28522" y="3511"/>
                    </a:lnTo>
                    <a:lnTo>
                      <a:pt x="28550" y="3072"/>
                    </a:lnTo>
                    <a:lnTo>
                      <a:pt x="28522" y="2661"/>
                    </a:lnTo>
                    <a:lnTo>
                      <a:pt x="28440" y="2277"/>
                    </a:lnTo>
                    <a:lnTo>
                      <a:pt x="28330" y="1893"/>
                    </a:lnTo>
                    <a:lnTo>
                      <a:pt x="28193" y="1536"/>
                    </a:lnTo>
                    <a:lnTo>
                      <a:pt x="27974" y="1235"/>
                    </a:lnTo>
                    <a:lnTo>
                      <a:pt x="27727" y="960"/>
                    </a:lnTo>
                    <a:lnTo>
                      <a:pt x="27425" y="713"/>
                    </a:lnTo>
                    <a:lnTo>
                      <a:pt x="27069" y="522"/>
                    </a:lnTo>
                    <a:lnTo>
                      <a:pt x="26712" y="357"/>
                    </a:lnTo>
                    <a:lnTo>
                      <a:pt x="26356" y="247"/>
                    </a:lnTo>
                    <a:lnTo>
                      <a:pt x="25999" y="138"/>
                    </a:lnTo>
                    <a:lnTo>
                      <a:pt x="25643" y="55"/>
                    </a:lnTo>
                    <a:lnTo>
                      <a:pt x="25341" y="28"/>
                    </a:lnTo>
                    <a:lnTo>
                      <a:pt x="250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9803375" y="2696100"/>
                <a:ext cx="309225" cy="344200"/>
              </a:xfrm>
              <a:custGeom>
                <a:avLst/>
                <a:gdLst/>
                <a:ahLst/>
                <a:cxnLst/>
                <a:rect l="l" t="t" r="r" b="b"/>
                <a:pathLst>
                  <a:path w="12369" h="13768" extrusionOk="0">
                    <a:moveTo>
                      <a:pt x="12287" y="1"/>
                    </a:moveTo>
                    <a:lnTo>
                      <a:pt x="11766" y="933"/>
                    </a:lnTo>
                    <a:lnTo>
                      <a:pt x="11245" y="1838"/>
                    </a:lnTo>
                    <a:lnTo>
                      <a:pt x="10669" y="2743"/>
                    </a:lnTo>
                    <a:lnTo>
                      <a:pt x="10120" y="3648"/>
                    </a:lnTo>
                    <a:lnTo>
                      <a:pt x="8941" y="5403"/>
                    </a:lnTo>
                    <a:lnTo>
                      <a:pt x="7707" y="7131"/>
                    </a:lnTo>
                    <a:lnTo>
                      <a:pt x="6445" y="8804"/>
                    </a:lnTo>
                    <a:lnTo>
                      <a:pt x="5184" y="10477"/>
                    </a:lnTo>
                    <a:lnTo>
                      <a:pt x="4745" y="11053"/>
                    </a:lnTo>
                    <a:lnTo>
                      <a:pt x="4251" y="11629"/>
                    </a:lnTo>
                    <a:lnTo>
                      <a:pt x="3758" y="12205"/>
                    </a:lnTo>
                    <a:lnTo>
                      <a:pt x="3483" y="12451"/>
                    </a:lnTo>
                    <a:lnTo>
                      <a:pt x="3209" y="12698"/>
                    </a:lnTo>
                    <a:lnTo>
                      <a:pt x="2880" y="12972"/>
                    </a:lnTo>
                    <a:lnTo>
                      <a:pt x="2524" y="13219"/>
                    </a:lnTo>
                    <a:lnTo>
                      <a:pt x="2140" y="13411"/>
                    </a:lnTo>
                    <a:lnTo>
                      <a:pt x="1728" y="13576"/>
                    </a:lnTo>
                    <a:lnTo>
                      <a:pt x="1536" y="13631"/>
                    </a:lnTo>
                    <a:lnTo>
                      <a:pt x="1317" y="13658"/>
                    </a:lnTo>
                    <a:lnTo>
                      <a:pt x="1098" y="13685"/>
                    </a:lnTo>
                    <a:lnTo>
                      <a:pt x="878" y="13685"/>
                    </a:lnTo>
                    <a:lnTo>
                      <a:pt x="659" y="13658"/>
                    </a:lnTo>
                    <a:lnTo>
                      <a:pt x="467" y="13631"/>
                    </a:lnTo>
                    <a:lnTo>
                      <a:pt x="247" y="13576"/>
                    </a:lnTo>
                    <a:lnTo>
                      <a:pt x="28" y="13521"/>
                    </a:lnTo>
                    <a:lnTo>
                      <a:pt x="1" y="13521"/>
                    </a:lnTo>
                    <a:lnTo>
                      <a:pt x="1" y="13576"/>
                    </a:lnTo>
                    <a:lnTo>
                      <a:pt x="412" y="13713"/>
                    </a:lnTo>
                    <a:lnTo>
                      <a:pt x="768" y="13768"/>
                    </a:lnTo>
                    <a:lnTo>
                      <a:pt x="1152" y="13768"/>
                    </a:lnTo>
                    <a:lnTo>
                      <a:pt x="1509" y="13713"/>
                    </a:lnTo>
                    <a:lnTo>
                      <a:pt x="1865" y="13631"/>
                    </a:lnTo>
                    <a:lnTo>
                      <a:pt x="2194" y="13466"/>
                    </a:lnTo>
                    <a:lnTo>
                      <a:pt x="2524" y="13301"/>
                    </a:lnTo>
                    <a:lnTo>
                      <a:pt x="2853" y="13082"/>
                    </a:lnTo>
                    <a:lnTo>
                      <a:pt x="3154" y="12863"/>
                    </a:lnTo>
                    <a:lnTo>
                      <a:pt x="3456" y="12616"/>
                    </a:lnTo>
                    <a:lnTo>
                      <a:pt x="3730" y="12342"/>
                    </a:lnTo>
                    <a:lnTo>
                      <a:pt x="4005" y="12040"/>
                    </a:lnTo>
                    <a:lnTo>
                      <a:pt x="4526" y="11464"/>
                    </a:lnTo>
                    <a:lnTo>
                      <a:pt x="4964" y="10888"/>
                    </a:lnTo>
                    <a:lnTo>
                      <a:pt x="6226" y="9270"/>
                    </a:lnTo>
                    <a:lnTo>
                      <a:pt x="7460" y="7625"/>
                    </a:lnTo>
                    <a:lnTo>
                      <a:pt x="8667" y="5952"/>
                    </a:lnTo>
                    <a:lnTo>
                      <a:pt x="9818" y="4251"/>
                    </a:lnTo>
                    <a:lnTo>
                      <a:pt x="10477" y="3209"/>
                    </a:lnTo>
                    <a:lnTo>
                      <a:pt x="11135" y="2167"/>
                    </a:lnTo>
                    <a:lnTo>
                      <a:pt x="11766" y="1125"/>
                    </a:lnTo>
                    <a:lnTo>
                      <a:pt x="12369" y="55"/>
                    </a:lnTo>
                    <a:lnTo>
                      <a:pt x="12369" y="28"/>
                    </a:lnTo>
                    <a:lnTo>
                      <a:pt x="123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9792400" y="3066325"/>
                <a:ext cx="485450" cy="120700"/>
              </a:xfrm>
              <a:custGeom>
                <a:avLst/>
                <a:gdLst/>
                <a:ahLst/>
                <a:cxnLst/>
                <a:rect l="l" t="t" r="r" b="b"/>
                <a:pathLst>
                  <a:path w="19418" h="4828" extrusionOk="0">
                    <a:moveTo>
                      <a:pt x="14673" y="1"/>
                    </a:moveTo>
                    <a:lnTo>
                      <a:pt x="1728" y="2606"/>
                    </a:lnTo>
                    <a:lnTo>
                      <a:pt x="1427" y="2606"/>
                    </a:lnTo>
                    <a:lnTo>
                      <a:pt x="1125" y="2634"/>
                    </a:lnTo>
                    <a:lnTo>
                      <a:pt x="823" y="2688"/>
                    </a:lnTo>
                    <a:lnTo>
                      <a:pt x="549" y="2798"/>
                    </a:lnTo>
                    <a:lnTo>
                      <a:pt x="412" y="2880"/>
                    </a:lnTo>
                    <a:lnTo>
                      <a:pt x="275" y="2990"/>
                    </a:lnTo>
                    <a:lnTo>
                      <a:pt x="193" y="3100"/>
                    </a:lnTo>
                    <a:lnTo>
                      <a:pt x="110" y="3237"/>
                    </a:lnTo>
                    <a:lnTo>
                      <a:pt x="28" y="3374"/>
                    </a:lnTo>
                    <a:lnTo>
                      <a:pt x="1" y="3511"/>
                    </a:lnTo>
                    <a:lnTo>
                      <a:pt x="1" y="3648"/>
                    </a:lnTo>
                    <a:lnTo>
                      <a:pt x="28" y="3813"/>
                    </a:lnTo>
                    <a:lnTo>
                      <a:pt x="110" y="3977"/>
                    </a:lnTo>
                    <a:lnTo>
                      <a:pt x="220" y="4142"/>
                    </a:lnTo>
                    <a:lnTo>
                      <a:pt x="385" y="4252"/>
                    </a:lnTo>
                    <a:lnTo>
                      <a:pt x="577" y="4334"/>
                    </a:lnTo>
                    <a:lnTo>
                      <a:pt x="769" y="4389"/>
                    </a:lnTo>
                    <a:lnTo>
                      <a:pt x="988" y="4416"/>
                    </a:lnTo>
                    <a:lnTo>
                      <a:pt x="1427" y="4471"/>
                    </a:lnTo>
                    <a:lnTo>
                      <a:pt x="19417" y="4828"/>
                    </a:lnTo>
                    <a:lnTo>
                      <a:pt x="19308" y="2771"/>
                    </a:lnTo>
                    <a:lnTo>
                      <a:pt x="146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9828050" y="3134200"/>
                <a:ext cx="31267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2507" h="84" extrusionOk="0">
                    <a:moveTo>
                      <a:pt x="1" y="1"/>
                    </a:moveTo>
                    <a:lnTo>
                      <a:pt x="1" y="56"/>
                    </a:lnTo>
                    <a:lnTo>
                      <a:pt x="1" y="83"/>
                    </a:lnTo>
                    <a:lnTo>
                      <a:pt x="12506" y="83"/>
                    </a:lnTo>
                    <a:lnTo>
                      <a:pt x="12506" y="56"/>
                    </a:lnTo>
                    <a:lnTo>
                      <a:pt x="12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9770475" y="2495900"/>
                <a:ext cx="359950" cy="410700"/>
              </a:xfrm>
              <a:custGeom>
                <a:avLst/>
                <a:gdLst/>
                <a:ahLst/>
                <a:cxnLst/>
                <a:rect l="l" t="t" r="r" b="b"/>
                <a:pathLst>
                  <a:path w="14398" h="16428" extrusionOk="0">
                    <a:moveTo>
                      <a:pt x="10202" y="1"/>
                    </a:moveTo>
                    <a:lnTo>
                      <a:pt x="9763" y="28"/>
                    </a:lnTo>
                    <a:lnTo>
                      <a:pt x="9352" y="83"/>
                    </a:lnTo>
                    <a:lnTo>
                      <a:pt x="8941" y="165"/>
                    </a:lnTo>
                    <a:lnTo>
                      <a:pt x="8529" y="302"/>
                    </a:lnTo>
                    <a:lnTo>
                      <a:pt x="8145" y="494"/>
                    </a:lnTo>
                    <a:lnTo>
                      <a:pt x="7761" y="686"/>
                    </a:lnTo>
                    <a:lnTo>
                      <a:pt x="7432" y="933"/>
                    </a:lnTo>
                    <a:lnTo>
                      <a:pt x="7103" y="1207"/>
                    </a:lnTo>
                    <a:lnTo>
                      <a:pt x="6801" y="1509"/>
                    </a:lnTo>
                    <a:lnTo>
                      <a:pt x="6555" y="1838"/>
                    </a:lnTo>
                    <a:lnTo>
                      <a:pt x="6363" y="2140"/>
                    </a:lnTo>
                    <a:lnTo>
                      <a:pt x="4498" y="4827"/>
                    </a:lnTo>
                    <a:lnTo>
                      <a:pt x="1700" y="8859"/>
                    </a:lnTo>
                    <a:lnTo>
                      <a:pt x="850" y="10065"/>
                    </a:lnTo>
                    <a:lnTo>
                      <a:pt x="28" y="11272"/>
                    </a:lnTo>
                    <a:lnTo>
                      <a:pt x="0" y="11300"/>
                    </a:lnTo>
                    <a:lnTo>
                      <a:pt x="0" y="11354"/>
                    </a:lnTo>
                    <a:lnTo>
                      <a:pt x="329" y="11930"/>
                    </a:lnTo>
                    <a:lnTo>
                      <a:pt x="631" y="12534"/>
                    </a:lnTo>
                    <a:lnTo>
                      <a:pt x="850" y="13137"/>
                    </a:lnTo>
                    <a:lnTo>
                      <a:pt x="1042" y="13768"/>
                    </a:lnTo>
                    <a:lnTo>
                      <a:pt x="1179" y="14426"/>
                    </a:lnTo>
                    <a:lnTo>
                      <a:pt x="1262" y="15084"/>
                    </a:lnTo>
                    <a:lnTo>
                      <a:pt x="1289" y="15742"/>
                    </a:lnTo>
                    <a:lnTo>
                      <a:pt x="1289" y="16401"/>
                    </a:lnTo>
                    <a:lnTo>
                      <a:pt x="1289" y="16428"/>
                    </a:lnTo>
                    <a:lnTo>
                      <a:pt x="1344" y="16428"/>
                    </a:lnTo>
                    <a:lnTo>
                      <a:pt x="1371" y="16401"/>
                    </a:lnTo>
                    <a:lnTo>
                      <a:pt x="1371" y="15797"/>
                    </a:lnTo>
                    <a:lnTo>
                      <a:pt x="1344" y="15221"/>
                    </a:lnTo>
                    <a:lnTo>
                      <a:pt x="1289" y="14618"/>
                    </a:lnTo>
                    <a:lnTo>
                      <a:pt x="1179" y="14042"/>
                    </a:lnTo>
                    <a:lnTo>
                      <a:pt x="1042" y="13466"/>
                    </a:lnTo>
                    <a:lnTo>
                      <a:pt x="850" y="12918"/>
                    </a:lnTo>
                    <a:lnTo>
                      <a:pt x="631" y="12369"/>
                    </a:lnTo>
                    <a:lnTo>
                      <a:pt x="384" y="11821"/>
                    </a:lnTo>
                    <a:lnTo>
                      <a:pt x="247" y="11574"/>
                    </a:lnTo>
                    <a:lnTo>
                      <a:pt x="165" y="11464"/>
                    </a:lnTo>
                    <a:lnTo>
                      <a:pt x="137" y="11382"/>
                    </a:lnTo>
                    <a:lnTo>
                      <a:pt x="110" y="11354"/>
                    </a:lnTo>
                    <a:lnTo>
                      <a:pt x="82" y="11354"/>
                    </a:lnTo>
                    <a:lnTo>
                      <a:pt x="82" y="11327"/>
                    </a:lnTo>
                    <a:lnTo>
                      <a:pt x="110" y="11300"/>
                    </a:lnTo>
                    <a:lnTo>
                      <a:pt x="165" y="11245"/>
                    </a:lnTo>
                    <a:lnTo>
                      <a:pt x="439" y="10833"/>
                    </a:lnTo>
                    <a:lnTo>
                      <a:pt x="1536" y="9243"/>
                    </a:lnTo>
                    <a:lnTo>
                      <a:pt x="3044" y="7076"/>
                    </a:lnTo>
                    <a:lnTo>
                      <a:pt x="4580" y="4827"/>
                    </a:lnTo>
                    <a:lnTo>
                      <a:pt x="5842" y="3017"/>
                    </a:lnTo>
                    <a:lnTo>
                      <a:pt x="6472" y="2085"/>
                    </a:lnTo>
                    <a:lnTo>
                      <a:pt x="6829" y="1619"/>
                    </a:lnTo>
                    <a:lnTo>
                      <a:pt x="7021" y="1399"/>
                    </a:lnTo>
                    <a:lnTo>
                      <a:pt x="7240" y="1207"/>
                    </a:lnTo>
                    <a:lnTo>
                      <a:pt x="7624" y="878"/>
                    </a:lnTo>
                    <a:lnTo>
                      <a:pt x="8036" y="631"/>
                    </a:lnTo>
                    <a:lnTo>
                      <a:pt x="8474" y="412"/>
                    </a:lnTo>
                    <a:lnTo>
                      <a:pt x="8941" y="248"/>
                    </a:lnTo>
                    <a:lnTo>
                      <a:pt x="9434" y="138"/>
                    </a:lnTo>
                    <a:lnTo>
                      <a:pt x="9900" y="83"/>
                    </a:lnTo>
                    <a:lnTo>
                      <a:pt x="10394" y="83"/>
                    </a:lnTo>
                    <a:lnTo>
                      <a:pt x="10860" y="138"/>
                    </a:lnTo>
                    <a:lnTo>
                      <a:pt x="11354" y="248"/>
                    </a:lnTo>
                    <a:lnTo>
                      <a:pt x="11793" y="412"/>
                    </a:lnTo>
                    <a:lnTo>
                      <a:pt x="12231" y="631"/>
                    </a:lnTo>
                    <a:lnTo>
                      <a:pt x="12643" y="933"/>
                    </a:lnTo>
                    <a:lnTo>
                      <a:pt x="12999" y="1235"/>
                    </a:lnTo>
                    <a:lnTo>
                      <a:pt x="13328" y="1619"/>
                    </a:lnTo>
                    <a:lnTo>
                      <a:pt x="13603" y="2003"/>
                    </a:lnTo>
                    <a:lnTo>
                      <a:pt x="13849" y="2441"/>
                    </a:lnTo>
                    <a:lnTo>
                      <a:pt x="14041" y="2880"/>
                    </a:lnTo>
                    <a:lnTo>
                      <a:pt x="14179" y="3346"/>
                    </a:lnTo>
                    <a:lnTo>
                      <a:pt x="14288" y="3840"/>
                    </a:lnTo>
                    <a:lnTo>
                      <a:pt x="14316" y="4334"/>
                    </a:lnTo>
                    <a:lnTo>
                      <a:pt x="14288" y="4800"/>
                    </a:lnTo>
                    <a:lnTo>
                      <a:pt x="14206" y="5294"/>
                    </a:lnTo>
                    <a:lnTo>
                      <a:pt x="14206" y="5321"/>
                    </a:lnTo>
                    <a:lnTo>
                      <a:pt x="14233" y="5348"/>
                    </a:lnTo>
                    <a:lnTo>
                      <a:pt x="14261" y="5321"/>
                    </a:lnTo>
                    <a:lnTo>
                      <a:pt x="14288" y="5321"/>
                    </a:lnTo>
                    <a:lnTo>
                      <a:pt x="14371" y="4882"/>
                    </a:lnTo>
                    <a:lnTo>
                      <a:pt x="14398" y="4471"/>
                    </a:lnTo>
                    <a:lnTo>
                      <a:pt x="14371" y="4032"/>
                    </a:lnTo>
                    <a:lnTo>
                      <a:pt x="14316" y="3621"/>
                    </a:lnTo>
                    <a:lnTo>
                      <a:pt x="14233" y="3209"/>
                    </a:lnTo>
                    <a:lnTo>
                      <a:pt x="14096" y="2798"/>
                    </a:lnTo>
                    <a:lnTo>
                      <a:pt x="13932" y="2414"/>
                    </a:lnTo>
                    <a:lnTo>
                      <a:pt x="13712" y="2030"/>
                    </a:lnTo>
                    <a:lnTo>
                      <a:pt x="13466" y="1674"/>
                    </a:lnTo>
                    <a:lnTo>
                      <a:pt x="13219" y="1345"/>
                    </a:lnTo>
                    <a:lnTo>
                      <a:pt x="12917" y="1043"/>
                    </a:lnTo>
                    <a:lnTo>
                      <a:pt x="12588" y="796"/>
                    </a:lnTo>
                    <a:lnTo>
                      <a:pt x="12231" y="549"/>
                    </a:lnTo>
                    <a:lnTo>
                      <a:pt x="11848" y="357"/>
                    </a:lnTo>
                    <a:lnTo>
                      <a:pt x="11464" y="193"/>
                    </a:lnTo>
                    <a:lnTo>
                      <a:pt x="11052" y="83"/>
                    </a:lnTo>
                    <a:lnTo>
                      <a:pt x="10613" y="28"/>
                    </a:lnTo>
                    <a:lnTo>
                      <a:pt x="1020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9935700" y="2440375"/>
                <a:ext cx="21600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74" extrusionOk="0">
                    <a:moveTo>
                      <a:pt x="8063" y="0"/>
                    </a:moveTo>
                    <a:lnTo>
                      <a:pt x="467" y="659"/>
                    </a:lnTo>
                    <a:lnTo>
                      <a:pt x="384" y="686"/>
                    </a:lnTo>
                    <a:lnTo>
                      <a:pt x="275" y="713"/>
                    </a:lnTo>
                    <a:lnTo>
                      <a:pt x="192" y="768"/>
                    </a:lnTo>
                    <a:lnTo>
                      <a:pt x="138" y="850"/>
                    </a:lnTo>
                    <a:lnTo>
                      <a:pt x="83" y="905"/>
                    </a:lnTo>
                    <a:lnTo>
                      <a:pt x="28" y="1015"/>
                    </a:lnTo>
                    <a:lnTo>
                      <a:pt x="0" y="1097"/>
                    </a:lnTo>
                    <a:lnTo>
                      <a:pt x="0" y="1207"/>
                    </a:lnTo>
                    <a:lnTo>
                      <a:pt x="28" y="1317"/>
                    </a:lnTo>
                    <a:lnTo>
                      <a:pt x="55" y="1399"/>
                    </a:lnTo>
                    <a:lnTo>
                      <a:pt x="110" y="1481"/>
                    </a:lnTo>
                    <a:lnTo>
                      <a:pt x="192" y="1564"/>
                    </a:lnTo>
                    <a:lnTo>
                      <a:pt x="275" y="1618"/>
                    </a:lnTo>
                    <a:lnTo>
                      <a:pt x="357" y="1646"/>
                    </a:lnTo>
                    <a:lnTo>
                      <a:pt x="467" y="1673"/>
                    </a:lnTo>
                    <a:lnTo>
                      <a:pt x="549" y="1673"/>
                    </a:lnTo>
                    <a:lnTo>
                      <a:pt x="8173" y="1042"/>
                    </a:lnTo>
                    <a:lnTo>
                      <a:pt x="8255" y="1015"/>
                    </a:lnTo>
                    <a:lnTo>
                      <a:pt x="8365" y="988"/>
                    </a:lnTo>
                    <a:lnTo>
                      <a:pt x="8447" y="933"/>
                    </a:lnTo>
                    <a:lnTo>
                      <a:pt x="8502" y="850"/>
                    </a:lnTo>
                    <a:lnTo>
                      <a:pt x="8557" y="768"/>
                    </a:lnTo>
                    <a:lnTo>
                      <a:pt x="8612" y="686"/>
                    </a:lnTo>
                    <a:lnTo>
                      <a:pt x="8639" y="576"/>
                    </a:lnTo>
                    <a:lnTo>
                      <a:pt x="8639" y="467"/>
                    </a:lnTo>
                    <a:lnTo>
                      <a:pt x="8612" y="384"/>
                    </a:lnTo>
                    <a:lnTo>
                      <a:pt x="8584" y="275"/>
                    </a:lnTo>
                    <a:lnTo>
                      <a:pt x="8529" y="192"/>
                    </a:lnTo>
                    <a:lnTo>
                      <a:pt x="8447" y="137"/>
                    </a:lnTo>
                    <a:lnTo>
                      <a:pt x="8365" y="83"/>
                    </a:lnTo>
                    <a:lnTo>
                      <a:pt x="8283" y="28"/>
                    </a:lnTo>
                    <a:lnTo>
                      <a:pt x="8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9507875" y="2635775"/>
                <a:ext cx="264675" cy="14467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5787" extrusionOk="0">
                    <a:moveTo>
                      <a:pt x="1" y="0"/>
                    </a:moveTo>
                    <a:lnTo>
                      <a:pt x="1" y="55"/>
                    </a:lnTo>
                    <a:lnTo>
                      <a:pt x="28" y="55"/>
                    </a:lnTo>
                    <a:lnTo>
                      <a:pt x="1070" y="631"/>
                    </a:lnTo>
                    <a:lnTo>
                      <a:pt x="3593" y="2002"/>
                    </a:lnTo>
                    <a:lnTo>
                      <a:pt x="6610" y="3648"/>
                    </a:lnTo>
                    <a:lnTo>
                      <a:pt x="9243" y="5074"/>
                    </a:lnTo>
                    <a:lnTo>
                      <a:pt x="10093" y="5540"/>
                    </a:lnTo>
                    <a:lnTo>
                      <a:pt x="10312" y="5650"/>
                    </a:lnTo>
                    <a:lnTo>
                      <a:pt x="10504" y="5759"/>
                    </a:lnTo>
                    <a:lnTo>
                      <a:pt x="10532" y="5787"/>
                    </a:lnTo>
                    <a:lnTo>
                      <a:pt x="10559" y="5787"/>
                    </a:lnTo>
                    <a:lnTo>
                      <a:pt x="10586" y="5759"/>
                    </a:lnTo>
                    <a:lnTo>
                      <a:pt x="10586" y="5732"/>
                    </a:lnTo>
                    <a:lnTo>
                      <a:pt x="10559" y="5705"/>
                    </a:lnTo>
                    <a:lnTo>
                      <a:pt x="9517" y="5129"/>
                    </a:lnTo>
                    <a:lnTo>
                      <a:pt x="7021" y="3757"/>
                    </a:lnTo>
                    <a:lnTo>
                      <a:pt x="3977" y="2112"/>
                    </a:lnTo>
                    <a:lnTo>
                      <a:pt x="1372" y="713"/>
                    </a:lnTo>
                    <a:lnTo>
                      <a:pt x="494" y="220"/>
                    </a:lnTo>
                    <a:lnTo>
                      <a:pt x="302" y="11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9944600" y="2467800"/>
                <a:ext cx="19680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741" extrusionOk="0">
                    <a:moveTo>
                      <a:pt x="7817" y="0"/>
                    </a:moveTo>
                    <a:lnTo>
                      <a:pt x="1756" y="521"/>
                    </a:lnTo>
                    <a:lnTo>
                      <a:pt x="28" y="658"/>
                    </a:lnTo>
                    <a:lnTo>
                      <a:pt x="1" y="686"/>
                    </a:lnTo>
                    <a:lnTo>
                      <a:pt x="1" y="713"/>
                    </a:lnTo>
                    <a:lnTo>
                      <a:pt x="1" y="741"/>
                    </a:lnTo>
                    <a:lnTo>
                      <a:pt x="28" y="741"/>
                    </a:lnTo>
                    <a:lnTo>
                      <a:pt x="6117" y="247"/>
                    </a:lnTo>
                    <a:lnTo>
                      <a:pt x="7817" y="83"/>
                    </a:lnTo>
                    <a:lnTo>
                      <a:pt x="7844" y="83"/>
                    </a:lnTo>
                    <a:lnTo>
                      <a:pt x="7872" y="55"/>
                    </a:lnTo>
                    <a:lnTo>
                      <a:pt x="7844" y="28"/>
                    </a:lnTo>
                    <a:lnTo>
                      <a:pt x="781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2"/>
              <p:cNvSpPr/>
              <p:nvPr/>
            </p:nvSpPr>
            <p:spPr>
              <a:xfrm>
                <a:off x="9703950" y="3535300"/>
                <a:ext cx="57595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3038" h="1865" extrusionOk="0">
                    <a:moveTo>
                      <a:pt x="933" y="0"/>
                    </a:moveTo>
                    <a:lnTo>
                      <a:pt x="741" y="28"/>
                    </a:lnTo>
                    <a:lnTo>
                      <a:pt x="577" y="82"/>
                    </a:lnTo>
                    <a:lnTo>
                      <a:pt x="412" y="165"/>
                    </a:lnTo>
                    <a:lnTo>
                      <a:pt x="275" y="274"/>
                    </a:lnTo>
                    <a:lnTo>
                      <a:pt x="166" y="412"/>
                    </a:lnTo>
                    <a:lnTo>
                      <a:pt x="83" y="576"/>
                    </a:lnTo>
                    <a:lnTo>
                      <a:pt x="28" y="741"/>
                    </a:lnTo>
                    <a:lnTo>
                      <a:pt x="1" y="933"/>
                    </a:lnTo>
                    <a:lnTo>
                      <a:pt x="28" y="1125"/>
                    </a:lnTo>
                    <a:lnTo>
                      <a:pt x="83" y="1317"/>
                    </a:lnTo>
                    <a:lnTo>
                      <a:pt x="166" y="1454"/>
                    </a:lnTo>
                    <a:lnTo>
                      <a:pt x="275" y="1591"/>
                    </a:lnTo>
                    <a:lnTo>
                      <a:pt x="412" y="1728"/>
                    </a:lnTo>
                    <a:lnTo>
                      <a:pt x="577" y="1810"/>
                    </a:lnTo>
                    <a:lnTo>
                      <a:pt x="741" y="1865"/>
                    </a:lnTo>
                    <a:lnTo>
                      <a:pt x="22297" y="1865"/>
                    </a:lnTo>
                    <a:lnTo>
                      <a:pt x="22462" y="1810"/>
                    </a:lnTo>
                    <a:lnTo>
                      <a:pt x="22626" y="1728"/>
                    </a:lnTo>
                    <a:lnTo>
                      <a:pt x="22763" y="1591"/>
                    </a:lnTo>
                    <a:lnTo>
                      <a:pt x="22873" y="1454"/>
                    </a:lnTo>
                    <a:lnTo>
                      <a:pt x="22955" y="1317"/>
                    </a:lnTo>
                    <a:lnTo>
                      <a:pt x="23010" y="1125"/>
                    </a:lnTo>
                    <a:lnTo>
                      <a:pt x="23038" y="933"/>
                    </a:lnTo>
                    <a:lnTo>
                      <a:pt x="23010" y="741"/>
                    </a:lnTo>
                    <a:lnTo>
                      <a:pt x="22955" y="576"/>
                    </a:lnTo>
                    <a:lnTo>
                      <a:pt x="22873" y="412"/>
                    </a:lnTo>
                    <a:lnTo>
                      <a:pt x="22763" y="274"/>
                    </a:lnTo>
                    <a:lnTo>
                      <a:pt x="22626" y="165"/>
                    </a:lnTo>
                    <a:lnTo>
                      <a:pt x="22462" y="82"/>
                    </a:lnTo>
                    <a:lnTo>
                      <a:pt x="22297" y="28"/>
                    </a:lnTo>
                    <a:lnTo>
                      <a:pt x="2210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2"/>
              <p:cNvSpPr/>
              <p:nvPr/>
            </p:nvSpPr>
            <p:spPr>
              <a:xfrm>
                <a:off x="10240100" y="2730375"/>
                <a:ext cx="138525" cy="849500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33980" extrusionOk="0">
                    <a:moveTo>
                      <a:pt x="4498" y="1"/>
                    </a:moveTo>
                    <a:lnTo>
                      <a:pt x="4307" y="28"/>
                    </a:lnTo>
                    <a:lnTo>
                      <a:pt x="4142" y="83"/>
                    </a:lnTo>
                    <a:lnTo>
                      <a:pt x="3977" y="193"/>
                    </a:lnTo>
                    <a:lnTo>
                      <a:pt x="3840" y="330"/>
                    </a:lnTo>
                    <a:lnTo>
                      <a:pt x="3731" y="467"/>
                    </a:lnTo>
                    <a:lnTo>
                      <a:pt x="3648" y="659"/>
                    </a:lnTo>
                    <a:lnTo>
                      <a:pt x="3621" y="851"/>
                    </a:lnTo>
                    <a:lnTo>
                      <a:pt x="1" y="32883"/>
                    </a:lnTo>
                    <a:lnTo>
                      <a:pt x="1" y="33075"/>
                    </a:lnTo>
                    <a:lnTo>
                      <a:pt x="28" y="33267"/>
                    </a:lnTo>
                    <a:lnTo>
                      <a:pt x="111" y="33459"/>
                    </a:lnTo>
                    <a:lnTo>
                      <a:pt x="220" y="33596"/>
                    </a:lnTo>
                    <a:lnTo>
                      <a:pt x="330" y="33733"/>
                    </a:lnTo>
                    <a:lnTo>
                      <a:pt x="495" y="33843"/>
                    </a:lnTo>
                    <a:lnTo>
                      <a:pt x="659" y="33925"/>
                    </a:lnTo>
                    <a:lnTo>
                      <a:pt x="851" y="33952"/>
                    </a:lnTo>
                    <a:lnTo>
                      <a:pt x="1043" y="33980"/>
                    </a:lnTo>
                    <a:lnTo>
                      <a:pt x="1235" y="33925"/>
                    </a:lnTo>
                    <a:lnTo>
                      <a:pt x="1427" y="33870"/>
                    </a:lnTo>
                    <a:lnTo>
                      <a:pt x="1564" y="33760"/>
                    </a:lnTo>
                    <a:lnTo>
                      <a:pt x="1701" y="33623"/>
                    </a:lnTo>
                    <a:lnTo>
                      <a:pt x="1811" y="33486"/>
                    </a:lnTo>
                    <a:lnTo>
                      <a:pt x="1893" y="33294"/>
                    </a:lnTo>
                    <a:lnTo>
                      <a:pt x="1948" y="33102"/>
                    </a:lnTo>
                    <a:lnTo>
                      <a:pt x="5541" y="1070"/>
                    </a:lnTo>
                    <a:lnTo>
                      <a:pt x="5541" y="878"/>
                    </a:lnTo>
                    <a:lnTo>
                      <a:pt x="5513" y="686"/>
                    </a:lnTo>
                    <a:lnTo>
                      <a:pt x="5458" y="495"/>
                    </a:lnTo>
                    <a:lnTo>
                      <a:pt x="5349" y="357"/>
                    </a:lnTo>
                    <a:lnTo>
                      <a:pt x="5212" y="220"/>
                    </a:lnTo>
                    <a:lnTo>
                      <a:pt x="5047" y="111"/>
                    </a:lnTo>
                    <a:lnTo>
                      <a:pt x="4882" y="28"/>
                    </a:lnTo>
                    <a:lnTo>
                      <a:pt x="469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2"/>
              <p:cNvSpPr/>
              <p:nvPr/>
            </p:nvSpPr>
            <p:spPr>
              <a:xfrm>
                <a:off x="10236000" y="3583975"/>
                <a:ext cx="148100" cy="697975"/>
              </a:xfrm>
              <a:custGeom>
                <a:avLst/>
                <a:gdLst/>
                <a:ahLst/>
                <a:cxnLst/>
                <a:rect l="l" t="t" r="r" b="b"/>
                <a:pathLst>
                  <a:path w="5924" h="27919" extrusionOk="0">
                    <a:moveTo>
                      <a:pt x="28" y="0"/>
                    </a:moveTo>
                    <a:lnTo>
                      <a:pt x="28" y="28"/>
                    </a:lnTo>
                    <a:lnTo>
                      <a:pt x="0" y="55"/>
                    </a:lnTo>
                    <a:lnTo>
                      <a:pt x="165" y="796"/>
                    </a:lnTo>
                    <a:lnTo>
                      <a:pt x="604" y="2825"/>
                    </a:lnTo>
                    <a:lnTo>
                      <a:pt x="1207" y="5814"/>
                    </a:lnTo>
                    <a:lnTo>
                      <a:pt x="2002" y="9489"/>
                    </a:lnTo>
                    <a:lnTo>
                      <a:pt x="2825" y="13466"/>
                    </a:lnTo>
                    <a:lnTo>
                      <a:pt x="3675" y="17524"/>
                    </a:lnTo>
                    <a:lnTo>
                      <a:pt x="4471" y="21282"/>
                    </a:lnTo>
                    <a:lnTo>
                      <a:pt x="5129" y="24463"/>
                    </a:lnTo>
                    <a:lnTo>
                      <a:pt x="5622" y="26767"/>
                    </a:lnTo>
                    <a:lnTo>
                      <a:pt x="5842" y="27836"/>
                    </a:lnTo>
                    <a:lnTo>
                      <a:pt x="5869" y="27891"/>
                    </a:lnTo>
                    <a:lnTo>
                      <a:pt x="5869" y="27918"/>
                    </a:lnTo>
                    <a:lnTo>
                      <a:pt x="5897" y="27918"/>
                    </a:lnTo>
                    <a:lnTo>
                      <a:pt x="5924" y="27891"/>
                    </a:lnTo>
                    <a:lnTo>
                      <a:pt x="5924" y="27863"/>
                    </a:lnTo>
                    <a:lnTo>
                      <a:pt x="5787" y="27123"/>
                    </a:lnTo>
                    <a:lnTo>
                      <a:pt x="5348" y="25094"/>
                    </a:lnTo>
                    <a:lnTo>
                      <a:pt x="4717" y="22104"/>
                    </a:lnTo>
                    <a:lnTo>
                      <a:pt x="3949" y="18429"/>
                    </a:lnTo>
                    <a:lnTo>
                      <a:pt x="3127" y="14426"/>
                    </a:lnTo>
                    <a:lnTo>
                      <a:pt x="2277" y="10394"/>
                    </a:lnTo>
                    <a:lnTo>
                      <a:pt x="1481" y="6637"/>
                    </a:lnTo>
                    <a:lnTo>
                      <a:pt x="796" y="3456"/>
                    </a:lnTo>
                    <a:lnTo>
                      <a:pt x="329" y="1152"/>
                    </a:lnTo>
                    <a:lnTo>
                      <a:pt x="110" y="83"/>
                    </a:lnTo>
                    <a:lnTo>
                      <a:pt x="83" y="28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9648425" y="3584650"/>
                <a:ext cx="130300" cy="698675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27947" extrusionOk="0">
                    <a:moveTo>
                      <a:pt x="5156" y="1"/>
                    </a:moveTo>
                    <a:lnTo>
                      <a:pt x="5156" y="28"/>
                    </a:lnTo>
                    <a:lnTo>
                      <a:pt x="5019" y="769"/>
                    </a:lnTo>
                    <a:lnTo>
                      <a:pt x="4635" y="2798"/>
                    </a:lnTo>
                    <a:lnTo>
                      <a:pt x="4087" y="5787"/>
                    </a:lnTo>
                    <a:lnTo>
                      <a:pt x="3401" y="9462"/>
                    </a:lnTo>
                    <a:lnTo>
                      <a:pt x="2661" y="13466"/>
                    </a:lnTo>
                    <a:lnTo>
                      <a:pt x="1920" y="17525"/>
                    </a:lnTo>
                    <a:lnTo>
                      <a:pt x="1235" y="21282"/>
                    </a:lnTo>
                    <a:lnTo>
                      <a:pt x="631" y="24463"/>
                    </a:lnTo>
                    <a:lnTo>
                      <a:pt x="220" y="26767"/>
                    </a:lnTo>
                    <a:lnTo>
                      <a:pt x="28" y="27864"/>
                    </a:lnTo>
                    <a:lnTo>
                      <a:pt x="1" y="27891"/>
                    </a:lnTo>
                    <a:lnTo>
                      <a:pt x="28" y="27919"/>
                    </a:lnTo>
                    <a:lnTo>
                      <a:pt x="28" y="27946"/>
                    </a:lnTo>
                    <a:lnTo>
                      <a:pt x="83" y="27946"/>
                    </a:lnTo>
                    <a:lnTo>
                      <a:pt x="83" y="27919"/>
                    </a:lnTo>
                    <a:lnTo>
                      <a:pt x="220" y="27178"/>
                    </a:lnTo>
                    <a:lnTo>
                      <a:pt x="604" y="25149"/>
                    </a:lnTo>
                    <a:lnTo>
                      <a:pt x="1152" y="22132"/>
                    </a:lnTo>
                    <a:lnTo>
                      <a:pt x="1838" y="18485"/>
                    </a:lnTo>
                    <a:lnTo>
                      <a:pt x="2551" y="14481"/>
                    </a:lnTo>
                    <a:lnTo>
                      <a:pt x="3319" y="10422"/>
                    </a:lnTo>
                    <a:lnTo>
                      <a:pt x="4005" y="6665"/>
                    </a:lnTo>
                    <a:lnTo>
                      <a:pt x="4580" y="3456"/>
                    </a:lnTo>
                    <a:lnTo>
                      <a:pt x="5019" y="1180"/>
                    </a:lnTo>
                    <a:lnTo>
                      <a:pt x="5211" y="83"/>
                    </a:lnTo>
                    <a:lnTo>
                      <a:pt x="5211" y="56"/>
                    </a:lnTo>
                    <a:lnTo>
                      <a:pt x="521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8" name="Google Shape;1238;p32"/>
            <p:cNvGrpSpPr/>
            <p:nvPr/>
          </p:nvGrpSpPr>
          <p:grpSpPr>
            <a:xfrm>
              <a:off x="414805" y="3611095"/>
              <a:ext cx="3365889" cy="1454502"/>
              <a:chOff x="1616900" y="5075050"/>
              <a:chExt cx="2889175" cy="1248500"/>
            </a:xfrm>
          </p:grpSpPr>
          <p:grpSp>
            <p:nvGrpSpPr>
              <p:cNvPr id="1239" name="Google Shape;1239;p32"/>
              <p:cNvGrpSpPr/>
              <p:nvPr/>
            </p:nvGrpSpPr>
            <p:grpSpPr>
              <a:xfrm>
                <a:off x="1815725" y="5075050"/>
                <a:ext cx="2690350" cy="1248500"/>
                <a:chOff x="1815725" y="5075050"/>
                <a:chExt cx="2690350" cy="1248500"/>
              </a:xfrm>
            </p:grpSpPr>
            <p:sp>
              <p:nvSpPr>
                <p:cNvPr id="1240" name="Google Shape;1240;p32"/>
                <p:cNvSpPr/>
                <p:nvPr/>
              </p:nvSpPr>
              <p:spPr>
                <a:xfrm>
                  <a:off x="1815725" y="5075050"/>
                  <a:ext cx="235097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39" h="2496" extrusionOk="0">
                      <a:moveTo>
                        <a:pt x="1262" y="0"/>
                      </a:moveTo>
                      <a:lnTo>
                        <a:pt x="1015" y="28"/>
                      </a:lnTo>
                      <a:lnTo>
                        <a:pt x="768" y="82"/>
                      </a:lnTo>
                      <a:lnTo>
                        <a:pt x="549" y="220"/>
                      </a:lnTo>
                      <a:lnTo>
                        <a:pt x="357" y="357"/>
                      </a:lnTo>
                      <a:lnTo>
                        <a:pt x="219" y="549"/>
                      </a:lnTo>
                      <a:lnTo>
                        <a:pt x="110" y="768"/>
                      </a:lnTo>
                      <a:lnTo>
                        <a:pt x="28" y="987"/>
                      </a:lnTo>
                      <a:lnTo>
                        <a:pt x="0" y="1262"/>
                      </a:lnTo>
                      <a:lnTo>
                        <a:pt x="28" y="1508"/>
                      </a:lnTo>
                      <a:lnTo>
                        <a:pt x="110" y="1728"/>
                      </a:lnTo>
                      <a:lnTo>
                        <a:pt x="219" y="1947"/>
                      </a:lnTo>
                      <a:lnTo>
                        <a:pt x="357" y="2139"/>
                      </a:lnTo>
                      <a:lnTo>
                        <a:pt x="549" y="2304"/>
                      </a:lnTo>
                      <a:lnTo>
                        <a:pt x="768" y="2413"/>
                      </a:lnTo>
                      <a:lnTo>
                        <a:pt x="1015" y="2468"/>
                      </a:lnTo>
                      <a:lnTo>
                        <a:pt x="1262" y="2496"/>
                      </a:lnTo>
                      <a:lnTo>
                        <a:pt x="92777" y="2496"/>
                      </a:lnTo>
                      <a:lnTo>
                        <a:pt x="93024" y="2468"/>
                      </a:lnTo>
                      <a:lnTo>
                        <a:pt x="93271" y="2413"/>
                      </a:lnTo>
                      <a:lnTo>
                        <a:pt x="93490" y="2304"/>
                      </a:lnTo>
                      <a:lnTo>
                        <a:pt x="93682" y="2139"/>
                      </a:lnTo>
                      <a:lnTo>
                        <a:pt x="93819" y="1947"/>
                      </a:lnTo>
                      <a:lnTo>
                        <a:pt x="93929" y="1728"/>
                      </a:lnTo>
                      <a:lnTo>
                        <a:pt x="94011" y="1508"/>
                      </a:lnTo>
                      <a:lnTo>
                        <a:pt x="94038" y="1262"/>
                      </a:lnTo>
                      <a:lnTo>
                        <a:pt x="94011" y="987"/>
                      </a:lnTo>
                      <a:lnTo>
                        <a:pt x="93929" y="768"/>
                      </a:lnTo>
                      <a:lnTo>
                        <a:pt x="93819" y="549"/>
                      </a:lnTo>
                      <a:lnTo>
                        <a:pt x="93682" y="357"/>
                      </a:lnTo>
                      <a:lnTo>
                        <a:pt x="93490" y="220"/>
                      </a:lnTo>
                      <a:lnTo>
                        <a:pt x="93271" y="82"/>
                      </a:lnTo>
                      <a:lnTo>
                        <a:pt x="93024" y="28"/>
                      </a:lnTo>
                      <a:lnTo>
                        <a:pt x="927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32"/>
                <p:cNvSpPr/>
                <p:nvPr/>
              </p:nvSpPr>
              <p:spPr>
                <a:xfrm>
                  <a:off x="4057650" y="5142225"/>
                  <a:ext cx="448425" cy="118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7" h="47253" extrusionOk="0">
                      <a:moveTo>
                        <a:pt x="1" y="1"/>
                      </a:moveTo>
                      <a:lnTo>
                        <a:pt x="1" y="56"/>
                      </a:lnTo>
                      <a:lnTo>
                        <a:pt x="3374" y="8996"/>
                      </a:lnTo>
                      <a:lnTo>
                        <a:pt x="6912" y="18293"/>
                      </a:lnTo>
                      <a:lnTo>
                        <a:pt x="10504" y="27809"/>
                      </a:lnTo>
                      <a:lnTo>
                        <a:pt x="14042" y="37133"/>
                      </a:lnTo>
                      <a:lnTo>
                        <a:pt x="17470" y="46156"/>
                      </a:lnTo>
                      <a:lnTo>
                        <a:pt x="17882" y="47226"/>
                      </a:lnTo>
                      <a:lnTo>
                        <a:pt x="17882" y="47253"/>
                      </a:lnTo>
                      <a:lnTo>
                        <a:pt x="17936" y="47253"/>
                      </a:lnTo>
                      <a:lnTo>
                        <a:pt x="17936" y="47226"/>
                      </a:lnTo>
                      <a:lnTo>
                        <a:pt x="17936" y="47198"/>
                      </a:lnTo>
                      <a:lnTo>
                        <a:pt x="14563" y="38258"/>
                      </a:lnTo>
                      <a:lnTo>
                        <a:pt x="11026" y="28933"/>
                      </a:lnTo>
                      <a:lnTo>
                        <a:pt x="7433" y="19445"/>
                      </a:lnTo>
                      <a:lnTo>
                        <a:pt x="3895" y="10093"/>
                      </a:lnTo>
                      <a:lnTo>
                        <a:pt x="495" y="1098"/>
                      </a:lnTo>
                      <a:lnTo>
                        <a:pt x="83" y="28"/>
                      </a:ln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42" name="Google Shape;1242;p32"/>
              <p:cNvSpPr/>
              <p:nvPr/>
            </p:nvSpPr>
            <p:spPr>
              <a:xfrm>
                <a:off x="1616900" y="5142225"/>
                <a:ext cx="405900" cy="1177225"/>
              </a:xfrm>
              <a:custGeom>
                <a:avLst/>
                <a:gdLst/>
                <a:ahLst/>
                <a:cxnLst/>
                <a:rect l="l" t="t" r="r" b="b"/>
                <a:pathLst>
                  <a:path w="16236" h="47089" extrusionOk="0">
                    <a:moveTo>
                      <a:pt x="16180" y="1"/>
                    </a:moveTo>
                    <a:lnTo>
                      <a:pt x="16153" y="28"/>
                    </a:lnTo>
                    <a:lnTo>
                      <a:pt x="13027" y="8749"/>
                    </a:lnTo>
                    <a:lnTo>
                      <a:pt x="9763" y="18101"/>
                    </a:lnTo>
                    <a:lnTo>
                      <a:pt x="8090" y="22873"/>
                    </a:lnTo>
                    <a:lnTo>
                      <a:pt x="6417" y="27672"/>
                    </a:lnTo>
                    <a:lnTo>
                      <a:pt x="4827" y="32389"/>
                    </a:lnTo>
                    <a:lnTo>
                      <a:pt x="3236" y="37106"/>
                    </a:lnTo>
                    <a:lnTo>
                      <a:pt x="1783" y="41549"/>
                    </a:lnTo>
                    <a:lnTo>
                      <a:pt x="329" y="45991"/>
                    </a:lnTo>
                    <a:lnTo>
                      <a:pt x="0" y="47061"/>
                    </a:lnTo>
                    <a:lnTo>
                      <a:pt x="0" y="47088"/>
                    </a:lnTo>
                    <a:lnTo>
                      <a:pt x="55" y="47088"/>
                    </a:lnTo>
                    <a:lnTo>
                      <a:pt x="82" y="47061"/>
                    </a:lnTo>
                    <a:lnTo>
                      <a:pt x="1481" y="42646"/>
                    </a:lnTo>
                    <a:lnTo>
                      <a:pt x="2934" y="38258"/>
                    </a:lnTo>
                    <a:lnTo>
                      <a:pt x="4525" y="33568"/>
                    </a:lnTo>
                    <a:lnTo>
                      <a:pt x="6116" y="28879"/>
                    </a:lnTo>
                    <a:lnTo>
                      <a:pt x="7761" y="24079"/>
                    </a:lnTo>
                    <a:lnTo>
                      <a:pt x="9407" y="19280"/>
                    </a:lnTo>
                    <a:lnTo>
                      <a:pt x="12725" y="9901"/>
                    </a:lnTo>
                    <a:lnTo>
                      <a:pt x="15879" y="1070"/>
                    </a:lnTo>
                    <a:lnTo>
                      <a:pt x="16235" y="56"/>
                    </a:lnTo>
                    <a:lnTo>
                      <a:pt x="1623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6401188"/>
      </p:ext>
    </p:extLst>
  </p:cSld>
  <p:clrMapOvr>
    <a:masterClrMapping/>
  </p:clrMapOvr>
</p:sld>
</file>

<file path=ppt/theme/theme1.xml><?xml version="1.0" encoding="utf-8"?>
<a:theme xmlns:a="http://schemas.openxmlformats.org/drawingml/2006/main" name="Work Program Project Proposal by Slidesgo">
  <a:themeElements>
    <a:clrScheme name="Simple Light">
      <a:dk1>
        <a:srgbClr val="494983"/>
      </a:dk1>
      <a:lt1>
        <a:srgbClr val="0A0A0A"/>
      </a:lt1>
      <a:dk2>
        <a:srgbClr val="D1EEEE"/>
      </a:dk2>
      <a:lt2>
        <a:srgbClr val="B4DDDD"/>
      </a:lt2>
      <a:accent1>
        <a:srgbClr val="E9EEC6"/>
      </a:accent1>
      <a:accent2>
        <a:srgbClr val="4D585C"/>
      </a:accent2>
      <a:accent3>
        <a:srgbClr val="FFFFFF"/>
      </a:accent3>
      <a:accent4>
        <a:srgbClr val="73C7C7"/>
      </a:accent4>
      <a:accent5>
        <a:srgbClr val="6767AC"/>
      </a:accent5>
      <a:accent6>
        <a:srgbClr val="C5E7E7"/>
      </a:accent6>
      <a:hlink>
        <a:srgbClr val="0A0A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355</Words>
  <Application>Microsoft Office PowerPoint</Application>
  <PresentationFormat>On-screen Show (16:9)</PresentationFormat>
  <Paragraphs>130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Roboto Condensed Light</vt:lpstr>
      <vt:lpstr>Albert Sans ExtraBold</vt:lpstr>
      <vt:lpstr>Arial</vt:lpstr>
      <vt:lpstr>Outfit</vt:lpstr>
      <vt:lpstr>Loved by the King</vt:lpstr>
      <vt:lpstr>Mulish SemiBold</vt:lpstr>
      <vt:lpstr>Work Program Project Proposal by Slidesgo</vt:lpstr>
      <vt:lpstr>Door Lock System  8051 PROJECT – TEAM 3T</vt:lpstr>
      <vt:lpstr>VO NHAT TRUONG</vt:lpstr>
      <vt:lpstr>1</vt:lpstr>
      <vt:lpstr>INTRODUCTION</vt:lpstr>
      <vt:lpstr>Some common authentication methods used in smart lock systems:</vt:lpstr>
      <vt:lpstr>Some common authentication methods used in smart lock systems:</vt:lpstr>
      <vt:lpstr>Some common authentication methods used in smart lock systems:</vt:lpstr>
      <vt:lpstr>PowerPoint Presentation</vt:lpstr>
      <vt:lpstr>HARDWARE</vt:lpstr>
      <vt:lpstr>8051 Kit Pro</vt:lpstr>
      <vt:lpstr>8051</vt:lpstr>
      <vt:lpstr>LCD 16x2</vt:lpstr>
      <vt:lpstr>KEYPAD</vt:lpstr>
      <vt:lpstr>IR Remote</vt:lpstr>
      <vt:lpstr>EEPROM 24C02</vt:lpstr>
      <vt:lpstr>Servo Motor</vt:lpstr>
      <vt:lpstr>ESP32</vt:lpstr>
      <vt:lpstr>RFID MODULE – RC522</vt:lpstr>
      <vt:lpstr>PowerPoint Presentation</vt:lpstr>
      <vt:lpstr>PowerPoint Presentation</vt:lpstr>
      <vt:lpstr>SOFTWARE</vt:lpstr>
      <vt:lpstr>PowerPoint Presentation</vt:lpstr>
      <vt:lpstr>PowerPoint Presentation</vt:lpstr>
      <vt:lpstr>PowerPoint Presentation</vt:lpstr>
      <vt:lpstr>https://github.com/truong92cdv/DoorLockSystem</vt:lpstr>
      <vt:lpstr>PowerPoint Presentation</vt:lpstr>
      <vt:lpstr>DEMO</vt:lpstr>
      <vt:lpstr>Video Demo</vt:lpstr>
      <vt:lpstr>PROS - CONS</vt:lpstr>
      <vt:lpstr>Redundant components</vt:lpstr>
      <vt:lpstr>FUTURE DEVELOPMENT</vt:lpstr>
      <vt:lpstr>FUTURE DEVELOPMENT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truong92cdv</cp:lastModifiedBy>
  <cp:revision>31</cp:revision>
  <dcterms:modified xsi:type="dcterms:W3CDTF">2024-10-16T13:21:47Z</dcterms:modified>
</cp:coreProperties>
</file>